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78" r:id="rId3"/>
    <p:sldMasterId id="214748367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Lst>
  <p:sldSz cy="10287000" cx="18288000"/>
  <p:notesSz cx="6858000" cy="9144000"/>
  <p:embeddedFontLst>
    <p:embeddedFont>
      <p:font typeface="Lato"/>
      <p:regular r:id="rId41"/>
      <p:bold r:id="rId42"/>
      <p:italic r:id="rId43"/>
      <p:boldItalic r:id="rId44"/>
    </p:embeddedFont>
    <p:embeddedFont>
      <p:font typeface="Average"/>
      <p:regular r:id="rId45"/>
    </p:embeddedFont>
    <p:embeddedFont>
      <p:font typeface="Quattrocento Sans"/>
      <p:regular r:id="rId46"/>
      <p:bold r:id="rId47"/>
      <p:italic r:id="rId48"/>
      <p:boldItalic r:id="rId49"/>
    </p:embeddedFont>
    <p:embeddedFont>
      <p:font typeface="Oswald"/>
      <p:regular r:id="rId50"/>
      <p:bold r:id="rId51"/>
    </p:embeddedFont>
    <p:embeddedFont>
      <p:font typeface="Encode Sans Condensed"/>
      <p:regular r:id="rId52"/>
      <p:bold r:id="rId5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font" Target="fonts/Lato-bold.fntdata"/><Relationship Id="rId41" Type="http://schemas.openxmlformats.org/officeDocument/2006/relationships/font" Target="fonts/Lato-regular.fntdata"/><Relationship Id="rId44" Type="http://schemas.openxmlformats.org/officeDocument/2006/relationships/font" Target="fonts/Lato-boldItalic.fntdata"/><Relationship Id="rId43" Type="http://schemas.openxmlformats.org/officeDocument/2006/relationships/font" Target="fonts/Lato-italic.fntdata"/><Relationship Id="rId46" Type="http://schemas.openxmlformats.org/officeDocument/2006/relationships/font" Target="fonts/QuattrocentoSans-regular.fntdata"/><Relationship Id="rId45" Type="http://schemas.openxmlformats.org/officeDocument/2006/relationships/font" Target="fonts/Average-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48" Type="http://schemas.openxmlformats.org/officeDocument/2006/relationships/font" Target="fonts/QuattrocentoSans-italic.fntdata"/><Relationship Id="rId47" Type="http://schemas.openxmlformats.org/officeDocument/2006/relationships/font" Target="fonts/QuattrocentoSans-bold.fntdata"/><Relationship Id="rId49" Type="http://schemas.openxmlformats.org/officeDocument/2006/relationships/font" Target="fonts/QuattrocentoSans-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Oswald-bold.fntdata"/><Relationship Id="rId50" Type="http://schemas.openxmlformats.org/officeDocument/2006/relationships/font" Target="fonts/Oswald-regular.fntdata"/><Relationship Id="rId53" Type="http://schemas.openxmlformats.org/officeDocument/2006/relationships/font" Target="fonts/EncodeSansCondensed-bold.fntdata"/><Relationship Id="rId52" Type="http://schemas.openxmlformats.org/officeDocument/2006/relationships/font" Target="fonts/EncodeSansCondensed-regular.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SLIDES_API1476439523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SLIDES_API147643952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SLIDES_API157394181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SLIDES_API157394181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1f943a32847_0_18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1f943a32847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Visibilities at PDX were down to ¼ to ½ miles at times due to heavy snow and blowing snow</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21691ccb6cf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21691ccb6cf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Remind audience that the NOHRSC Snow analysis has some flaws. The small area of 8-12” over the eastern Portland metro should truly cover the entire Portland/Vancouver metro.</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1c6498fd175_0_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1c6498fd175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1f943a32847_0_39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1f943a32847_0_3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21688a33369_2_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21688a33369_2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This radar loop shows the FIRST mesoscale band of </a:t>
            </a:r>
            <a:r>
              <a:rPr lang="en-US"/>
              <a:t>heavy</a:t>
            </a:r>
            <a:r>
              <a:rPr lang="en-US"/>
              <a:t> snow that hit the EASTERN half of the Portland metro hardest on 2/22/23 and dumped 8-10+” of snow while people were at work.</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1f943a32847_0_4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1f943a32847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2160578b0bc_0_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2160578b0bc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1f943a32847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1f943a3284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1f943a32847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1f943a3284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1f943a32847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1f943a32847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1f943a32847_0_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1f943a32847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1f943a32847_0_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1f943a32847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2160578b0bc_0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2160578b0bc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1f943a32847_0_2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1f943a32847_0_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2160578b0bc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2160578b0bc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1f943a32847_0_4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71" name="Google Shape;371;g1f943a32847_0_4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Unfortunately the snow event in Portland had already begun by the time the NAM data shown here was available to forecasters.</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249072f01fa_0_1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249072f01fa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The HREF assumes a 10:1 SLR, but in this event the actual observed SLR ended up close to 10:1</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1f943a32847_0_27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92" name="Google Shape;392;g1f943a32847_0_2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Break off to HMT page to view model data.</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217c96ff082_0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98" name="Google Shape;398;g217c96ff082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The deterministic NBM was giving Portland 0.6 inches of snow.</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1f943a32847_0_46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05" name="Google Shape;405;g1f943a32847_0_4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1f943a32847_0_27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17" name="Google Shape;417;g1f943a32847_0_2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Break off to HMT page to view model data.</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1f943a32847_0_36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23" name="Google Shape;423;g1f943a32847_0_3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The deterministic NBM was giving Portland 0.6 inches of snow.</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217c96ff082_0_3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30" name="Google Shape;430;g217c96ff082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1f943a32847_0_28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42" name="Google Shape;442;g1f943a32847_0_2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Break off to HMT page to view model data.</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1f943a32847_0_30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1f943a32847_0_3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The deterministic NBM was giving Portland 0.5 inches of snow.</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217c96ff082_0_5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55" name="Google Shape;455;g217c96ff082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249072f01fa_0_3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67" name="Google Shape;467;g249072f01fa_0_3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Our briefing send 2 days in advance generally matched the briefing for 3 days out. We transitioned to office hours 1 day out.</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285c5668869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81" name="Google Shape;481;g285c566886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g249072f01fa_0_36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89" name="Google Shape;489;g249072f01fa_0_3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g1f943a32847_0_4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96" name="Google Shape;496;g1f943a32847_0_4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The large radar gap along and near the central OR coast may have played a role in the failure of hi-res models such as the HREF and HRRR even 6-12 hours in advance of the snowstorm.</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g248fe4dadbe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05" name="Google Shape;505;g248fe4dadbe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Responses came from anyone who follows NWS Portland on social media. This survey is provided by the NOAA Weather Program Office and funded through social science to research applications.</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20020d8dd19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14" name="Google Shape;514;g20020d8dd1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2861e6f2bf7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21" name="Google Shape;521;g2861e6f2bf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image" Target="../media/image7.png"/><Relationship Id="rId9" Type="http://schemas.openxmlformats.org/officeDocument/2006/relationships/image" Target="../media/image31.png"/><Relationship Id="rId5" Type="http://schemas.openxmlformats.org/officeDocument/2006/relationships/image" Target="../media/image4.png"/><Relationship Id="rId6" Type="http://schemas.openxmlformats.org/officeDocument/2006/relationships/image" Target="../media/image24.png"/><Relationship Id="rId7" Type="http://schemas.openxmlformats.org/officeDocument/2006/relationships/image" Target="../media/image17.png"/><Relationship Id="rId8" Type="http://schemas.openxmlformats.org/officeDocument/2006/relationships/image" Target="../media/image30.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 Id="rId3"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6.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6.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image" Target="../media/image7.png"/><Relationship Id="rId9" Type="http://schemas.openxmlformats.org/officeDocument/2006/relationships/image" Target="../media/image31.png"/><Relationship Id="rId5" Type="http://schemas.openxmlformats.org/officeDocument/2006/relationships/image" Target="../media/image4.png"/><Relationship Id="rId6" Type="http://schemas.openxmlformats.org/officeDocument/2006/relationships/image" Target="../media/image24.png"/><Relationship Id="rId7" Type="http://schemas.openxmlformats.org/officeDocument/2006/relationships/image" Target="../media/image17.png"/><Relationship Id="rId8" Type="http://schemas.openxmlformats.org/officeDocument/2006/relationships/image" Target="../media/image30.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grpSp>
        <p:nvGrpSpPr>
          <p:cNvPr id="10" name="Google Shape;10;p2"/>
          <p:cNvGrpSpPr/>
          <p:nvPr/>
        </p:nvGrpSpPr>
        <p:grpSpPr>
          <a:xfrm>
            <a:off x="8700557" y="5710754"/>
            <a:ext cx="887177" cy="211264"/>
            <a:chOff x="4137525" y="2915950"/>
            <a:chExt cx="869100" cy="207000"/>
          </a:xfrm>
        </p:grpSpPr>
        <p:sp>
          <p:nvSpPr>
            <p:cNvPr id="11" name="Google Shape;11;p2"/>
            <p:cNvSpPr/>
            <p:nvPr/>
          </p:nvSpPr>
          <p:spPr>
            <a:xfrm>
              <a:off x="4468575" y="2915950"/>
              <a:ext cx="207000" cy="207000"/>
            </a:xfrm>
            <a:prstGeom prst="ellipse">
              <a:avLst/>
            </a:prstGeom>
            <a:solidFill>
              <a:schemeClr val="dk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2" name="Google Shape;12;p2"/>
            <p:cNvSpPr/>
            <p:nvPr/>
          </p:nvSpPr>
          <p:spPr>
            <a:xfrm>
              <a:off x="4799625" y="2915950"/>
              <a:ext cx="207000" cy="207000"/>
            </a:xfrm>
            <a:prstGeom prst="ellipse">
              <a:avLst/>
            </a:prstGeom>
            <a:solidFill>
              <a:schemeClr val="dk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3" name="Google Shape;13;p2"/>
            <p:cNvSpPr/>
            <p:nvPr/>
          </p:nvSpPr>
          <p:spPr>
            <a:xfrm>
              <a:off x="4137525" y="2915950"/>
              <a:ext cx="207000" cy="207000"/>
            </a:xfrm>
            <a:prstGeom prst="ellipse">
              <a:avLst/>
            </a:prstGeom>
            <a:solidFill>
              <a:schemeClr val="dk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1342515" y="1981600"/>
            <a:ext cx="15603000" cy="3460200"/>
          </a:xfrm>
          <a:prstGeom prst="rect">
            <a:avLst/>
          </a:prstGeom>
        </p:spPr>
        <p:txBody>
          <a:bodyPr anchorCtr="0" anchor="b" bIns="182850" lIns="182850" spcFirstLastPara="1" rIns="182850" wrap="square" tIns="182850">
            <a:normAutofit/>
          </a:bodyPr>
          <a:lstStyle>
            <a:lvl1pPr lvl="0" algn="ctr">
              <a:spcBef>
                <a:spcPts val="0"/>
              </a:spcBef>
              <a:spcAft>
                <a:spcPts val="0"/>
              </a:spcAft>
              <a:buSzPts val="9600"/>
              <a:buNone/>
              <a:defRPr sz="96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p:txBody>
      </p:sp>
      <p:sp>
        <p:nvSpPr>
          <p:cNvPr id="15" name="Google Shape;15;p2"/>
          <p:cNvSpPr txBox="1"/>
          <p:nvPr>
            <p:ph idx="1" type="subTitle"/>
          </p:nvPr>
        </p:nvSpPr>
        <p:spPr>
          <a:xfrm>
            <a:off x="1342500" y="6349752"/>
            <a:ext cx="15603000" cy="1585200"/>
          </a:xfrm>
          <a:prstGeom prst="rect">
            <a:avLst/>
          </a:prstGeom>
        </p:spPr>
        <p:txBody>
          <a:bodyPr anchorCtr="0" anchor="t" bIns="182850" lIns="182850" spcFirstLastPara="1" rIns="182850" wrap="square" tIns="18285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16" name="Google Shape;16;p2"/>
          <p:cNvSpPr txBox="1"/>
          <p:nvPr>
            <p:ph idx="12" type="sldNum"/>
          </p:nvPr>
        </p:nvSpPr>
        <p:spPr>
          <a:xfrm>
            <a:off x="16980500" y="9362019"/>
            <a:ext cx="1097400" cy="787200"/>
          </a:xfrm>
          <a:prstGeom prst="rect">
            <a:avLst/>
          </a:prstGeom>
        </p:spPr>
        <p:txBody>
          <a:bodyPr anchorCtr="0" anchor="ctr" bIns="182850" lIns="182850" spcFirstLastPara="1" rIns="182850" wrap="square" tIns="1828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1342500" y="4282500"/>
            <a:ext cx="15704400" cy="1722000"/>
          </a:xfrm>
          <a:prstGeom prst="rect">
            <a:avLst/>
          </a:prstGeom>
        </p:spPr>
        <p:txBody>
          <a:bodyPr anchorCtr="0" anchor="ctr" bIns="182850" lIns="182850" spcFirstLastPara="1" rIns="182850" wrap="square" tIns="182850">
            <a:normAutofit/>
          </a:bodyPr>
          <a:lstStyle>
            <a:lvl1pPr lvl="0" algn="ctr">
              <a:spcBef>
                <a:spcPts val="0"/>
              </a:spcBef>
              <a:spcAft>
                <a:spcPts val="0"/>
              </a:spcAft>
              <a:buSzPts val="7200"/>
              <a:buNone/>
              <a:defRPr sz="7200"/>
            </a:lvl1pPr>
            <a:lvl2pPr lvl="1" algn="ctr">
              <a:spcBef>
                <a:spcPts val="0"/>
              </a:spcBef>
              <a:spcAft>
                <a:spcPts val="0"/>
              </a:spcAft>
              <a:buSzPts val="7200"/>
              <a:buNone/>
              <a:defRPr sz="7200"/>
            </a:lvl2pPr>
            <a:lvl3pPr lvl="2" algn="ctr">
              <a:spcBef>
                <a:spcPts val="0"/>
              </a:spcBef>
              <a:spcAft>
                <a:spcPts val="0"/>
              </a:spcAft>
              <a:buSzPts val="7200"/>
              <a:buNone/>
              <a:defRPr sz="7200"/>
            </a:lvl3pPr>
            <a:lvl4pPr lvl="3" algn="ctr">
              <a:spcBef>
                <a:spcPts val="0"/>
              </a:spcBef>
              <a:spcAft>
                <a:spcPts val="0"/>
              </a:spcAft>
              <a:buSzPts val="7200"/>
              <a:buNone/>
              <a:defRPr sz="7200"/>
            </a:lvl4pPr>
            <a:lvl5pPr lvl="4" algn="ctr">
              <a:spcBef>
                <a:spcPts val="0"/>
              </a:spcBef>
              <a:spcAft>
                <a:spcPts val="0"/>
              </a:spcAft>
              <a:buSzPts val="7200"/>
              <a:buNone/>
              <a:defRPr sz="7200"/>
            </a:lvl5pPr>
            <a:lvl6pPr lvl="5" algn="ctr">
              <a:spcBef>
                <a:spcPts val="0"/>
              </a:spcBef>
              <a:spcAft>
                <a:spcPts val="0"/>
              </a:spcAft>
              <a:buSzPts val="7200"/>
              <a:buNone/>
              <a:defRPr sz="7200"/>
            </a:lvl6pPr>
            <a:lvl7pPr lvl="6" algn="ctr">
              <a:spcBef>
                <a:spcPts val="0"/>
              </a:spcBef>
              <a:spcAft>
                <a:spcPts val="0"/>
              </a:spcAft>
              <a:buSzPts val="7200"/>
              <a:buNone/>
              <a:defRPr sz="7200"/>
            </a:lvl7pPr>
            <a:lvl8pPr lvl="7" algn="ctr">
              <a:spcBef>
                <a:spcPts val="0"/>
              </a:spcBef>
              <a:spcAft>
                <a:spcPts val="0"/>
              </a:spcAft>
              <a:buSzPts val="7200"/>
              <a:buNone/>
              <a:defRPr sz="7200"/>
            </a:lvl8pPr>
            <a:lvl9pPr lvl="8" algn="ctr">
              <a:spcBef>
                <a:spcPts val="0"/>
              </a:spcBef>
              <a:spcAft>
                <a:spcPts val="0"/>
              </a:spcAft>
              <a:buSzPts val="7200"/>
              <a:buNone/>
              <a:defRPr sz="7200"/>
            </a:lvl9pPr>
          </a:lstStyle>
          <a:p/>
        </p:txBody>
      </p:sp>
      <p:sp>
        <p:nvSpPr>
          <p:cNvPr id="19" name="Google Shape;19;p3"/>
          <p:cNvSpPr txBox="1"/>
          <p:nvPr>
            <p:ph idx="12" type="sldNum"/>
          </p:nvPr>
        </p:nvSpPr>
        <p:spPr>
          <a:xfrm>
            <a:off x="16980500" y="9362019"/>
            <a:ext cx="1097400" cy="787200"/>
          </a:xfrm>
          <a:prstGeom prst="rect">
            <a:avLst/>
          </a:prstGeom>
        </p:spPr>
        <p:txBody>
          <a:bodyPr anchorCtr="0" anchor="ctr" bIns="182850" lIns="182850" spcFirstLastPara="1" rIns="182850" wrap="square" tIns="1828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txBox="1"/>
          <p:nvPr>
            <p:ph type="title"/>
          </p:nvPr>
        </p:nvSpPr>
        <p:spPr>
          <a:xfrm>
            <a:off x="623400" y="890050"/>
            <a:ext cx="17041200" cy="1145400"/>
          </a:xfrm>
          <a:prstGeom prst="rect">
            <a:avLst/>
          </a:prstGeom>
        </p:spPr>
        <p:txBody>
          <a:bodyPr anchorCtr="0" anchor="t" bIns="182850" lIns="182850" spcFirstLastPara="1" rIns="182850" wrap="square" tIns="182850">
            <a:normAutofit/>
          </a:bodyPr>
          <a:lstStyle>
            <a:lvl1pPr lvl="0">
              <a:spcBef>
                <a:spcPts val="0"/>
              </a:spcBef>
              <a:spcAft>
                <a:spcPts val="0"/>
              </a:spcAft>
              <a:buSzPts val="6000"/>
              <a:buNone/>
              <a:defRPr/>
            </a:lvl1pPr>
            <a:lvl2pPr lvl="1">
              <a:spcBef>
                <a:spcPts val="0"/>
              </a:spcBef>
              <a:spcAft>
                <a:spcPts val="0"/>
              </a:spcAft>
              <a:buSzPts val="6000"/>
              <a:buNone/>
              <a:defRPr/>
            </a:lvl2pPr>
            <a:lvl3pPr lvl="2">
              <a:spcBef>
                <a:spcPts val="0"/>
              </a:spcBef>
              <a:spcAft>
                <a:spcPts val="0"/>
              </a:spcAft>
              <a:buSzPts val="6000"/>
              <a:buNone/>
              <a:defRPr/>
            </a:lvl3pPr>
            <a:lvl4pPr lvl="3">
              <a:spcBef>
                <a:spcPts val="0"/>
              </a:spcBef>
              <a:spcAft>
                <a:spcPts val="0"/>
              </a:spcAft>
              <a:buSzPts val="6000"/>
              <a:buNone/>
              <a:defRPr/>
            </a:lvl4pPr>
            <a:lvl5pPr lvl="4">
              <a:spcBef>
                <a:spcPts val="0"/>
              </a:spcBef>
              <a:spcAft>
                <a:spcPts val="0"/>
              </a:spcAft>
              <a:buSzPts val="6000"/>
              <a:buNone/>
              <a:defRPr/>
            </a:lvl5pPr>
            <a:lvl6pPr lvl="5">
              <a:spcBef>
                <a:spcPts val="0"/>
              </a:spcBef>
              <a:spcAft>
                <a:spcPts val="0"/>
              </a:spcAft>
              <a:buSzPts val="6000"/>
              <a:buNone/>
              <a:defRPr/>
            </a:lvl6pPr>
            <a:lvl7pPr lvl="6">
              <a:spcBef>
                <a:spcPts val="0"/>
              </a:spcBef>
              <a:spcAft>
                <a:spcPts val="0"/>
              </a:spcAft>
              <a:buSzPts val="6000"/>
              <a:buNone/>
              <a:defRPr/>
            </a:lvl7pPr>
            <a:lvl8pPr lvl="7">
              <a:spcBef>
                <a:spcPts val="0"/>
              </a:spcBef>
              <a:spcAft>
                <a:spcPts val="0"/>
              </a:spcAft>
              <a:buSzPts val="6000"/>
              <a:buNone/>
              <a:defRPr/>
            </a:lvl8pPr>
            <a:lvl9pPr lvl="8">
              <a:spcBef>
                <a:spcPts val="0"/>
              </a:spcBef>
              <a:spcAft>
                <a:spcPts val="0"/>
              </a:spcAft>
              <a:buSzPts val="6000"/>
              <a:buNone/>
              <a:defRPr/>
            </a:lvl9pPr>
          </a:lstStyle>
          <a:p/>
        </p:txBody>
      </p:sp>
      <p:sp>
        <p:nvSpPr>
          <p:cNvPr id="22" name="Google Shape;22;p4"/>
          <p:cNvSpPr txBox="1"/>
          <p:nvPr>
            <p:ph idx="1" type="body"/>
          </p:nvPr>
        </p:nvSpPr>
        <p:spPr>
          <a:xfrm>
            <a:off x="623400" y="2304950"/>
            <a:ext cx="17041200" cy="6832800"/>
          </a:xfrm>
          <a:prstGeom prst="rect">
            <a:avLst/>
          </a:prstGeom>
        </p:spPr>
        <p:txBody>
          <a:bodyPr anchorCtr="0" anchor="t" bIns="182850" lIns="182850" spcFirstLastPara="1" rIns="182850" wrap="square" tIns="182850">
            <a:normAutofit/>
          </a:bodyPr>
          <a:lstStyle>
            <a:lvl1pPr indent="-457200" lvl="0" marL="457200">
              <a:spcBef>
                <a:spcPts val="0"/>
              </a:spcBef>
              <a:spcAft>
                <a:spcPts val="0"/>
              </a:spcAft>
              <a:buSzPts val="3600"/>
              <a:buChar char="●"/>
              <a:defRPr/>
            </a:lvl1pPr>
            <a:lvl2pPr indent="-406400" lvl="1" marL="914400">
              <a:spcBef>
                <a:spcPts val="0"/>
              </a:spcBef>
              <a:spcAft>
                <a:spcPts val="0"/>
              </a:spcAft>
              <a:buSzPts val="2800"/>
              <a:buChar char="○"/>
              <a:defRPr/>
            </a:lvl2pPr>
            <a:lvl3pPr indent="-406400" lvl="2" marL="1371600">
              <a:spcBef>
                <a:spcPts val="0"/>
              </a:spcBef>
              <a:spcAft>
                <a:spcPts val="0"/>
              </a:spcAft>
              <a:buSzPts val="2800"/>
              <a:buChar char="■"/>
              <a:defRPr/>
            </a:lvl3pPr>
            <a:lvl4pPr indent="-406400" lvl="3" marL="1828800">
              <a:spcBef>
                <a:spcPts val="0"/>
              </a:spcBef>
              <a:spcAft>
                <a:spcPts val="0"/>
              </a:spcAft>
              <a:buSzPts val="2800"/>
              <a:buChar char="●"/>
              <a:defRPr/>
            </a:lvl4pPr>
            <a:lvl5pPr indent="-406400" lvl="4" marL="2286000">
              <a:spcBef>
                <a:spcPts val="0"/>
              </a:spcBef>
              <a:spcAft>
                <a:spcPts val="0"/>
              </a:spcAft>
              <a:buSzPts val="2800"/>
              <a:buChar char="○"/>
              <a:defRPr/>
            </a:lvl5pPr>
            <a:lvl6pPr indent="-406400" lvl="5" marL="2743200">
              <a:spcBef>
                <a:spcPts val="0"/>
              </a:spcBef>
              <a:spcAft>
                <a:spcPts val="0"/>
              </a:spcAft>
              <a:buSzPts val="2800"/>
              <a:buChar char="■"/>
              <a:defRPr/>
            </a:lvl6pPr>
            <a:lvl7pPr indent="-406400" lvl="6" marL="3200400">
              <a:spcBef>
                <a:spcPts val="0"/>
              </a:spcBef>
              <a:spcAft>
                <a:spcPts val="0"/>
              </a:spcAft>
              <a:buSzPts val="2800"/>
              <a:buChar char="●"/>
              <a:defRPr/>
            </a:lvl7pPr>
            <a:lvl8pPr indent="-406400" lvl="7" marL="3657600">
              <a:spcBef>
                <a:spcPts val="0"/>
              </a:spcBef>
              <a:spcAft>
                <a:spcPts val="0"/>
              </a:spcAft>
              <a:buSzPts val="2800"/>
              <a:buChar char="○"/>
              <a:defRPr/>
            </a:lvl8pPr>
            <a:lvl9pPr indent="-406400" lvl="8" marL="4114800">
              <a:spcBef>
                <a:spcPts val="0"/>
              </a:spcBef>
              <a:spcAft>
                <a:spcPts val="0"/>
              </a:spcAft>
              <a:buSzPts val="2800"/>
              <a:buChar char="■"/>
              <a:defRPr/>
            </a:lvl9pPr>
          </a:lstStyle>
          <a:p/>
        </p:txBody>
      </p:sp>
      <p:sp>
        <p:nvSpPr>
          <p:cNvPr id="23" name="Google Shape;23;p4"/>
          <p:cNvSpPr txBox="1"/>
          <p:nvPr>
            <p:ph idx="12" type="sldNum"/>
          </p:nvPr>
        </p:nvSpPr>
        <p:spPr>
          <a:xfrm>
            <a:off x="16980500" y="9362019"/>
            <a:ext cx="1097400" cy="787200"/>
          </a:xfrm>
          <a:prstGeom prst="rect">
            <a:avLst/>
          </a:prstGeom>
        </p:spPr>
        <p:txBody>
          <a:bodyPr anchorCtr="0" anchor="ctr" bIns="182850" lIns="182850" spcFirstLastPara="1" rIns="182850" wrap="square" tIns="1828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623400" y="890050"/>
            <a:ext cx="17041200" cy="1145400"/>
          </a:xfrm>
          <a:prstGeom prst="rect">
            <a:avLst/>
          </a:prstGeom>
        </p:spPr>
        <p:txBody>
          <a:bodyPr anchorCtr="0" anchor="t" bIns="182850" lIns="182850" spcFirstLastPara="1" rIns="182850" wrap="square" tIns="182850">
            <a:normAutofit/>
          </a:bodyPr>
          <a:lstStyle>
            <a:lvl1pPr lvl="0">
              <a:spcBef>
                <a:spcPts val="0"/>
              </a:spcBef>
              <a:spcAft>
                <a:spcPts val="0"/>
              </a:spcAft>
              <a:buSzPts val="6000"/>
              <a:buNone/>
              <a:defRPr/>
            </a:lvl1pPr>
            <a:lvl2pPr lvl="1">
              <a:spcBef>
                <a:spcPts val="0"/>
              </a:spcBef>
              <a:spcAft>
                <a:spcPts val="0"/>
              </a:spcAft>
              <a:buSzPts val="6000"/>
              <a:buNone/>
              <a:defRPr/>
            </a:lvl2pPr>
            <a:lvl3pPr lvl="2">
              <a:spcBef>
                <a:spcPts val="0"/>
              </a:spcBef>
              <a:spcAft>
                <a:spcPts val="0"/>
              </a:spcAft>
              <a:buSzPts val="6000"/>
              <a:buNone/>
              <a:defRPr/>
            </a:lvl3pPr>
            <a:lvl4pPr lvl="3">
              <a:spcBef>
                <a:spcPts val="0"/>
              </a:spcBef>
              <a:spcAft>
                <a:spcPts val="0"/>
              </a:spcAft>
              <a:buSzPts val="6000"/>
              <a:buNone/>
              <a:defRPr/>
            </a:lvl4pPr>
            <a:lvl5pPr lvl="4">
              <a:spcBef>
                <a:spcPts val="0"/>
              </a:spcBef>
              <a:spcAft>
                <a:spcPts val="0"/>
              </a:spcAft>
              <a:buSzPts val="6000"/>
              <a:buNone/>
              <a:defRPr/>
            </a:lvl5pPr>
            <a:lvl6pPr lvl="5">
              <a:spcBef>
                <a:spcPts val="0"/>
              </a:spcBef>
              <a:spcAft>
                <a:spcPts val="0"/>
              </a:spcAft>
              <a:buSzPts val="6000"/>
              <a:buNone/>
              <a:defRPr/>
            </a:lvl6pPr>
            <a:lvl7pPr lvl="6">
              <a:spcBef>
                <a:spcPts val="0"/>
              </a:spcBef>
              <a:spcAft>
                <a:spcPts val="0"/>
              </a:spcAft>
              <a:buSzPts val="6000"/>
              <a:buNone/>
              <a:defRPr/>
            </a:lvl7pPr>
            <a:lvl8pPr lvl="7">
              <a:spcBef>
                <a:spcPts val="0"/>
              </a:spcBef>
              <a:spcAft>
                <a:spcPts val="0"/>
              </a:spcAft>
              <a:buSzPts val="6000"/>
              <a:buNone/>
              <a:defRPr/>
            </a:lvl8pPr>
            <a:lvl9pPr lvl="8">
              <a:spcBef>
                <a:spcPts val="0"/>
              </a:spcBef>
              <a:spcAft>
                <a:spcPts val="0"/>
              </a:spcAft>
              <a:buSzPts val="6000"/>
              <a:buNone/>
              <a:defRPr/>
            </a:lvl9pPr>
          </a:lstStyle>
          <a:p/>
        </p:txBody>
      </p:sp>
      <p:sp>
        <p:nvSpPr>
          <p:cNvPr id="26" name="Google Shape;26;p5"/>
          <p:cNvSpPr txBox="1"/>
          <p:nvPr>
            <p:ph idx="1" type="body"/>
          </p:nvPr>
        </p:nvSpPr>
        <p:spPr>
          <a:xfrm>
            <a:off x="623400" y="2304950"/>
            <a:ext cx="7999800" cy="6832800"/>
          </a:xfrm>
          <a:prstGeom prst="rect">
            <a:avLst/>
          </a:prstGeom>
        </p:spPr>
        <p:txBody>
          <a:bodyPr anchorCtr="0" anchor="t" bIns="182850" lIns="182850" spcFirstLastPara="1" rIns="182850" wrap="square" tIns="182850">
            <a:normAutofit/>
          </a:bodyPr>
          <a:lstStyle>
            <a:lvl1pPr indent="-406400" lvl="0" marL="457200">
              <a:spcBef>
                <a:spcPts val="0"/>
              </a:spcBef>
              <a:spcAft>
                <a:spcPts val="0"/>
              </a:spcAft>
              <a:buSzPts val="2800"/>
              <a:buChar char="●"/>
              <a:defRPr sz="2800"/>
            </a:lvl1pPr>
            <a:lvl2pPr indent="-381000" lvl="1" marL="914400">
              <a:spcBef>
                <a:spcPts val="0"/>
              </a:spcBef>
              <a:spcAft>
                <a:spcPts val="0"/>
              </a:spcAft>
              <a:buSzPts val="2400"/>
              <a:buChar char="○"/>
              <a:defRPr sz="2400"/>
            </a:lvl2pPr>
            <a:lvl3pPr indent="-381000" lvl="2" marL="1371600">
              <a:spcBef>
                <a:spcPts val="0"/>
              </a:spcBef>
              <a:spcAft>
                <a:spcPts val="0"/>
              </a:spcAft>
              <a:buSzPts val="2400"/>
              <a:buChar char="■"/>
              <a:defRPr sz="2400"/>
            </a:lvl3pPr>
            <a:lvl4pPr indent="-381000" lvl="3" marL="1828800">
              <a:spcBef>
                <a:spcPts val="0"/>
              </a:spcBef>
              <a:spcAft>
                <a:spcPts val="0"/>
              </a:spcAft>
              <a:buSzPts val="2400"/>
              <a:buChar char="●"/>
              <a:defRPr sz="2400"/>
            </a:lvl4pPr>
            <a:lvl5pPr indent="-381000" lvl="4" marL="2286000">
              <a:spcBef>
                <a:spcPts val="0"/>
              </a:spcBef>
              <a:spcAft>
                <a:spcPts val="0"/>
              </a:spcAft>
              <a:buSzPts val="2400"/>
              <a:buChar char="○"/>
              <a:defRPr sz="2400"/>
            </a:lvl5pPr>
            <a:lvl6pPr indent="-381000" lvl="5" marL="2743200">
              <a:spcBef>
                <a:spcPts val="0"/>
              </a:spcBef>
              <a:spcAft>
                <a:spcPts val="0"/>
              </a:spcAft>
              <a:buSzPts val="2400"/>
              <a:buChar char="■"/>
              <a:defRPr sz="2400"/>
            </a:lvl6pPr>
            <a:lvl7pPr indent="-381000" lvl="6" marL="3200400">
              <a:spcBef>
                <a:spcPts val="0"/>
              </a:spcBef>
              <a:spcAft>
                <a:spcPts val="0"/>
              </a:spcAft>
              <a:buSzPts val="2400"/>
              <a:buChar char="●"/>
              <a:defRPr sz="2400"/>
            </a:lvl7pPr>
            <a:lvl8pPr indent="-381000" lvl="7" marL="3657600">
              <a:spcBef>
                <a:spcPts val="0"/>
              </a:spcBef>
              <a:spcAft>
                <a:spcPts val="0"/>
              </a:spcAft>
              <a:buSzPts val="2400"/>
              <a:buChar char="○"/>
              <a:defRPr sz="2400"/>
            </a:lvl8pPr>
            <a:lvl9pPr indent="-381000" lvl="8" marL="4114800">
              <a:spcBef>
                <a:spcPts val="0"/>
              </a:spcBef>
              <a:spcAft>
                <a:spcPts val="0"/>
              </a:spcAft>
              <a:buSzPts val="2400"/>
              <a:buChar char="■"/>
              <a:defRPr sz="2400"/>
            </a:lvl9pPr>
          </a:lstStyle>
          <a:p/>
        </p:txBody>
      </p:sp>
      <p:sp>
        <p:nvSpPr>
          <p:cNvPr id="27" name="Google Shape;27;p5"/>
          <p:cNvSpPr txBox="1"/>
          <p:nvPr>
            <p:ph idx="2" type="body"/>
          </p:nvPr>
        </p:nvSpPr>
        <p:spPr>
          <a:xfrm>
            <a:off x="9664800" y="2304950"/>
            <a:ext cx="7999800" cy="6832800"/>
          </a:xfrm>
          <a:prstGeom prst="rect">
            <a:avLst/>
          </a:prstGeom>
        </p:spPr>
        <p:txBody>
          <a:bodyPr anchorCtr="0" anchor="t" bIns="182850" lIns="182850" spcFirstLastPara="1" rIns="182850" wrap="square" tIns="182850">
            <a:normAutofit/>
          </a:bodyPr>
          <a:lstStyle>
            <a:lvl1pPr indent="-406400" lvl="0" marL="457200">
              <a:spcBef>
                <a:spcPts val="0"/>
              </a:spcBef>
              <a:spcAft>
                <a:spcPts val="0"/>
              </a:spcAft>
              <a:buSzPts val="2800"/>
              <a:buChar char="●"/>
              <a:defRPr sz="2800"/>
            </a:lvl1pPr>
            <a:lvl2pPr indent="-381000" lvl="1" marL="914400">
              <a:spcBef>
                <a:spcPts val="0"/>
              </a:spcBef>
              <a:spcAft>
                <a:spcPts val="0"/>
              </a:spcAft>
              <a:buSzPts val="2400"/>
              <a:buChar char="○"/>
              <a:defRPr sz="2400"/>
            </a:lvl2pPr>
            <a:lvl3pPr indent="-381000" lvl="2" marL="1371600">
              <a:spcBef>
                <a:spcPts val="0"/>
              </a:spcBef>
              <a:spcAft>
                <a:spcPts val="0"/>
              </a:spcAft>
              <a:buSzPts val="2400"/>
              <a:buChar char="■"/>
              <a:defRPr sz="2400"/>
            </a:lvl3pPr>
            <a:lvl4pPr indent="-381000" lvl="3" marL="1828800">
              <a:spcBef>
                <a:spcPts val="0"/>
              </a:spcBef>
              <a:spcAft>
                <a:spcPts val="0"/>
              </a:spcAft>
              <a:buSzPts val="2400"/>
              <a:buChar char="●"/>
              <a:defRPr sz="2400"/>
            </a:lvl4pPr>
            <a:lvl5pPr indent="-381000" lvl="4" marL="2286000">
              <a:spcBef>
                <a:spcPts val="0"/>
              </a:spcBef>
              <a:spcAft>
                <a:spcPts val="0"/>
              </a:spcAft>
              <a:buSzPts val="2400"/>
              <a:buChar char="○"/>
              <a:defRPr sz="2400"/>
            </a:lvl5pPr>
            <a:lvl6pPr indent="-381000" lvl="5" marL="2743200">
              <a:spcBef>
                <a:spcPts val="0"/>
              </a:spcBef>
              <a:spcAft>
                <a:spcPts val="0"/>
              </a:spcAft>
              <a:buSzPts val="2400"/>
              <a:buChar char="■"/>
              <a:defRPr sz="2400"/>
            </a:lvl6pPr>
            <a:lvl7pPr indent="-381000" lvl="6" marL="3200400">
              <a:spcBef>
                <a:spcPts val="0"/>
              </a:spcBef>
              <a:spcAft>
                <a:spcPts val="0"/>
              </a:spcAft>
              <a:buSzPts val="2400"/>
              <a:buChar char="●"/>
              <a:defRPr sz="2400"/>
            </a:lvl7pPr>
            <a:lvl8pPr indent="-381000" lvl="7" marL="3657600">
              <a:spcBef>
                <a:spcPts val="0"/>
              </a:spcBef>
              <a:spcAft>
                <a:spcPts val="0"/>
              </a:spcAft>
              <a:buSzPts val="2400"/>
              <a:buChar char="○"/>
              <a:defRPr sz="2400"/>
            </a:lvl8pPr>
            <a:lvl9pPr indent="-381000" lvl="8" marL="4114800">
              <a:spcBef>
                <a:spcPts val="0"/>
              </a:spcBef>
              <a:spcAft>
                <a:spcPts val="0"/>
              </a:spcAft>
              <a:buSzPts val="2400"/>
              <a:buChar char="■"/>
              <a:defRPr sz="2400"/>
            </a:lvl9pPr>
          </a:lstStyle>
          <a:p/>
        </p:txBody>
      </p:sp>
      <p:sp>
        <p:nvSpPr>
          <p:cNvPr id="28" name="Google Shape;28;p5"/>
          <p:cNvSpPr txBox="1"/>
          <p:nvPr>
            <p:ph idx="12" type="sldNum"/>
          </p:nvPr>
        </p:nvSpPr>
        <p:spPr>
          <a:xfrm>
            <a:off x="16980500" y="9362019"/>
            <a:ext cx="1097400" cy="787200"/>
          </a:xfrm>
          <a:prstGeom prst="rect">
            <a:avLst/>
          </a:prstGeom>
        </p:spPr>
        <p:txBody>
          <a:bodyPr anchorCtr="0" anchor="ctr" bIns="182850" lIns="182850" spcFirstLastPara="1" rIns="182850" wrap="square" tIns="1828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623400" y="890050"/>
            <a:ext cx="17041200" cy="1145400"/>
          </a:xfrm>
          <a:prstGeom prst="rect">
            <a:avLst/>
          </a:prstGeom>
        </p:spPr>
        <p:txBody>
          <a:bodyPr anchorCtr="0" anchor="t" bIns="182850" lIns="182850" spcFirstLastPara="1" rIns="182850" wrap="square" tIns="182850">
            <a:normAutofit/>
          </a:bodyPr>
          <a:lstStyle>
            <a:lvl1pPr lvl="0">
              <a:spcBef>
                <a:spcPts val="0"/>
              </a:spcBef>
              <a:spcAft>
                <a:spcPts val="0"/>
              </a:spcAft>
              <a:buSzPts val="6000"/>
              <a:buNone/>
              <a:defRPr/>
            </a:lvl1pPr>
            <a:lvl2pPr lvl="1">
              <a:spcBef>
                <a:spcPts val="0"/>
              </a:spcBef>
              <a:spcAft>
                <a:spcPts val="0"/>
              </a:spcAft>
              <a:buSzPts val="6000"/>
              <a:buNone/>
              <a:defRPr/>
            </a:lvl2pPr>
            <a:lvl3pPr lvl="2">
              <a:spcBef>
                <a:spcPts val="0"/>
              </a:spcBef>
              <a:spcAft>
                <a:spcPts val="0"/>
              </a:spcAft>
              <a:buSzPts val="6000"/>
              <a:buNone/>
              <a:defRPr/>
            </a:lvl3pPr>
            <a:lvl4pPr lvl="3">
              <a:spcBef>
                <a:spcPts val="0"/>
              </a:spcBef>
              <a:spcAft>
                <a:spcPts val="0"/>
              </a:spcAft>
              <a:buSzPts val="6000"/>
              <a:buNone/>
              <a:defRPr/>
            </a:lvl4pPr>
            <a:lvl5pPr lvl="4">
              <a:spcBef>
                <a:spcPts val="0"/>
              </a:spcBef>
              <a:spcAft>
                <a:spcPts val="0"/>
              </a:spcAft>
              <a:buSzPts val="6000"/>
              <a:buNone/>
              <a:defRPr/>
            </a:lvl5pPr>
            <a:lvl6pPr lvl="5">
              <a:spcBef>
                <a:spcPts val="0"/>
              </a:spcBef>
              <a:spcAft>
                <a:spcPts val="0"/>
              </a:spcAft>
              <a:buSzPts val="6000"/>
              <a:buNone/>
              <a:defRPr/>
            </a:lvl6pPr>
            <a:lvl7pPr lvl="6">
              <a:spcBef>
                <a:spcPts val="0"/>
              </a:spcBef>
              <a:spcAft>
                <a:spcPts val="0"/>
              </a:spcAft>
              <a:buSzPts val="6000"/>
              <a:buNone/>
              <a:defRPr/>
            </a:lvl7pPr>
            <a:lvl8pPr lvl="7">
              <a:spcBef>
                <a:spcPts val="0"/>
              </a:spcBef>
              <a:spcAft>
                <a:spcPts val="0"/>
              </a:spcAft>
              <a:buSzPts val="6000"/>
              <a:buNone/>
              <a:defRPr/>
            </a:lvl8pPr>
            <a:lvl9pPr lvl="8">
              <a:spcBef>
                <a:spcPts val="0"/>
              </a:spcBef>
              <a:spcAft>
                <a:spcPts val="0"/>
              </a:spcAft>
              <a:buSzPts val="6000"/>
              <a:buNone/>
              <a:defRPr/>
            </a:lvl9pPr>
          </a:lstStyle>
          <a:p/>
        </p:txBody>
      </p:sp>
      <p:sp>
        <p:nvSpPr>
          <p:cNvPr id="31" name="Google Shape;31;p6"/>
          <p:cNvSpPr txBox="1"/>
          <p:nvPr>
            <p:ph idx="12" type="sldNum"/>
          </p:nvPr>
        </p:nvSpPr>
        <p:spPr>
          <a:xfrm>
            <a:off x="16980500" y="9362019"/>
            <a:ext cx="1097400" cy="787200"/>
          </a:xfrm>
          <a:prstGeom prst="rect">
            <a:avLst/>
          </a:prstGeom>
        </p:spPr>
        <p:txBody>
          <a:bodyPr anchorCtr="0" anchor="ctr" bIns="182850" lIns="182850" spcFirstLastPara="1" rIns="182850" wrap="square" tIns="1828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623400" y="1111200"/>
            <a:ext cx="5616000" cy="1511400"/>
          </a:xfrm>
          <a:prstGeom prst="rect">
            <a:avLst/>
          </a:prstGeom>
        </p:spPr>
        <p:txBody>
          <a:bodyPr anchorCtr="0" anchor="b" bIns="182850" lIns="182850" spcFirstLastPara="1" rIns="182850" wrap="square" tIns="18285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7"/>
          <p:cNvSpPr txBox="1"/>
          <p:nvPr>
            <p:ph idx="1" type="body"/>
          </p:nvPr>
        </p:nvSpPr>
        <p:spPr>
          <a:xfrm>
            <a:off x="623400" y="2779200"/>
            <a:ext cx="5616000" cy="6358800"/>
          </a:xfrm>
          <a:prstGeom prst="rect">
            <a:avLst/>
          </a:prstGeom>
        </p:spPr>
        <p:txBody>
          <a:bodyPr anchorCtr="0" anchor="t" bIns="182850" lIns="182850" spcFirstLastPara="1" rIns="182850" wrap="square" tIns="182850">
            <a:normAutofit/>
          </a:bodyPr>
          <a:lstStyle>
            <a:lvl1pPr indent="-381000" lvl="0" marL="457200">
              <a:spcBef>
                <a:spcPts val="0"/>
              </a:spcBef>
              <a:spcAft>
                <a:spcPts val="0"/>
              </a:spcAft>
              <a:buSzPts val="2400"/>
              <a:buChar char="●"/>
              <a:defRPr sz="2400"/>
            </a:lvl1pPr>
            <a:lvl2pPr indent="-381000" lvl="1" marL="914400">
              <a:spcBef>
                <a:spcPts val="0"/>
              </a:spcBef>
              <a:spcAft>
                <a:spcPts val="0"/>
              </a:spcAft>
              <a:buSzPts val="2400"/>
              <a:buChar char="○"/>
              <a:defRPr sz="2400"/>
            </a:lvl2pPr>
            <a:lvl3pPr indent="-381000" lvl="2" marL="1371600">
              <a:spcBef>
                <a:spcPts val="0"/>
              </a:spcBef>
              <a:spcAft>
                <a:spcPts val="0"/>
              </a:spcAft>
              <a:buSzPts val="2400"/>
              <a:buChar char="■"/>
              <a:defRPr sz="2400"/>
            </a:lvl3pPr>
            <a:lvl4pPr indent="-381000" lvl="3" marL="1828800">
              <a:spcBef>
                <a:spcPts val="0"/>
              </a:spcBef>
              <a:spcAft>
                <a:spcPts val="0"/>
              </a:spcAft>
              <a:buSzPts val="2400"/>
              <a:buChar char="●"/>
              <a:defRPr sz="2400"/>
            </a:lvl4pPr>
            <a:lvl5pPr indent="-381000" lvl="4" marL="2286000">
              <a:spcBef>
                <a:spcPts val="0"/>
              </a:spcBef>
              <a:spcAft>
                <a:spcPts val="0"/>
              </a:spcAft>
              <a:buSzPts val="2400"/>
              <a:buChar char="○"/>
              <a:defRPr sz="2400"/>
            </a:lvl5pPr>
            <a:lvl6pPr indent="-381000" lvl="5" marL="2743200">
              <a:spcBef>
                <a:spcPts val="0"/>
              </a:spcBef>
              <a:spcAft>
                <a:spcPts val="0"/>
              </a:spcAft>
              <a:buSzPts val="2400"/>
              <a:buChar char="■"/>
              <a:defRPr sz="2400"/>
            </a:lvl6pPr>
            <a:lvl7pPr indent="-381000" lvl="6" marL="3200400">
              <a:spcBef>
                <a:spcPts val="0"/>
              </a:spcBef>
              <a:spcAft>
                <a:spcPts val="0"/>
              </a:spcAft>
              <a:buSzPts val="2400"/>
              <a:buChar char="●"/>
              <a:defRPr sz="2400"/>
            </a:lvl7pPr>
            <a:lvl8pPr indent="-381000" lvl="7" marL="3657600">
              <a:spcBef>
                <a:spcPts val="0"/>
              </a:spcBef>
              <a:spcAft>
                <a:spcPts val="0"/>
              </a:spcAft>
              <a:buSzPts val="2400"/>
              <a:buChar char="○"/>
              <a:defRPr sz="2400"/>
            </a:lvl8pPr>
            <a:lvl9pPr indent="-381000" lvl="8" marL="4114800">
              <a:spcBef>
                <a:spcPts val="0"/>
              </a:spcBef>
              <a:spcAft>
                <a:spcPts val="0"/>
              </a:spcAft>
              <a:buSzPts val="2400"/>
              <a:buChar char="■"/>
              <a:defRPr sz="2400"/>
            </a:lvl9pPr>
          </a:lstStyle>
          <a:p/>
        </p:txBody>
      </p:sp>
      <p:sp>
        <p:nvSpPr>
          <p:cNvPr id="35" name="Google Shape;35;p7"/>
          <p:cNvSpPr txBox="1"/>
          <p:nvPr>
            <p:ph idx="12" type="sldNum"/>
          </p:nvPr>
        </p:nvSpPr>
        <p:spPr>
          <a:xfrm>
            <a:off x="16980500" y="9362019"/>
            <a:ext cx="1097400" cy="787200"/>
          </a:xfrm>
          <a:prstGeom prst="rect">
            <a:avLst/>
          </a:prstGeom>
        </p:spPr>
        <p:txBody>
          <a:bodyPr anchorCtr="0" anchor="ctr" bIns="182850" lIns="182850" spcFirstLastPara="1" rIns="182850" wrap="square" tIns="1828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6" name="Shape 36"/>
        <p:cNvGrpSpPr/>
        <p:nvPr/>
      </p:nvGrpSpPr>
      <p:grpSpPr>
        <a:xfrm>
          <a:off x="0" y="0"/>
          <a:ext cx="0" cy="0"/>
          <a:chOff x="0" y="0"/>
          <a:chExt cx="0" cy="0"/>
        </a:xfrm>
      </p:grpSpPr>
      <p:sp>
        <p:nvSpPr>
          <p:cNvPr id="37" name="Google Shape;37;p8"/>
          <p:cNvSpPr txBox="1"/>
          <p:nvPr>
            <p:ph type="title"/>
          </p:nvPr>
        </p:nvSpPr>
        <p:spPr>
          <a:xfrm>
            <a:off x="980500" y="1052700"/>
            <a:ext cx="12454200" cy="8181600"/>
          </a:xfrm>
          <a:prstGeom prst="rect">
            <a:avLst/>
          </a:prstGeom>
        </p:spPr>
        <p:txBody>
          <a:bodyPr anchorCtr="0" anchor="ctr" bIns="182850" lIns="182850" spcFirstLastPara="1" rIns="182850" wrap="square" tIns="182850">
            <a:normAutofit/>
          </a:bodyPr>
          <a:lstStyle>
            <a:lvl1pPr lvl="0">
              <a:spcBef>
                <a:spcPts val="0"/>
              </a:spcBef>
              <a:spcAft>
                <a:spcPts val="0"/>
              </a:spcAft>
              <a:buClr>
                <a:schemeClr val="lt1"/>
              </a:buClr>
              <a:buSzPts val="9600"/>
              <a:buNone/>
              <a:defRPr sz="9600">
                <a:solidFill>
                  <a:schemeClr val="lt1"/>
                </a:solidFill>
              </a:defRPr>
            </a:lvl1pPr>
            <a:lvl2pPr lvl="1">
              <a:spcBef>
                <a:spcPts val="0"/>
              </a:spcBef>
              <a:spcAft>
                <a:spcPts val="0"/>
              </a:spcAft>
              <a:buClr>
                <a:schemeClr val="lt1"/>
              </a:buClr>
              <a:buSzPts val="9600"/>
              <a:buNone/>
              <a:defRPr sz="9600">
                <a:solidFill>
                  <a:schemeClr val="lt1"/>
                </a:solidFill>
              </a:defRPr>
            </a:lvl2pPr>
            <a:lvl3pPr lvl="2">
              <a:spcBef>
                <a:spcPts val="0"/>
              </a:spcBef>
              <a:spcAft>
                <a:spcPts val="0"/>
              </a:spcAft>
              <a:buClr>
                <a:schemeClr val="lt1"/>
              </a:buClr>
              <a:buSzPts val="9600"/>
              <a:buNone/>
              <a:defRPr sz="9600">
                <a:solidFill>
                  <a:schemeClr val="lt1"/>
                </a:solidFill>
              </a:defRPr>
            </a:lvl3pPr>
            <a:lvl4pPr lvl="3">
              <a:spcBef>
                <a:spcPts val="0"/>
              </a:spcBef>
              <a:spcAft>
                <a:spcPts val="0"/>
              </a:spcAft>
              <a:buClr>
                <a:schemeClr val="lt1"/>
              </a:buClr>
              <a:buSzPts val="9600"/>
              <a:buNone/>
              <a:defRPr sz="9600">
                <a:solidFill>
                  <a:schemeClr val="lt1"/>
                </a:solidFill>
              </a:defRPr>
            </a:lvl4pPr>
            <a:lvl5pPr lvl="4">
              <a:spcBef>
                <a:spcPts val="0"/>
              </a:spcBef>
              <a:spcAft>
                <a:spcPts val="0"/>
              </a:spcAft>
              <a:buClr>
                <a:schemeClr val="lt1"/>
              </a:buClr>
              <a:buSzPts val="9600"/>
              <a:buNone/>
              <a:defRPr sz="9600">
                <a:solidFill>
                  <a:schemeClr val="lt1"/>
                </a:solidFill>
              </a:defRPr>
            </a:lvl5pPr>
            <a:lvl6pPr lvl="5">
              <a:spcBef>
                <a:spcPts val="0"/>
              </a:spcBef>
              <a:spcAft>
                <a:spcPts val="0"/>
              </a:spcAft>
              <a:buClr>
                <a:schemeClr val="lt1"/>
              </a:buClr>
              <a:buSzPts val="9600"/>
              <a:buNone/>
              <a:defRPr sz="9600">
                <a:solidFill>
                  <a:schemeClr val="lt1"/>
                </a:solidFill>
              </a:defRPr>
            </a:lvl6pPr>
            <a:lvl7pPr lvl="6">
              <a:spcBef>
                <a:spcPts val="0"/>
              </a:spcBef>
              <a:spcAft>
                <a:spcPts val="0"/>
              </a:spcAft>
              <a:buClr>
                <a:schemeClr val="lt1"/>
              </a:buClr>
              <a:buSzPts val="9600"/>
              <a:buNone/>
              <a:defRPr sz="9600">
                <a:solidFill>
                  <a:schemeClr val="lt1"/>
                </a:solidFill>
              </a:defRPr>
            </a:lvl7pPr>
            <a:lvl8pPr lvl="7">
              <a:spcBef>
                <a:spcPts val="0"/>
              </a:spcBef>
              <a:spcAft>
                <a:spcPts val="0"/>
              </a:spcAft>
              <a:buClr>
                <a:schemeClr val="lt1"/>
              </a:buClr>
              <a:buSzPts val="9600"/>
              <a:buNone/>
              <a:defRPr sz="9600">
                <a:solidFill>
                  <a:schemeClr val="lt1"/>
                </a:solidFill>
              </a:defRPr>
            </a:lvl8pPr>
            <a:lvl9pPr lvl="8">
              <a:spcBef>
                <a:spcPts val="0"/>
              </a:spcBef>
              <a:spcAft>
                <a:spcPts val="0"/>
              </a:spcAft>
              <a:buClr>
                <a:schemeClr val="lt1"/>
              </a:buClr>
              <a:buSzPts val="9600"/>
              <a:buNone/>
              <a:defRPr sz="9600">
                <a:solidFill>
                  <a:schemeClr val="lt1"/>
                </a:solidFill>
              </a:defRPr>
            </a:lvl9pPr>
          </a:lstStyle>
          <a:p/>
        </p:txBody>
      </p:sp>
      <p:sp>
        <p:nvSpPr>
          <p:cNvPr id="38" name="Google Shape;38;p8"/>
          <p:cNvSpPr txBox="1"/>
          <p:nvPr>
            <p:ph idx="12" type="sldNum"/>
          </p:nvPr>
        </p:nvSpPr>
        <p:spPr>
          <a:xfrm>
            <a:off x="16980500" y="9362019"/>
            <a:ext cx="1097400" cy="787200"/>
          </a:xfrm>
          <a:prstGeom prst="rect">
            <a:avLst/>
          </a:prstGeom>
        </p:spPr>
        <p:txBody>
          <a:bodyPr anchorCtr="0" anchor="ctr" bIns="182850" lIns="182850" spcFirstLastPara="1" rIns="182850" wrap="square" tIns="18285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9144000" y="0"/>
            <a:ext cx="9144000" cy="10287000"/>
          </a:xfrm>
          <a:prstGeom prst="rect">
            <a:avLst/>
          </a:prstGeom>
          <a:solidFill>
            <a:schemeClr val="dk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cxnSp>
        <p:nvCxnSpPr>
          <p:cNvPr id="41" name="Google Shape;41;p9"/>
          <p:cNvCxnSpPr/>
          <p:nvPr/>
        </p:nvCxnSpPr>
        <p:spPr>
          <a:xfrm>
            <a:off x="10059350" y="8991000"/>
            <a:ext cx="9366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9"/>
          <p:cNvSpPr txBox="1"/>
          <p:nvPr>
            <p:ph type="title"/>
          </p:nvPr>
        </p:nvSpPr>
        <p:spPr>
          <a:xfrm>
            <a:off x="531000" y="2162800"/>
            <a:ext cx="8090400" cy="3420600"/>
          </a:xfrm>
          <a:prstGeom prst="rect">
            <a:avLst/>
          </a:prstGeom>
        </p:spPr>
        <p:txBody>
          <a:bodyPr anchorCtr="0" anchor="b" bIns="182850" lIns="182850" spcFirstLastPara="1" rIns="182850" wrap="square" tIns="182850">
            <a:normAutofit/>
          </a:bodyPr>
          <a:lstStyle>
            <a:lvl1pPr lvl="0" algn="ctr">
              <a:spcBef>
                <a:spcPts val="0"/>
              </a:spcBef>
              <a:spcAft>
                <a:spcPts val="0"/>
              </a:spcAft>
              <a:buSzPts val="8400"/>
              <a:buNone/>
              <a:defRPr sz="8400"/>
            </a:lvl1pPr>
            <a:lvl2pPr lvl="1" algn="ctr">
              <a:spcBef>
                <a:spcPts val="0"/>
              </a:spcBef>
              <a:spcAft>
                <a:spcPts val="0"/>
              </a:spcAft>
              <a:buSzPts val="8400"/>
              <a:buNone/>
              <a:defRPr sz="8400"/>
            </a:lvl2pPr>
            <a:lvl3pPr lvl="2" algn="ctr">
              <a:spcBef>
                <a:spcPts val="0"/>
              </a:spcBef>
              <a:spcAft>
                <a:spcPts val="0"/>
              </a:spcAft>
              <a:buSzPts val="8400"/>
              <a:buNone/>
              <a:defRPr sz="8400"/>
            </a:lvl3pPr>
            <a:lvl4pPr lvl="3" algn="ctr">
              <a:spcBef>
                <a:spcPts val="0"/>
              </a:spcBef>
              <a:spcAft>
                <a:spcPts val="0"/>
              </a:spcAft>
              <a:buSzPts val="8400"/>
              <a:buNone/>
              <a:defRPr sz="8400"/>
            </a:lvl4pPr>
            <a:lvl5pPr lvl="4" algn="ctr">
              <a:spcBef>
                <a:spcPts val="0"/>
              </a:spcBef>
              <a:spcAft>
                <a:spcPts val="0"/>
              </a:spcAft>
              <a:buSzPts val="8400"/>
              <a:buNone/>
              <a:defRPr sz="8400"/>
            </a:lvl5pPr>
            <a:lvl6pPr lvl="5" algn="ctr">
              <a:spcBef>
                <a:spcPts val="0"/>
              </a:spcBef>
              <a:spcAft>
                <a:spcPts val="0"/>
              </a:spcAft>
              <a:buSzPts val="8400"/>
              <a:buNone/>
              <a:defRPr sz="8400"/>
            </a:lvl6pPr>
            <a:lvl7pPr lvl="6" algn="ctr">
              <a:spcBef>
                <a:spcPts val="0"/>
              </a:spcBef>
              <a:spcAft>
                <a:spcPts val="0"/>
              </a:spcAft>
              <a:buSzPts val="8400"/>
              <a:buNone/>
              <a:defRPr sz="8400"/>
            </a:lvl7pPr>
            <a:lvl8pPr lvl="7" algn="ctr">
              <a:spcBef>
                <a:spcPts val="0"/>
              </a:spcBef>
              <a:spcAft>
                <a:spcPts val="0"/>
              </a:spcAft>
              <a:buSzPts val="8400"/>
              <a:buNone/>
              <a:defRPr sz="8400"/>
            </a:lvl8pPr>
            <a:lvl9pPr lvl="8" algn="ctr">
              <a:spcBef>
                <a:spcPts val="0"/>
              </a:spcBef>
              <a:spcAft>
                <a:spcPts val="0"/>
              </a:spcAft>
              <a:buSzPts val="8400"/>
              <a:buNone/>
              <a:defRPr sz="8400"/>
            </a:lvl9pPr>
          </a:lstStyle>
          <a:p/>
        </p:txBody>
      </p:sp>
      <p:sp>
        <p:nvSpPr>
          <p:cNvPr id="43" name="Google Shape;43;p9"/>
          <p:cNvSpPr txBox="1"/>
          <p:nvPr>
            <p:ph idx="1" type="subTitle"/>
          </p:nvPr>
        </p:nvSpPr>
        <p:spPr>
          <a:xfrm>
            <a:off x="531000" y="5690402"/>
            <a:ext cx="8090400" cy="2691000"/>
          </a:xfrm>
          <a:prstGeom prst="rect">
            <a:avLst/>
          </a:prstGeom>
        </p:spPr>
        <p:txBody>
          <a:bodyPr anchorCtr="0" anchor="t" bIns="182850" lIns="182850" spcFirstLastPara="1" rIns="182850" wrap="square" tIns="182850">
            <a:normAutofit/>
          </a:bodyPr>
          <a:lstStyle>
            <a:lvl1pPr lvl="0" algn="ctr">
              <a:lnSpc>
                <a:spcPct val="100000"/>
              </a:lnSpc>
              <a:spcBef>
                <a:spcPts val="0"/>
              </a:spcBef>
              <a:spcAft>
                <a:spcPts val="0"/>
              </a:spcAft>
              <a:buClr>
                <a:schemeClr val="dk1"/>
              </a:buClr>
              <a:buSzPts val="4200"/>
              <a:buNone/>
              <a:defRPr sz="4200">
                <a:solidFill>
                  <a:schemeClr val="dk1"/>
                </a:solidFill>
              </a:defRPr>
            </a:lvl1pPr>
            <a:lvl2pPr lvl="1" algn="ctr">
              <a:lnSpc>
                <a:spcPct val="100000"/>
              </a:lnSpc>
              <a:spcBef>
                <a:spcPts val="0"/>
              </a:spcBef>
              <a:spcAft>
                <a:spcPts val="0"/>
              </a:spcAft>
              <a:buClr>
                <a:schemeClr val="dk1"/>
              </a:buClr>
              <a:buSzPts val="4200"/>
              <a:buNone/>
              <a:defRPr sz="4200">
                <a:solidFill>
                  <a:schemeClr val="dk1"/>
                </a:solidFill>
              </a:defRPr>
            </a:lvl2pPr>
            <a:lvl3pPr lvl="2" algn="ctr">
              <a:lnSpc>
                <a:spcPct val="100000"/>
              </a:lnSpc>
              <a:spcBef>
                <a:spcPts val="0"/>
              </a:spcBef>
              <a:spcAft>
                <a:spcPts val="0"/>
              </a:spcAft>
              <a:buClr>
                <a:schemeClr val="dk1"/>
              </a:buClr>
              <a:buSzPts val="4200"/>
              <a:buNone/>
              <a:defRPr sz="4200">
                <a:solidFill>
                  <a:schemeClr val="dk1"/>
                </a:solidFill>
              </a:defRPr>
            </a:lvl3pPr>
            <a:lvl4pPr lvl="3" algn="ctr">
              <a:lnSpc>
                <a:spcPct val="100000"/>
              </a:lnSpc>
              <a:spcBef>
                <a:spcPts val="0"/>
              </a:spcBef>
              <a:spcAft>
                <a:spcPts val="0"/>
              </a:spcAft>
              <a:buClr>
                <a:schemeClr val="dk1"/>
              </a:buClr>
              <a:buSzPts val="4200"/>
              <a:buNone/>
              <a:defRPr sz="4200">
                <a:solidFill>
                  <a:schemeClr val="dk1"/>
                </a:solidFill>
              </a:defRPr>
            </a:lvl4pPr>
            <a:lvl5pPr lvl="4" algn="ctr">
              <a:lnSpc>
                <a:spcPct val="100000"/>
              </a:lnSpc>
              <a:spcBef>
                <a:spcPts val="0"/>
              </a:spcBef>
              <a:spcAft>
                <a:spcPts val="0"/>
              </a:spcAft>
              <a:buClr>
                <a:schemeClr val="dk1"/>
              </a:buClr>
              <a:buSzPts val="4200"/>
              <a:buNone/>
              <a:defRPr sz="4200">
                <a:solidFill>
                  <a:schemeClr val="dk1"/>
                </a:solidFill>
              </a:defRPr>
            </a:lvl5pPr>
            <a:lvl6pPr lvl="5" algn="ctr">
              <a:lnSpc>
                <a:spcPct val="100000"/>
              </a:lnSpc>
              <a:spcBef>
                <a:spcPts val="0"/>
              </a:spcBef>
              <a:spcAft>
                <a:spcPts val="0"/>
              </a:spcAft>
              <a:buClr>
                <a:schemeClr val="dk1"/>
              </a:buClr>
              <a:buSzPts val="4200"/>
              <a:buNone/>
              <a:defRPr sz="4200">
                <a:solidFill>
                  <a:schemeClr val="dk1"/>
                </a:solidFill>
              </a:defRPr>
            </a:lvl6pPr>
            <a:lvl7pPr lvl="6" algn="ctr">
              <a:lnSpc>
                <a:spcPct val="100000"/>
              </a:lnSpc>
              <a:spcBef>
                <a:spcPts val="0"/>
              </a:spcBef>
              <a:spcAft>
                <a:spcPts val="0"/>
              </a:spcAft>
              <a:buClr>
                <a:schemeClr val="dk1"/>
              </a:buClr>
              <a:buSzPts val="4200"/>
              <a:buNone/>
              <a:defRPr sz="4200">
                <a:solidFill>
                  <a:schemeClr val="dk1"/>
                </a:solidFill>
              </a:defRPr>
            </a:lvl7pPr>
            <a:lvl8pPr lvl="7" algn="ctr">
              <a:lnSpc>
                <a:spcPct val="100000"/>
              </a:lnSpc>
              <a:spcBef>
                <a:spcPts val="0"/>
              </a:spcBef>
              <a:spcAft>
                <a:spcPts val="0"/>
              </a:spcAft>
              <a:buClr>
                <a:schemeClr val="dk1"/>
              </a:buClr>
              <a:buSzPts val="4200"/>
              <a:buNone/>
              <a:defRPr sz="4200">
                <a:solidFill>
                  <a:schemeClr val="dk1"/>
                </a:solidFill>
              </a:defRPr>
            </a:lvl8pPr>
            <a:lvl9pPr lvl="8" algn="ctr">
              <a:lnSpc>
                <a:spcPct val="100000"/>
              </a:lnSpc>
              <a:spcBef>
                <a:spcPts val="0"/>
              </a:spcBef>
              <a:spcAft>
                <a:spcPts val="0"/>
              </a:spcAft>
              <a:buClr>
                <a:schemeClr val="dk1"/>
              </a:buClr>
              <a:buSzPts val="4200"/>
              <a:buNone/>
              <a:defRPr sz="4200">
                <a:solidFill>
                  <a:schemeClr val="dk1"/>
                </a:solidFill>
              </a:defRPr>
            </a:lvl9pPr>
          </a:lstStyle>
          <a:p/>
        </p:txBody>
      </p:sp>
      <p:sp>
        <p:nvSpPr>
          <p:cNvPr id="44" name="Google Shape;44;p9"/>
          <p:cNvSpPr txBox="1"/>
          <p:nvPr>
            <p:ph idx="2" type="body"/>
          </p:nvPr>
        </p:nvSpPr>
        <p:spPr>
          <a:xfrm>
            <a:off x="9879000" y="1448400"/>
            <a:ext cx="7674000" cy="7390200"/>
          </a:xfrm>
          <a:prstGeom prst="rect">
            <a:avLst/>
          </a:prstGeom>
        </p:spPr>
        <p:txBody>
          <a:bodyPr anchorCtr="0" anchor="ctr" bIns="182850" lIns="182850" spcFirstLastPara="1" rIns="182850" wrap="square" tIns="182850">
            <a:normAutofit/>
          </a:bodyPr>
          <a:lstStyle>
            <a:lvl1pPr indent="-457200" lvl="0" marL="457200">
              <a:spcBef>
                <a:spcPts val="0"/>
              </a:spcBef>
              <a:spcAft>
                <a:spcPts val="0"/>
              </a:spcAft>
              <a:buClr>
                <a:schemeClr val="lt1"/>
              </a:buClr>
              <a:buSzPts val="3600"/>
              <a:buChar char="●"/>
              <a:defRPr>
                <a:solidFill>
                  <a:schemeClr val="lt1"/>
                </a:solidFill>
              </a:defRPr>
            </a:lvl1pPr>
            <a:lvl2pPr indent="-406400" lvl="1" marL="914400">
              <a:spcBef>
                <a:spcPts val="0"/>
              </a:spcBef>
              <a:spcAft>
                <a:spcPts val="0"/>
              </a:spcAft>
              <a:buClr>
                <a:schemeClr val="lt1"/>
              </a:buClr>
              <a:buSzPts val="2800"/>
              <a:buChar char="○"/>
              <a:defRPr>
                <a:solidFill>
                  <a:schemeClr val="lt1"/>
                </a:solidFill>
              </a:defRPr>
            </a:lvl2pPr>
            <a:lvl3pPr indent="-406400" lvl="2" marL="1371600">
              <a:spcBef>
                <a:spcPts val="0"/>
              </a:spcBef>
              <a:spcAft>
                <a:spcPts val="0"/>
              </a:spcAft>
              <a:buClr>
                <a:schemeClr val="lt1"/>
              </a:buClr>
              <a:buSzPts val="2800"/>
              <a:buChar char="■"/>
              <a:defRPr>
                <a:solidFill>
                  <a:schemeClr val="lt1"/>
                </a:solidFill>
              </a:defRPr>
            </a:lvl3pPr>
            <a:lvl4pPr indent="-406400" lvl="3" marL="1828800">
              <a:spcBef>
                <a:spcPts val="0"/>
              </a:spcBef>
              <a:spcAft>
                <a:spcPts val="0"/>
              </a:spcAft>
              <a:buClr>
                <a:schemeClr val="lt1"/>
              </a:buClr>
              <a:buSzPts val="2800"/>
              <a:buChar char="●"/>
              <a:defRPr>
                <a:solidFill>
                  <a:schemeClr val="lt1"/>
                </a:solidFill>
              </a:defRPr>
            </a:lvl4pPr>
            <a:lvl5pPr indent="-406400" lvl="4" marL="2286000">
              <a:spcBef>
                <a:spcPts val="0"/>
              </a:spcBef>
              <a:spcAft>
                <a:spcPts val="0"/>
              </a:spcAft>
              <a:buClr>
                <a:schemeClr val="lt1"/>
              </a:buClr>
              <a:buSzPts val="2800"/>
              <a:buChar char="○"/>
              <a:defRPr>
                <a:solidFill>
                  <a:schemeClr val="lt1"/>
                </a:solidFill>
              </a:defRPr>
            </a:lvl5pPr>
            <a:lvl6pPr indent="-406400" lvl="5" marL="2743200">
              <a:spcBef>
                <a:spcPts val="0"/>
              </a:spcBef>
              <a:spcAft>
                <a:spcPts val="0"/>
              </a:spcAft>
              <a:buClr>
                <a:schemeClr val="lt1"/>
              </a:buClr>
              <a:buSzPts val="2800"/>
              <a:buChar char="■"/>
              <a:defRPr>
                <a:solidFill>
                  <a:schemeClr val="lt1"/>
                </a:solidFill>
              </a:defRPr>
            </a:lvl6pPr>
            <a:lvl7pPr indent="-406400" lvl="6" marL="3200400">
              <a:spcBef>
                <a:spcPts val="0"/>
              </a:spcBef>
              <a:spcAft>
                <a:spcPts val="0"/>
              </a:spcAft>
              <a:buClr>
                <a:schemeClr val="lt1"/>
              </a:buClr>
              <a:buSzPts val="2800"/>
              <a:buChar char="●"/>
              <a:defRPr>
                <a:solidFill>
                  <a:schemeClr val="lt1"/>
                </a:solidFill>
              </a:defRPr>
            </a:lvl7pPr>
            <a:lvl8pPr indent="-406400" lvl="7" marL="3657600">
              <a:spcBef>
                <a:spcPts val="0"/>
              </a:spcBef>
              <a:spcAft>
                <a:spcPts val="0"/>
              </a:spcAft>
              <a:buClr>
                <a:schemeClr val="lt1"/>
              </a:buClr>
              <a:buSzPts val="2800"/>
              <a:buChar char="○"/>
              <a:defRPr>
                <a:solidFill>
                  <a:schemeClr val="lt1"/>
                </a:solidFill>
              </a:defRPr>
            </a:lvl8pPr>
            <a:lvl9pPr indent="-406400" lvl="8" marL="4114800">
              <a:spcBef>
                <a:spcPts val="0"/>
              </a:spcBef>
              <a:spcAft>
                <a:spcPts val="0"/>
              </a:spcAft>
              <a:buClr>
                <a:schemeClr val="lt1"/>
              </a:buClr>
              <a:buSzPts val="2800"/>
              <a:buChar char="■"/>
              <a:defRPr>
                <a:solidFill>
                  <a:schemeClr val="lt1"/>
                </a:solidFill>
              </a:defRPr>
            </a:lvl9pPr>
          </a:lstStyle>
          <a:p/>
        </p:txBody>
      </p:sp>
      <p:sp>
        <p:nvSpPr>
          <p:cNvPr id="45" name="Google Shape;45;p9"/>
          <p:cNvSpPr txBox="1"/>
          <p:nvPr>
            <p:ph idx="12" type="sldNum"/>
          </p:nvPr>
        </p:nvSpPr>
        <p:spPr>
          <a:xfrm>
            <a:off x="16980500" y="9362019"/>
            <a:ext cx="1097400" cy="787200"/>
          </a:xfrm>
          <a:prstGeom prst="rect">
            <a:avLst/>
          </a:prstGeom>
        </p:spPr>
        <p:txBody>
          <a:bodyPr anchorCtr="0" anchor="ctr" bIns="182850" lIns="182850" spcFirstLastPara="1" rIns="182850" wrap="square" tIns="18285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10"/>
          <p:cNvSpPr txBox="1"/>
          <p:nvPr>
            <p:ph idx="1" type="body"/>
          </p:nvPr>
        </p:nvSpPr>
        <p:spPr>
          <a:xfrm>
            <a:off x="623400" y="8461150"/>
            <a:ext cx="11997600" cy="1210200"/>
          </a:xfrm>
          <a:prstGeom prst="rect">
            <a:avLst/>
          </a:prstGeom>
        </p:spPr>
        <p:txBody>
          <a:bodyPr anchorCtr="0" anchor="ctr" bIns="182850" lIns="182850" spcFirstLastPara="1" rIns="182850" wrap="square" tIns="182850">
            <a:normAutofit/>
          </a:bodyPr>
          <a:lstStyle>
            <a:lvl1pPr indent="-228600" lvl="0" marL="457200">
              <a:lnSpc>
                <a:spcPct val="100000"/>
              </a:lnSpc>
              <a:spcBef>
                <a:spcPts val="0"/>
              </a:spcBef>
              <a:spcAft>
                <a:spcPts val="0"/>
              </a:spcAft>
              <a:buClr>
                <a:schemeClr val="dk1"/>
              </a:buClr>
              <a:buSzPts val="4200"/>
              <a:buFont typeface="Oswald"/>
              <a:buNone/>
              <a:defRPr sz="4200">
                <a:solidFill>
                  <a:schemeClr val="dk1"/>
                </a:solidFill>
                <a:latin typeface="Oswald"/>
                <a:ea typeface="Oswald"/>
                <a:cs typeface="Oswald"/>
                <a:sym typeface="Oswald"/>
              </a:defRPr>
            </a:lvl1pPr>
          </a:lstStyle>
          <a:p/>
        </p:txBody>
      </p:sp>
      <p:sp>
        <p:nvSpPr>
          <p:cNvPr id="48" name="Google Shape;48;p10"/>
          <p:cNvSpPr txBox="1"/>
          <p:nvPr>
            <p:ph idx="12" type="sldNum"/>
          </p:nvPr>
        </p:nvSpPr>
        <p:spPr>
          <a:xfrm>
            <a:off x="16980500" y="9362019"/>
            <a:ext cx="1097400" cy="787200"/>
          </a:xfrm>
          <a:prstGeom prst="rect">
            <a:avLst/>
          </a:prstGeom>
        </p:spPr>
        <p:txBody>
          <a:bodyPr anchorCtr="0" anchor="ctr" bIns="182850" lIns="182850" spcFirstLastPara="1" rIns="182850" wrap="square" tIns="1828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11"/>
          <p:cNvSpPr txBox="1"/>
          <p:nvPr>
            <p:ph hasCustomPrompt="1" type="title"/>
          </p:nvPr>
        </p:nvSpPr>
        <p:spPr>
          <a:xfrm>
            <a:off x="623400" y="2510550"/>
            <a:ext cx="17041200" cy="3781200"/>
          </a:xfrm>
          <a:prstGeom prst="rect">
            <a:avLst/>
          </a:prstGeom>
        </p:spPr>
        <p:txBody>
          <a:bodyPr anchorCtr="0" anchor="b" bIns="182850" lIns="182850" spcFirstLastPara="1" rIns="182850" wrap="square" tIns="182850">
            <a:normAutofit/>
          </a:bodyPr>
          <a:lstStyle>
            <a:lvl1pPr lvl="0" algn="ctr">
              <a:spcBef>
                <a:spcPts val="0"/>
              </a:spcBef>
              <a:spcAft>
                <a:spcPts val="0"/>
              </a:spcAft>
              <a:buSzPts val="24000"/>
              <a:buNone/>
              <a:defRPr sz="24000"/>
            </a:lvl1pPr>
            <a:lvl2pPr lvl="1" algn="ctr">
              <a:spcBef>
                <a:spcPts val="0"/>
              </a:spcBef>
              <a:spcAft>
                <a:spcPts val="0"/>
              </a:spcAft>
              <a:buSzPts val="24000"/>
              <a:buNone/>
              <a:defRPr sz="24000"/>
            </a:lvl2pPr>
            <a:lvl3pPr lvl="2" algn="ctr">
              <a:spcBef>
                <a:spcPts val="0"/>
              </a:spcBef>
              <a:spcAft>
                <a:spcPts val="0"/>
              </a:spcAft>
              <a:buSzPts val="24000"/>
              <a:buNone/>
              <a:defRPr sz="24000"/>
            </a:lvl3pPr>
            <a:lvl4pPr lvl="3" algn="ctr">
              <a:spcBef>
                <a:spcPts val="0"/>
              </a:spcBef>
              <a:spcAft>
                <a:spcPts val="0"/>
              </a:spcAft>
              <a:buSzPts val="24000"/>
              <a:buNone/>
              <a:defRPr sz="24000"/>
            </a:lvl4pPr>
            <a:lvl5pPr lvl="4" algn="ctr">
              <a:spcBef>
                <a:spcPts val="0"/>
              </a:spcBef>
              <a:spcAft>
                <a:spcPts val="0"/>
              </a:spcAft>
              <a:buSzPts val="24000"/>
              <a:buNone/>
              <a:defRPr sz="24000"/>
            </a:lvl5pPr>
            <a:lvl6pPr lvl="5" algn="ctr">
              <a:spcBef>
                <a:spcPts val="0"/>
              </a:spcBef>
              <a:spcAft>
                <a:spcPts val="0"/>
              </a:spcAft>
              <a:buSzPts val="24000"/>
              <a:buNone/>
              <a:defRPr sz="24000"/>
            </a:lvl6pPr>
            <a:lvl7pPr lvl="6" algn="ctr">
              <a:spcBef>
                <a:spcPts val="0"/>
              </a:spcBef>
              <a:spcAft>
                <a:spcPts val="0"/>
              </a:spcAft>
              <a:buSzPts val="24000"/>
              <a:buNone/>
              <a:defRPr sz="24000"/>
            </a:lvl7pPr>
            <a:lvl8pPr lvl="7" algn="ctr">
              <a:spcBef>
                <a:spcPts val="0"/>
              </a:spcBef>
              <a:spcAft>
                <a:spcPts val="0"/>
              </a:spcAft>
              <a:buSzPts val="24000"/>
              <a:buNone/>
              <a:defRPr sz="24000"/>
            </a:lvl8pPr>
            <a:lvl9pPr lvl="8" algn="ctr">
              <a:spcBef>
                <a:spcPts val="0"/>
              </a:spcBef>
              <a:spcAft>
                <a:spcPts val="0"/>
              </a:spcAft>
              <a:buSzPts val="24000"/>
              <a:buNone/>
              <a:defRPr sz="24000"/>
            </a:lvl9pPr>
          </a:lstStyle>
          <a:p>
            <a:r>
              <a:t>xx%</a:t>
            </a:r>
          </a:p>
        </p:txBody>
      </p:sp>
      <p:sp>
        <p:nvSpPr>
          <p:cNvPr id="51" name="Google Shape;51;p11"/>
          <p:cNvSpPr txBox="1"/>
          <p:nvPr>
            <p:ph idx="1" type="body"/>
          </p:nvPr>
        </p:nvSpPr>
        <p:spPr>
          <a:xfrm>
            <a:off x="623400" y="6456850"/>
            <a:ext cx="17041200" cy="2601600"/>
          </a:xfrm>
          <a:prstGeom prst="rect">
            <a:avLst/>
          </a:prstGeom>
        </p:spPr>
        <p:txBody>
          <a:bodyPr anchorCtr="0" anchor="t" bIns="182850" lIns="182850" spcFirstLastPara="1" rIns="182850" wrap="square" tIns="182850">
            <a:normAutofit/>
          </a:bodyPr>
          <a:lstStyle>
            <a:lvl1pPr indent="-457200" lvl="0" marL="457200" algn="ctr">
              <a:spcBef>
                <a:spcPts val="0"/>
              </a:spcBef>
              <a:spcAft>
                <a:spcPts val="0"/>
              </a:spcAft>
              <a:buSzPts val="3600"/>
              <a:buChar char="●"/>
              <a:defRPr/>
            </a:lvl1pPr>
            <a:lvl2pPr indent="-406400" lvl="1" marL="914400" algn="ctr">
              <a:spcBef>
                <a:spcPts val="0"/>
              </a:spcBef>
              <a:spcAft>
                <a:spcPts val="0"/>
              </a:spcAft>
              <a:buSzPts val="2800"/>
              <a:buChar char="○"/>
              <a:defRPr/>
            </a:lvl2pPr>
            <a:lvl3pPr indent="-406400" lvl="2" marL="1371600" algn="ctr">
              <a:spcBef>
                <a:spcPts val="0"/>
              </a:spcBef>
              <a:spcAft>
                <a:spcPts val="0"/>
              </a:spcAft>
              <a:buSzPts val="2800"/>
              <a:buChar char="■"/>
              <a:defRPr/>
            </a:lvl3pPr>
            <a:lvl4pPr indent="-406400" lvl="3" marL="1828800" algn="ctr">
              <a:spcBef>
                <a:spcPts val="0"/>
              </a:spcBef>
              <a:spcAft>
                <a:spcPts val="0"/>
              </a:spcAft>
              <a:buSzPts val="2800"/>
              <a:buChar char="●"/>
              <a:defRPr/>
            </a:lvl4pPr>
            <a:lvl5pPr indent="-406400" lvl="4" marL="2286000" algn="ctr">
              <a:spcBef>
                <a:spcPts val="0"/>
              </a:spcBef>
              <a:spcAft>
                <a:spcPts val="0"/>
              </a:spcAft>
              <a:buSzPts val="2800"/>
              <a:buChar char="○"/>
              <a:defRPr/>
            </a:lvl5pPr>
            <a:lvl6pPr indent="-406400" lvl="5" marL="2743200" algn="ctr">
              <a:spcBef>
                <a:spcPts val="0"/>
              </a:spcBef>
              <a:spcAft>
                <a:spcPts val="0"/>
              </a:spcAft>
              <a:buSzPts val="2800"/>
              <a:buChar char="■"/>
              <a:defRPr/>
            </a:lvl6pPr>
            <a:lvl7pPr indent="-406400" lvl="6" marL="3200400" algn="ctr">
              <a:spcBef>
                <a:spcPts val="0"/>
              </a:spcBef>
              <a:spcAft>
                <a:spcPts val="0"/>
              </a:spcAft>
              <a:buSzPts val="2800"/>
              <a:buChar char="●"/>
              <a:defRPr/>
            </a:lvl7pPr>
            <a:lvl8pPr indent="-406400" lvl="7" marL="3657600" algn="ctr">
              <a:spcBef>
                <a:spcPts val="0"/>
              </a:spcBef>
              <a:spcAft>
                <a:spcPts val="0"/>
              </a:spcAft>
              <a:buSzPts val="2800"/>
              <a:buChar char="○"/>
              <a:defRPr/>
            </a:lvl8pPr>
            <a:lvl9pPr indent="-406400" lvl="8" marL="4114800" algn="ctr">
              <a:spcBef>
                <a:spcPts val="0"/>
              </a:spcBef>
              <a:spcAft>
                <a:spcPts val="0"/>
              </a:spcAft>
              <a:buSzPts val="2800"/>
              <a:buChar char="■"/>
              <a:defRPr/>
            </a:lvl9pPr>
          </a:lstStyle>
          <a:p/>
        </p:txBody>
      </p:sp>
      <p:sp>
        <p:nvSpPr>
          <p:cNvPr id="52" name="Google Shape;52;p11"/>
          <p:cNvSpPr txBox="1"/>
          <p:nvPr>
            <p:ph idx="12" type="sldNum"/>
          </p:nvPr>
        </p:nvSpPr>
        <p:spPr>
          <a:xfrm>
            <a:off x="16980500" y="9362019"/>
            <a:ext cx="1097400" cy="787200"/>
          </a:xfrm>
          <a:prstGeom prst="rect">
            <a:avLst/>
          </a:prstGeom>
        </p:spPr>
        <p:txBody>
          <a:bodyPr anchorCtr="0" anchor="ctr" bIns="182850" lIns="182850" spcFirstLastPara="1" rIns="182850" wrap="square" tIns="1828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16980500" y="9362019"/>
            <a:ext cx="1097400" cy="787200"/>
          </a:xfrm>
          <a:prstGeom prst="rect">
            <a:avLst/>
          </a:prstGeom>
        </p:spPr>
        <p:txBody>
          <a:bodyPr anchorCtr="0" anchor="ctr" bIns="182850" lIns="182850" spcFirstLastPara="1" rIns="182850" wrap="square" tIns="1828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mplate -  Introduction">
  <p:cSld name="TITLE_1">
    <p:spTree>
      <p:nvGrpSpPr>
        <p:cNvPr id="55" name="Shape 55"/>
        <p:cNvGrpSpPr/>
        <p:nvPr/>
      </p:nvGrpSpPr>
      <p:grpSpPr>
        <a:xfrm>
          <a:off x="0" y="0"/>
          <a:ext cx="0" cy="0"/>
          <a:chOff x="0" y="0"/>
          <a:chExt cx="0" cy="0"/>
        </a:xfrm>
      </p:grpSpPr>
      <p:sp>
        <p:nvSpPr>
          <p:cNvPr id="56" name="Google Shape;56;p13"/>
          <p:cNvSpPr/>
          <p:nvPr/>
        </p:nvSpPr>
        <p:spPr>
          <a:xfrm>
            <a:off x="0" y="1798320"/>
            <a:ext cx="18288000" cy="591300"/>
          </a:xfrm>
          <a:prstGeom prst="rect">
            <a:avLst/>
          </a:prstGeom>
          <a:solidFill>
            <a:srgbClr val="B4BCCA">
              <a:alpha val="77650"/>
            </a:srgbClr>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3"/>
          <p:cNvSpPr/>
          <p:nvPr/>
        </p:nvSpPr>
        <p:spPr>
          <a:xfrm>
            <a:off x="0" y="0"/>
            <a:ext cx="18288000" cy="1828800"/>
          </a:xfrm>
          <a:prstGeom prst="rect">
            <a:avLst/>
          </a:prstGeom>
          <a:solidFill>
            <a:srgbClr val="164397">
              <a:alpha val="77650"/>
            </a:srgbClr>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descr="#officeTypeDescTextBox" id="58" name="Google Shape;58;p13"/>
          <p:cNvSpPr txBox="1"/>
          <p:nvPr/>
        </p:nvSpPr>
        <p:spPr>
          <a:xfrm>
            <a:off x="13716000" y="156972"/>
            <a:ext cx="4572000" cy="365700"/>
          </a:xfrm>
          <a:prstGeom prst="rect">
            <a:avLst/>
          </a:prstGeom>
          <a:noFill/>
          <a:ln>
            <a:noFill/>
          </a:ln>
          <a:effectLst>
            <a:outerShdw blurRad="57150" rotWithShape="0" algn="bl" dir="5400000" dist="19050">
              <a:srgbClr val="000000">
                <a:alpha val="50000"/>
              </a:srgbClr>
            </a:outerShdw>
          </a:effectLst>
        </p:spPr>
        <p:txBody>
          <a:bodyPr anchorCtr="0" anchor="ctr" bIns="0" lIns="182850" spcFirstLastPara="1" rIns="91425" wrap="square" tIns="0">
            <a:noAutofit/>
          </a:bodyPr>
          <a:lstStyle/>
          <a:p>
            <a:pPr indent="0" lvl="0" marL="0" rtl="0" algn="r">
              <a:spcBef>
                <a:spcPts val="0"/>
              </a:spcBef>
              <a:spcAft>
                <a:spcPts val="0"/>
              </a:spcAft>
              <a:buNone/>
            </a:pPr>
            <a:r>
              <a:t/>
            </a:r>
            <a:endParaRPr sz="2700">
              <a:solidFill>
                <a:srgbClr val="FFFFFF"/>
              </a:solidFill>
              <a:latin typeface="Calibri"/>
              <a:ea typeface="Calibri"/>
              <a:cs typeface="Calibri"/>
              <a:sym typeface="Calibri"/>
            </a:endParaRPr>
          </a:p>
        </p:txBody>
      </p:sp>
      <p:sp>
        <p:nvSpPr>
          <p:cNvPr descr="#officeNameTextBox" id="59" name="Google Shape;59;p13"/>
          <p:cNvSpPr txBox="1"/>
          <p:nvPr/>
        </p:nvSpPr>
        <p:spPr>
          <a:xfrm>
            <a:off x="13716000" y="722376"/>
            <a:ext cx="4572000" cy="365700"/>
          </a:xfrm>
          <a:prstGeom prst="rect">
            <a:avLst/>
          </a:prstGeom>
          <a:noFill/>
          <a:ln>
            <a:noFill/>
          </a:ln>
          <a:effectLst>
            <a:outerShdw blurRad="57150" rotWithShape="0" algn="bl" dir="5400000" dist="19050">
              <a:srgbClr val="000000">
                <a:alpha val="50000"/>
              </a:srgbClr>
            </a:outerShdw>
          </a:effectLst>
        </p:spPr>
        <p:txBody>
          <a:bodyPr anchorCtr="0" anchor="ctr" bIns="0" lIns="182850" spcFirstLastPara="1" rIns="91425" wrap="square" tIns="0">
            <a:noAutofit/>
          </a:bodyPr>
          <a:lstStyle/>
          <a:p>
            <a:pPr indent="0" lvl="0" marL="0" rtl="0" algn="r">
              <a:spcBef>
                <a:spcPts val="0"/>
              </a:spcBef>
              <a:spcAft>
                <a:spcPts val="0"/>
              </a:spcAft>
              <a:buNone/>
            </a:pPr>
            <a:r>
              <a:t/>
            </a:r>
            <a:endParaRPr sz="2700">
              <a:solidFill>
                <a:srgbClr val="FFFFFF"/>
              </a:solidFill>
              <a:latin typeface="Calibri"/>
              <a:ea typeface="Calibri"/>
              <a:cs typeface="Calibri"/>
              <a:sym typeface="Calibri"/>
            </a:endParaRPr>
          </a:p>
        </p:txBody>
      </p:sp>
      <p:pic>
        <p:nvPicPr>
          <p:cNvPr id="60" name="Google Shape;60;p13"/>
          <p:cNvPicPr preferRelativeResize="0"/>
          <p:nvPr/>
        </p:nvPicPr>
        <p:blipFill>
          <a:blip r:embed="rId2">
            <a:alphaModFix/>
          </a:blip>
          <a:stretch>
            <a:fillRect/>
          </a:stretch>
        </p:blipFill>
        <p:spPr>
          <a:xfrm>
            <a:off x="70400" y="29731"/>
            <a:ext cx="2286001" cy="2286001"/>
          </a:xfrm>
          <a:prstGeom prst="rect">
            <a:avLst/>
          </a:prstGeom>
          <a:noFill/>
          <a:ln>
            <a:noFill/>
          </a:ln>
          <a:effectLst>
            <a:outerShdw blurRad="342900" rotWithShape="0" algn="bl" dir="5400000" dist="19050">
              <a:srgbClr val="000000">
                <a:alpha val="50000"/>
              </a:srgbClr>
            </a:outerShdw>
          </a:effectLst>
        </p:spPr>
      </p:pic>
      <p:pic>
        <p:nvPicPr>
          <p:cNvPr id="61" name="Google Shape;61;p13"/>
          <p:cNvPicPr preferRelativeResize="0"/>
          <p:nvPr/>
        </p:nvPicPr>
        <p:blipFill>
          <a:blip r:embed="rId3">
            <a:alphaModFix/>
          </a:blip>
          <a:stretch>
            <a:fillRect/>
          </a:stretch>
        </p:blipFill>
        <p:spPr>
          <a:xfrm>
            <a:off x="2415650" y="32311"/>
            <a:ext cx="2286000" cy="2286000"/>
          </a:xfrm>
          <a:prstGeom prst="rect">
            <a:avLst/>
          </a:prstGeom>
          <a:noFill/>
          <a:ln>
            <a:noFill/>
          </a:ln>
          <a:effectLst>
            <a:outerShdw blurRad="357188" rotWithShape="0" algn="bl" dir="5400000" dist="19050">
              <a:srgbClr val="000000">
                <a:alpha val="50000"/>
              </a:srgbClr>
            </a:outerShdw>
          </a:effectLst>
        </p:spPr>
      </p:pic>
      <p:sp>
        <p:nvSpPr>
          <p:cNvPr descr="#nowDateTextBox" id="62" name="Google Shape;62;p13"/>
          <p:cNvSpPr txBox="1"/>
          <p:nvPr/>
        </p:nvSpPr>
        <p:spPr>
          <a:xfrm>
            <a:off x="13716000" y="1287780"/>
            <a:ext cx="4572000" cy="365700"/>
          </a:xfrm>
          <a:prstGeom prst="rect">
            <a:avLst/>
          </a:prstGeom>
          <a:noFill/>
          <a:ln>
            <a:noFill/>
          </a:ln>
          <a:effectLst>
            <a:outerShdw blurRad="57150" rotWithShape="0" algn="bl" dir="5400000" dist="19050">
              <a:srgbClr val="000000">
                <a:alpha val="50000"/>
              </a:srgbClr>
            </a:outerShdw>
          </a:effectLst>
        </p:spPr>
        <p:txBody>
          <a:bodyPr anchorCtr="0" anchor="ctr" bIns="0" lIns="182850" spcFirstLastPara="1" rIns="91425" wrap="square" tIns="0">
            <a:noAutofit/>
          </a:bodyPr>
          <a:lstStyle/>
          <a:p>
            <a:pPr indent="0" lvl="0" marL="0" rtl="0" algn="r">
              <a:spcBef>
                <a:spcPts val="0"/>
              </a:spcBef>
              <a:spcAft>
                <a:spcPts val="0"/>
              </a:spcAft>
              <a:buNone/>
            </a:pPr>
            <a:r>
              <a:rPr lang="en-US" sz="2700">
                <a:solidFill>
                  <a:srgbClr val="FFFFFF"/>
                </a:solidFill>
                <a:latin typeface="Calibri"/>
                <a:ea typeface="Calibri"/>
                <a:cs typeface="Calibri"/>
                <a:sym typeface="Calibri"/>
              </a:rPr>
              <a:t>Saturday, September 30</a:t>
            </a:r>
            <a:endParaRPr sz="2700">
              <a:solidFill>
                <a:srgbClr val="FFFFFF"/>
              </a:solidFill>
              <a:latin typeface="Calibri"/>
              <a:ea typeface="Calibri"/>
              <a:cs typeface="Calibri"/>
              <a:sym typeface="Calibri"/>
            </a:endParaRPr>
          </a:p>
        </p:txBody>
      </p:sp>
      <p:sp>
        <p:nvSpPr>
          <p:cNvPr descr="TESTS" id="63" name="Google Shape;63;p13"/>
          <p:cNvSpPr txBox="1"/>
          <p:nvPr>
            <p:ph idx="1" type="subTitle"/>
          </p:nvPr>
        </p:nvSpPr>
        <p:spPr>
          <a:xfrm>
            <a:off x="4572000" y="1121663"/>
            <a:ext cx="10297500" cy="591300"/>
          </a:xfrm>
          <a:prstGeom prst="rect">
            <a:avLst/>
          </a:prstGeom>
          <a:effectLst>
            <a:outerShdw blurRad="57150" rotWithShape="0" algn="bl" dir="5400000" dist="19050">
              <a:srgbClr val="000000">
                <a:alpha val="50000"/>
              </a:srgbClr>
            </a:outerShdw>
          </a:effectLst>
        </p:spPr>
        <p:txBody>
          <a:bodyPr anchorCtr="0" anchor="t" bIns="0" lIns="457200" spcFirstLastPara="1" rIns="91425" wrap="square" tIns="0">
            <a:normAutofit/>
          </a:bodyPr>
          <a:lstStyle>
            <a:lvl1pPr lvl="0" rtl="0">
              <a:spcBef>
                <a:spcPts val="0"/>
              </a:spcBef>
              <a:spcAft>
                <a:spcPts val="0"/>
              </a:spcAft>
              <a:buClr>
                <a:srgbClr val="FFFFFF"/>
              </a:buClr>
              <a:buSzPts val="3700"/>
              <a:buNone/>
              <a:defRPr sz="3700">
                <a:solidFill>
                  <a:srgbClr val="FFFFFF"/>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4" name="Google Shape;64;p13"/>
          <p:cNvSpPr txBox="1"/>
          <p:nvPr>
            <p:ph type="title"/>
          </p:nvPr>
        </p:nvSpPr>
        <p:spPr>
          <a:xfrm>
            <a:off x="4572000" y="121925"/>
            <a:ext cx="10297500" cy="914400"/>
          </a:xfrm>
          <a:prstGeom prst="rect">
            <a:avLst/>
          </a:prstGeom>
          <a:effectLst>
            <a:outerShdw blurRad="57150" rotWithShape="0" algn="bl" dir="5400000" dist="19050">
              <a:srgbClr val="000000">
                <a:alpha val="50000"/>
              </a:srgbClr>
            </a:outerShdw>
          </a:effectLst>
        </p:spPr>
        <p:txBody>
          <a:bodyPr anchorCtr="0" anchor="t" bIns="0" lIns="182875" spcFirstLastPara="1" rIns="91425" wrap="square" tIns="0">
            <a:normAutofit/>
          </a:bodyPr>
          <a:lstStyle>
            <a:lvl1pPr lvl="0" rtl="0">
              <a:spcBef>
                <a:spcPts val="0"/>
              </a:spcBef>
              <a:spcAft>
                <a:spcPts val="0"/>
              </a:spcAft>
              <a:buClr>
                <a:srgbClr val="FFFFFF"/>
              </a:buClr>
              <a:buSzPts val="6000"/>
              <a:buFont typeface="Calibri"/>
              <a:buNone/>
              <a:defRPr b="1" sz="6000">
                <a:solidFill>
                  <a:srgbClr val="FFFFFF"/>
                </a:solidFill>
                <a:latin typeface="Calibri"/>
                <a:ea typeface="Calibri"/>
                <a:cs typeface="Calibri"/>
                <a:sym typeface="Calibri"/>
              </a:defRPr>
            </a:lvl1pPr>
            <a:lvl2pPr lvl="1" rtl="0">
              <a:spcBef>
                <a:spcPts val="0"/>
              </a:spcBef>
              <a:spcAft>
                <a:spcPts val="0"/>
              </a:spcAft>
              <a:buSzPts val="6000"/>
              <a:buNone/>
              <a:defRPr>
                <a:latin typeface="Lato"/>
                <a:ea typeface="Lato"/>
                <a:cs typeface="Lato"/>
                <a:sym typeface="Lato"/>
              </a:defRPr>
            </a:lvl2pPr>
            <a:lvl3pPr lvl="2" rtl="0">
              <a:spcBef>
                <a:spcPts val="0"/>
              </a:spcBef>
              <a:spcAft>
                <a:spcPts val="0"/>
              </a:spcAft>
              <a:buSzPts val="6000"/>
              <a:buNone/>
              <a:defRPr>
                <a:latin typeface="Lato"/>
                <a:ea typeface="Lato"/>
                <a:cs typeface="Lato"/>
                <a:sym typeface="Lato"/>
              </a:defRPr>
            </a:lvl3pPr>
            <a:lvl4pPr lvl="3" rtl="0">
              <a:spcBef>
                <a:spcPts val="0"/>
              </a:spcBef>
              <a:spcAft>
                <a:spcPts val="0"/>
              </a:spcAft>
              <a:buSzPts val="6000"/>
              <a:buNone/>
              <a:defRPr>
                <a:latin typeface="Lato"/>
                <a:ea typeface="Lato"/>
                <a:cs typeface="Lato"/>
                <a:sym typeface="Lato"/>
              </a:defRPr>
            </a:lvl4pPr>
            <a:lvl5pPr lvl="4" rtl="0">
              <a:spcBef>
                <a:spcPts val="0"/>
              </a:spcBef>
              <a:spcAft>
                <a:spcPts val="0"/>
              </a:spcAft>
              <a:buSzPts val="6000"/>
              <a:buNone/>
              <a:defRPr>
                <a:latin typeface="Lato"/>
                <a:ea typeface="Lato"/>
                <a:cs typeface="Lato"/>
                <a:sym typeface="Lato"/>
              </a:defRPr>
            </a:lvl5pPr>
            <a:lvl6pPr lvl="5" rtl="0">
              <a:spcBef>
                <a:spcPts val="0"/>
              </a:spcBef>
              <a:spcAft>
                <a:spcPts val="0"/>
              </a:spcAft>
              <a:buSzPts val="6000"/>
              <a:buNone/>
              <a:defRPr>
                <a:latin typeface="Lato"/>
                <a:ea typeface="Lato"/>
                <a:cs typeface="Lato"/>
                <a:sym typeface="Lato"/>
              </a:defRPr>
            </a:lvl6pPr>
            <a:lvl7pPr lvl="6" rtl="0">
              <a:spcBef>
                <a:spcPts val="0"/>
              </a:spcBef>
              <a:spcAft>
                <a:spcPts val="0"/>
              </a:spcAft>
              <a:buSzPts val="6000"/>
              <a:buNone/>
              <a:defRPr>
                <a:latin typeface="Lato"/>
                <a:ea typeface="Lato"/>
                <a:cs typeface="Lato"/>
                <a:sym typeface="Lato"/>
              </a:defRPr>
            </a:lvl7pPr>
            <a:lvl8pPr lvl="7" rtl="0">
              <a:spcBef>
                <a:spcPts val="0"/>
              </a:spcBef>
              <a:spcAft>
                <a:spcPts val="0"/>
              </a:spcAft>
              <a:buSzPts val="6000"/>
              <a:buNone/>
              <a:defRPr>
                <a:latin typeface="Lato"/>
                <a:ea typeface="Lato"/>
                <a:cs typeface="Lato"/>
                <a:sym typeface="Lato"/>
              </a:defRPr>
            </a:lvl8pPr>
            <a:lvl9pPr lvl="8" rtl="0">
              <a:spcBef>
                <a:spcPts val="0"/>
              </a:spcBef>
              <a:spcAft>
                <a:spcPts val="0"/>
              </a:spcAft>
              <a:buSzPts val="6000"/>
              <a:buNone/>
              <a:defRPr>
                <a:latin typeface="Lato"/>
                <a:ea typeface="Lato"/>
                <a:cs typeface="Lato"/>
                <a:sym typeface="Lato"/>
              </a:defRPr>
            </a:lvl9pPr>
          </a:lstStyle>
          <a:p/>
        </p:txBody>
      </p:sp>
      <p:sp>
        <p:nvSpPr>
          <p:cNvPr descr="#presentersTextBox" id="65" name="Google Shape;65;p13" title="TEST"/>
          <p:cNvSpPr txBox="1"/>
          <p:nvPr>
            <p:ph idx="2" type="subTitle"/>
          </p:nvPr>
        </p:nvSpPr>
        <p:spPr>
          <a:xfrm>
            <a:off x="4572000" y="1920240"/>
            <a:ext cx="9525000" cy="411600"/>
          </a:xfrm>
          <a:prstGeom prst="rect">
            <a:avLst/>
          </a:prstGeom>
          <a:effectLst>
            <a:outerShdw blurRad="57150" rotWithShape="0" algn="bl" dir="5400000" dist="19050">
              <a:srgbClr val="000000">
                <a:alpha val="50000"/>
              </a:srgbClr>
            </a:outerShdw>
          </a:effectLst>
        </p:spPr>
        <p:txBody>
          <a:bodyPr anchorCtr="0" anchor="ctr" bIns="0" lIns="91425" spcFirstLastPara="1" rIns="91425" wrap="square" tIns="0">
            <a:normAutofit/>
          </a:bodyPr>
          <a:lstStyle>
            <a:lvl1pPr lvl="0" rtl="0">
              <a:spcBef>
                <a:spcPts val="0"/>
              </a:spcBef>
              <a:spcAft>
                <a:spcPts val="0"/>
              </a:spcAft>
              <a:buClr>
                <a:srgbClr val="FFFFFF"/>
              </a:buClr>
              <a:buSzPts val="3000"/>
              <a:buNone/>
              <a:defRPr sz="3000">
                <a:solidFill>
                  <a:srgbClr val="FFFFFF"/>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descr="#officeConferenceTextBox" id="66" name="Google Shape;66;p13"/>
          <p:cNvSpPr txBox="1"/>
          <p:nvPr>
            <p:ph idx="3" type="subTitle"/>
          </p:nvPr>
        </p:nvSpPr>
        <p:spPr>
          <a:xfrm>
            <a:off x="14077950" y="1920240"/>
            <a:ext cx="4191000" cy="411600"/>
          </a:xfrm>
          <a:prstGeom prst="rect">
            <a:avLst/>
          </a:prstGeom>
          <a:effectLst>
            <a:outerShdw blurRad="57150" rotWithShape="0" algn="bl" dir="5400000" dist="19050">
              <a:srgbClr val="000000">
                <a:alpha val="50000"/>
              </a:srgbClr>
            </a:outerShdw>
          </a:effectLst>
        </p:spPr>
        <p:txBody>
          <a:bodyPr anchorCtr="0" anchor="ctr" bIns="0" lIns="91425" spcFirstLastPara="1" rIns="91425" wrap="square" tIns="0">
            <a:normAutofit/>
          </a:bodyPr>
          <a:lstStyle>
            <a:lvl1pPr lvl="0" rtl="0" algn="r">
              <a:spcBef>
                <a:spcPts val="0"/>
              </a:spcBef>
              <a:spcAft>
                <a:spcPts val="0"/>
              </a:spcAft>
              <a:buClr>
                <a:srgbClr val="FFFFFF"/>
              </a:buClr>
              <a:buSzPts val="3000"/>
              <a:buNone/>
              <a:defRPr sz="3000">
                <a:solidFill>
                  <a:srgbClr val="FFFFFF"/>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ey Points">
  <p:cSld name="TITLE_ONLY_1">
    <p:spTree>
      <p:nvGrpSpPr>
        <p:cNvPr id="67" name="Shape 67"/>
        <p:cNvGrpSpPr/>
        <p:nvPr/>
      </p:nvGrpSpPr>
      <p:grpSpPr>
        <a:xfrm>
          <a:off x="0" y="0"/>
          <a:ext cx="0" cy="0"/>
          <a:chOff x="0" y="0"/>
          <a:chExt cx="0" cy="0"/>
        </a:xfrm>
      </p:grpSpPr>
      <p:sp>
        <p:nvSpPr>
          <p:cNvPr id="68" name="Google Shape;68;p14"/>
          <p:cNvSpPr txBox="1"/>
          <p:nvPr>
            <p:ph idx="1" type="body"/>
          </p:nvPr>
        </p:nvSpPr>
        <p:spPr>
          <a:xfrm>
            <a:off x="256032" y="1312786"/>
            <a:ext cx="17876400" cy="8732400"/>
          </a:xfrm>
          <a:prstGeom prst="rect">
            <a:avLst/>
          </a:prstGeom>
          <a:ln>
            <a:noFill/>
          </a:ln>
        </p:spPr>
        <p:txBody>
          <a:bodyPr anchorCtr="0" anchor="ctr" bIns="91425" lIns="365750" spcFirstLastPara="1" rIns="91425" wrap="square" tIns="91425">
            <a:normAutofit/>
          </a:bodyPr>
          <a:lstStyle>
            <a:lvl1pPr indent="-577850" lvl="0" marL="457200" rtl="0">
              <a:spcBef>
                <a:spcPts val="0"/>
              </a:spcBef>
              <a:spcAft>
                <a:spcPts val="0"/>
              </a:spcAft>
              <a:buClr>
                <a:srgbClr val="434343"/>
              </a:buClr>
              <a:buSzPts val="5500"/>
              <a:buChar char="●"/>
              <a:defRPr sz="5500">
                <a:solidFill>
                  <a:srgbClr val="434343"/>
                </a:solidFill>
              </a:defRPr>
            </a:lvl1pPr>
            <a:lvl2pPr indent="-514350" lvl="1" marL="914400" rtl="0">
              <a:spcBef>
                <a:spcPts val="0"/>
              </a:spcBef>
              <a:spcAft>
                <a:spcPts val="0"/>
              </a:spcAft>
              <a:buClr>
                <a:srgbClr val="434343"/>
              </a:buClr>
              <a:buSzPts val="4500"/>
              <a:buChar char="○"/>
              <a:defRPr sz="4500">
                <a:solidFill>
                  <a:srgbClr val="434343"/>
                </a:solidFill>
              </a:defRPr>
            </a:lvl2pPr>
            <a:lvl3pPr indent="-450850" lvl="2" marL="1371600" rtl="0">
              <a:spcBef>
                <a:spcPts val="0"/>
              </a:spcBef>
              <a:spcAft>
                <a:spcPts val="0"/>
              </a:spcAft>
              <a:buClr>
                <a:srgbClr val="434343"/>
              </a:buClr>
              <a:buSzPts val="3500"/>
              <a:buChar char="■"/>
              <a:defRPr sz="3500">
                <a:solidFill>
                  <a:srgbClr val="434343"/>
                </a:solidFill>
              </a:defRPr>
            </a:lvl3pPr>
            <a:lvl4pPr indent="-419100" lvl="3" marL="1828800" rtl="0">
              <a:spcBef>
                <a:spcPts val="0"/>
              </a:spcBef>
              <a:spcAft>
                <a:spcPts val="0"/>
              </a:spcAft>
              <a:buClr>
                <a:srgbClr val="434343"/>
              </a:buClr>
              <a:buSzPts val="3000"/>
              <a:buChar char="●"/>
              <a:defRPr sz="3000">
                <a:solidFill>
                  <a:srgbClr val="434343"/>
                </a:solidFill>
              </a:defRPr>
            </a:lvl4pPr>
            <a:lvl5pPr indent="-419100" lvl="4" marL="2286000" rtl="0">
              <a:spcBef>
                <a:spcPts val="0"/>
              </a:spcBef>
              <a:spcAft>
                <a:spcPts val="0"/>
              </a:spcAft>
              <a:buClr>
                <a:srgbClr val="434343"/>
              </a:buClr>
              <a:buSzPts val="3000"/>
              <a:buChar char="○"/>
              <a:defRPr sz="3000">
                <a:solidFill>
                  <a:srgbClr val="434343"/>
                </a:solidFill>
              </a:defRPr>
            </a:lvl5pPr>
            <a:lvl6pPr indent="-419100" lvl="5" marL="2743200" rtl="0">
              <a:spcBef>
                <a:spcPts val="0"/>
              </a:spcBef>
              <a:spcAft>
                <a:spcPts val="0"/>
              </a:spcAft>
              <a:buClr>
                <a:srgbClr val="434343"/>
              </a:buClr>
              <a:buSzPts val="3000"/>
              <a:buChar char="■"/>
              <a:defRPr sz="3000">
                <a:solidFill>
                  <a:srgbClr val="434343"/>
                </a:solidFill>
              </a:defRPr>
            </a:lvl6pPr>
            <a:lvl7pPr indent="-419100" lvl="6" marL="3200400" rtl="0">
              <a:spcBef>
                <a:spcPts val="0"/>
              </a:spcBef>
              <a:spcAft>
                <a:spcPts val="0"/>
              </a:spcAft>
              <a:buClr>
                <a:srgbClr val="434343"/>
              </a:buClr>
              <a:buSzPts val="3000"/>
              <a:buChar char="●"/>
              <a:defRPr sz="3000">
                <a:solidFill>
                  <a:srgbClr val="434343"/>
                </a:solidFill>
              </a:defRPr>
            </a:lvl7pPr>
            <a:lvl8pPr indent="-419100" lvl="7" marL="3657600" rtl="0">
              <a:spcBef>
                <a:spcPts val="0"/>
              </a:spcBef>
              <a:spcAft>
                <a:spcPts val="0"/>
              </a:spcAft>
              <a:buClr>
                <a:srgbClr val="434343"/>
              </a:buClr>
              <a:buSzPts val="3000"/>
              <a:buChar char="○"/>
              <a:defRPr sz="3000">
                <a:solidFill>
                  <a:srgbClr val="434343"/>
                </a:solidFill>
              </a:defRPr>
            </a:lvl8pPr>
            <a:lvl9pPr indent="-419100" lvl="8" marL="4114800" rtl="0">
              <a:spcBef>
                <a:spcPts val="0"/>
              </a:spcBef>
              <a:spcAft>
                <a:spcPts val="0"/>
              </a:spcAft>
              <a:buClr>
                <a:srgbClr val="434343"/>
              </a:buClr>
              <a:buSzPts val="3000"/>
              <a:buChar char="■"/>
              <a:defRPr sz="3000">
                <a:solidFill>
                  <a:srgbClr val="434343"/>
                </a:solidFill>
              </a:defRPr>
            </a:lvl9pPr>
          </a:lstStyle>
          <a:p/>
        </p:txBody>
      </p:sp>
      <p:sp>
        <p:nvSpPr>
          <p:cNvPr id="69" name="Google Shape;69;p14"/>
          <p:cNvSpPr/>
          <p:nvPr/>
        </p:nvSpPr>
        <p:spPr>
          <a:xfrm>
            <a:off x="-24000" y="-15958"/>
            <a:ext cx="18336000" cy="1145400"/>
          </a:xfrm>
          <a:prstGeom prst="rect">
            <a:avLst/>
          </a:prstGeom>
          <a:solidFill>
            <a:srgbClr val="164397"/>
          </a:solidFill>
          <a:ln cap="flat" cmpd="sng" w="9525">
            <a:solidFill>
              <a:schemeClr val="dk2"/>
            </a:solidFill>
            <a:prstDash val="solid"/>
            <a:round/>
            <a:headEnd len="sm" w="sm" type="none"/>
            <a:tailEnd len="sm" w="sm" type="none"/>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sz="2800"/>
          </a:p>
        </p:txBody>
      </p:sp>
      <p:pic>
        <p:nvPicPr>
          <p:cNvPr id="70" name="Google Shape;70;p14"/>
          <p:cNvPicPr preferRelativeResize="0"/>
          <p:nvPr/>
        </p:nvPicPr>
        <p:blipFill>
          <a:blip r:embed="rId2">
            <a:alphaModFix/>
          </a:blip>
          <a:stretch>
            <a:fillRect/>
          </a:stretch>
        </p:blipFill>
        <p:spPr>
          <a:xfrm>
            <a:off x="1196295" y="10169"/>
            <a:ext cx="1078398" cy="1078398"/>
          </a:xfrm>
          <a:prstGeom prst="rect">
            <a:avLst/>
          </a:prstGeom>
          <a:noFill/>
          <a:ln>
            <a:noFill/>
          </a:ln>
          <a:effectLst>
            <a:outerShdw blurRad="57150" rotWithShape="0" algn="bl" dir="5400000" dist="19050">
              <a:srgbClr val="000000">
                <a:alpha val="50000"/>
              </a:srgbClr>
            </a:outerShdw>
          </a:effectLst>
        </p:spPr>
      </p:pic>
      <p:pic>
        <p:nvPicPr>
          <p:cNvPr id="71" name="Google Shape;71;p14"/>
          <p:cNvPicPr preferRelativeResize="0"/>
          <p:nvPr/>
        </p:nvPicPr>
        <p:blipFill>
          <a:blip r:embed="rId3">
            <a:alphaModFix/>
          </a:blip>
          <a:stretch>
            <a:fillRect/>
          </a:stretch>
        </p:blipFill>
        <p:spPr>
          <a:xfrm>
            <a:off x="-201250" y="10169"/>
            <a:ext cx="1509801" cy="1078400"/>
          </a:xfrm>
          <a:prstGeom prst="rect">
            <a:avLst/>
          </a:prstGeom>
          <a:noFill/>
          <a:ln>
            <a:noFill/>
          </a:ln>
          <a:effectLst>
            <a:outerShdw blurRad="57150" rotWithShape="0" algn="bl" dir="5400000" dist="19050">
              <a:srgbClr val="000000">
                <a:alpha val="50000"/>
              </a:srgbClr>
            </a:outerShdw>
          </a:effectLst>
        </p:spPr>
      </p:pic>
      <p:sp>
        <p:nvSpPr>
          <p:cNvPr descr="#officeTypeDescTextBox" id="72" name="Google Shape;72;p14"/>
          <p:cNvSpPr txBox="1"/>
          <p:nvPr/>
        </p:nvSpPr>
        <p:spPr>
          <a:xfrm>
            <a:off x="13368528" y="10476"/>
            <a:ext cx="4803600" cy="457200"/>
          </a:xfrm>
          <a:prstGeom prst="rect">
            <a:avLst/>
          </a:prstGeom>
          <a:noFill/>
          <a:ln>
            <a:noFill/>
          </a:ln>
          <a:effectLst>
            <a:outerShdw blurRad="57150" rotWithShape="0" algn="bl" dir="5400000" dist="19050">
              <a:srgbClr val="000000">
                <a:alpha val="50000"/>
              </a:srgbClr>
            </a:outerShdw>
          </a:effectLst>
        </p:spPr>
        <p:txBody>
          <a:bodyPr anchorCtr="0" anchor="ctr" bIns="182850" lIns="182850" spcFirstLastPara="1" rIns="182850" wrap="square" tIns="182850">
            <a:noAutofit/>
          </a:bodyPr>
          <a:lstStyle/>
          <a:p>
            <a:pPr indent="0" lvl="0" marL="0" rtl="0" algn="r">
              <a:spcBef>
                <a:spcPts val="0"/>
              </a:spcBef>
              <a:spcAft>
                <a:spcPts val="0"/>
              </a:spcAft>
              <a:buNone/>
            </a:pPr>
            <a:r>
              <a:t/>
            </a:r>
            <a:endParaRPr sz="2200">
              <a:solidFill>
                <a:srgbClr val="FFFFFF"/>
              </a:solidFill>
              <a:latin typeface="Calibri"/>
              <a:ea typeface="Calibri"/>
              <a:cs typeface="Calibri"/>
              <a:sym typeface="Calibri"/>
            </a:endParaRPr>
          </a:p>
        </p:txBody>
      </p:sp>
      <p:sp>
        <p:nvSpPr>
          <p:cNvPr descr="#officeNameTextBox" id="73" name="Google Shape;73;p14"/>
          <p:cNvSpPr txBox="1"/>
          <p:nvPr/>
        </p:nvSpPr>
        <p:spPr>
          <a:xfrm>
            <a:off x="13368528" y="347472"/>
            <a:ext cx="4803600" cy="457200"/>
          </a:xfrm>
          <a:prstGeom prst="rect">
            <a:avLst/>
          </a:prstGeom>
          <a:noFill/>
          <a:ln>
            <a:noFill/>
          </a:ln>
          <a:effectLst>
            <a:outerShdw blurRad="57150" rotWithShape="0" algn="bl" dir="5400000" dist="19050">
              <a:srgbClr val="000000">
                <a:alpha val="50000"/>
              </a:srgbClr>
            </a:outerShdw>
          </a:effectLst>
        </p:spPr>
        <p:txBody>
          <a:bodyPr anchorCtr="0" anchor="ctr" bIns="182850" lIns="182850" spcFirstLastPara="1" rIns="182850" wrap="square" tIns="182850">
            <a:noAutofit/>
          </a:bodyPr>
          <a:lstStyle/>
          <a:p>
            <a:pPr indent="0" lvl="0" marL="0" rtl="0" algn="r">
              <a:spcBef>
                <a:spcPts val="0"/>
              </a:spcBef>
              <a:spcAft>
                <a:spcPts val="0"/>
              </a:spcAft>
              <a:buNone/>
            </a:pPr>
            <a:r>
              <a:t/>
            </a:r>
            <a:endParaRPr sz="2200">
              <a:solidFill>
                <a:srgbClr val="FFFFFF"/>
              </a:solidFill>
              <a:latin typeface="Calibri"/>
              <a:ea typeface="Calibri"/>
              <a:cs typeface="Calibri"/>
              <a:sym typeface="Calibri"/>
            </a:endParaRPr>
          </a:p>
        </p:txBody>
      </p:sp>
      <p:sp>
        <p:nvSpPr>
          <p:cNvPr descr="#nowDateTextBox" id="74" name="Google Shape;74;p14"/>
          <p:cNvSpPr txBox="1"/>
          <p:nvPr/>
        </p:nvSpPr>
        <p:spPr>
          <a:xfrm>
            <a:off x="13368528" y="675348"/>
            <a:ext cx="4803600" cy="457200"/>
          </a:xfrm>
          <a:prstGeom prst="rect">
            <a:avLst/>
          </a:prstGeom>
          <a:noFill/>
          <a:ln>
            <a:noFill/>
          </a:ln>
          <a:effectLst>
            <a:outerShdw blurRad="57150" rotWithShape="0" algn="bl" dir="5400000" dist="19050">
              <a:srgbClr val="000000">
                <a:alpha val="50000"/>
              </a:srgbClr>
            </a:outerShdw>
          </a:effectLst>
        </p:spPr>
        <p:txBody>
          <a:bodyPr anchorCtr="0" anchor="ctr" bIns="182850" lIns="182850" spcFirstLastPara="1" rIns="182850" wrap="square" tIns="182850">
            <a:noAutofit/>
          </a:bodyPr>
          <a:lstStyle/>
          <a:p>
            <a:pPr indent="0" lvl="0" marL="0" rtl="0" algn="r">
              <a:spcBef>
                <a:spcPts val="0"/>
              </a:spcBef>
              <a:spcAft>
                <a:spcPts val="0"/>
              </a:spcAft>
              <a:buNone/>
            </a:pPr>
            <a:r>
              <a:rPr lang="en-US" sz="2200">
                <a:solidFill>
                  <a:srgbClr val="FFFFFF"/>
                </a:solidFill>
                <a:latin typeface="Calibri"/>
                <a:ea typeface="Calibri"/>
                <a:cs typeface="Calibri"/>
                <a:sym typeface="Calibri"/>
              </a:rPr>
              <a:t>Saturday, September 30</a:t>
            </a:r>
            <a:endParaRPr sz="2200">
              <a:solidFill>
                <a:srgbClr val="FFFFFF"/>
              </a:solidFill>
              <a:latin typeface="Calibri"/>
              <a:ea typeface="Calibri"/>
              <a:cs typeface="Calibri"/>
              <a:sym typeface="Calibri"/>
            </a:endParaRPr>
          </a:p>
        </p:txBody>
      </p:sp>
      <p:sp>
        <p:nvSpPr>
          <p:cNvPr id="75" name="Google Shape;75;p14"/>
          <p:cNvSpPr txBox="1"/>
          <p:nvPr>
            <p:ph type="title"/>
          </p:nvPr>
        </p:nvSpPr>
        <p:spPr>
          <a:xfrm>
            <a:off x="2304288" y="0"/>
            <a:ext cx="12381000" cy="1143000"/>
          </a:xfrm>
          <a:prstGeom prst="rect">
            <a:avLst/>
          </a:prstGeom>
          <a:effectLst>
            <a:outerShdw blurRad="57150" rotWithShape="0" algn="bl" dir="5400000" dist="19050">
              <a:srgbClr val="000000">
                <a:alpha val="50000"/>
              </a:srgbClr>
            </a:outerShdw>
          </a:effectLst>
        </p:spPr>
        <p:txBody>
          <a:bodyPr anchorCtr="0" anchor="t" bIns="182875" lIns="182875" spcFirstLastPara="1" rIns="182875" wrap="square" tIns="182875">
            <a:normAutofit/>
          </a:bodyPr>
          <a:lstStyle>
            <a:lvl1pPr lvl="0" rtl="0">
              <a:spcBef>
                <a:spcPts val="0"/>
              </a:spcBef>
              <a:spcAft>
                <a:spcPts val="0"/>
              </a:spcAft>
              <a:buClr>
                <a:srgbClr val="FFFFFF"/>
              </a:buClr>
              <a:buSzPts val="5000"/>
              <a:buFont typeface="Calibri"/>
              <a:buNone/>
              <a:defRPr b="1" sz="5000">
                <a:solidFill>
                  <a:srgbClr val="FFFFFF"/>
                </a:solidFill>
                <a:latin typeface="Calibri"/>
                <a:ea typeface="Calibri"/>
                <a:cs typeface="Calibri"/>
                <a:sym typeface="Calibri"/>
              </a:defRPr>
            </a:lvl1pPr>
            <a:lvl2pPr lvl="1" rtl="0">
              <a:spcBef>
                <a:spcPts val="0"/>
              </a:spcBef>
              <a:spcAft>
                <a:spcPts val="0"/>
              </a:spcAft>
              <a:buSzPts val="6000"/>
              <a:buNone/>
              <a:defRPr>
                <a:latin typeface="Lato"/>
                <a:ea typeface="Lato"/>
                <a:cs typeface="Lato"/>
                <a:sym typeface="Lato"/>
              </a:defRPr>
            </a:lvl2pPr>
            <a:lvl3pPr lvl="2" rtl="0">
              <a:spcBef>
                <a:spcPts val="0"/>
              </a:spcBef>
              <a:spcAft>
                <a:spcPts val="0"/>
              </a:spcAft>
              <a:buSzPts val="6000"/>
              <a:buNone/>
              <a:defRPr>
                <a:latin typeface="Lato"/>
                <a:ea typeface="Lato"/>
                <a:cs typeface="Lato"/>
                <a:sym typeface="Lato"/>
              </a:defRPr>
            </a:lvl3pPr>
            <a:lvl4pPr lvl="3" rtl="0">
              <a:spcBef>
                <a:spcPts val="0"/>
              </a:spcBef>
              <a:spcAft>
                <a:spcPts val="0"/>
              </a:spcAft>
              <a:buSzPts val="6000"/>
              <a:buNone/>
              <a:defRPr>
                <a:latin typeface="Lato"/>
                <a:ea typeface="Lato"/>
                <a:cs typeface="Lato"/>
                <a:sym typeface="Lato"/>
              </a:defRPr>
            </a:lvl4pPr>
            <a:lvl5pPr lvl="4" rtl="0">
              <a:spcBef>
                <a:spcPts val="0"/>
              </a:spcBef>
              <a:spcAft>
                <a:spcPts val="0"/>
              </a:spcAft>
              <a:buSzPts val="6000"/>
              <a:buNone/>
              <a:defRPr>
                <a:latin typeface="Lato"/>
                <a:ea typeface="Lato"/>
                <a:cs typeface="Lato"/>
                <a:sym typeface="Lato"/>
              </a:defRPr>
            </a:lvl5pPr>
            <a:lvl6pPr lvl="5" rtl="0">
              <a:spcBef>
                <a:spcPts val="0"/>
              </a:spcBef>
              <a:spcAft>
                <a:spcPts val="0"/>
              </a:spcAft>
              <a:buSzPts val="6000"/>
              <a:buNone/>
              <a:defRPr>
                <a:latin typeface="Lato"/>
                <a:ea typeface="Lato"/>
                <a:cs typeface="Lato"/>
                <a:sym typeface="Lato"/>
              </a:defRPr>
            </a:lvl6pPr>
            <a:lvl7pPr lvl="6" rtl="0">
              <a:spcBef>
                <a:spcPts val="0"/>
              </a:spcBef>
              <a:spcAft>
                <a:spcPts val="0"/>
              </a:spcAft>
              <a:buSzPts val="6000"/>
              <a:buNone/>
              <a:defRPr>
                <a:latin typeface="Lato"/>
                <a:ea typeface="Lato"/>
                <a:cs typeface="Lato"/>
                <a:sym typeface="Lato"/>
              </a:defRPr>
            </a:lvl7pPr>
            <a:lvl8pPr lvl="7" rtl="0">
              <a:spcBef>
                <a:spcPts val="0"/>
              </a:spcBef>
              <a:spcAft>
                <a:spcPts val="0"/>
              </a:spcAft>
              <a:buSzPts val="6000"/>
              <a:buNone/>
              <a:defRPr>
                <a:latin typeface="Lato"/>
                <a:ea typeface="Lato"/>
                <a:cs typeface="Lato"/>
                <a:sym typeface="Lato"/>
              </a:defRPr>
            </a:lvl8pPr>
            <a:lvl9pPr lvl="8" rtl="0">
              <a:spcBef>
                <a:spcPts val="0"/>
              </a:spcBef>
              <a:spcAft>
                <a:spcPts val="0"/>
              </a:spcAft>
              <a:buSzPts val="6000"/>
              <a:buNone/>
              <a:defRPr>
                <a:latin typeface="Lato"/>
                <a:ea typeface="Lato"/>
                <a:cs typeface="Lato"/>
                <a:sym typeface="Lato"/>
              </a:defRPr>
            </a:lvl9pPr>
          </a:lstStyle>
          <a:p/>
        </p:txBody>
      </p:sp>
      <p:sp>
        <p:nvSpPr>
          <p:cNvPr id="76" name="Google Shape;76;p14"/>
          <p:cNvSpPr txBox="1"/>
          <p:nvPr>
            <p:ph idx="12" type="sldNum"/>
          </p:nvPr>
        </p:nvSpPr>
        <p:spPr>
          <a:xfrm>
            <a:off x="17671800" y="9646800"/>
            <a:ext cx="640200" cy="640200"/>
          </a:xfrm>
          <a:prstGeom prst="rect">
            <a:avLst/>
          </a:prstGeom>
        </p:spPr>
        <p:txBody>
          <a:bodyPr anchorCtr="0" anchor="ctr" bIns="0" lIns="0" spcFirstLastPara="1" rIns="0" wrap="square" tIns="0">
            <a:norm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p:cSld name="TITLE_AND_TWO_COLUMNS_1">
    <p:spTree>
      <p:nvGrpSpPr>
        <p:cNvPr id="77" name="Shape 77"/>
        <p:cNvGrpSpPr/>
        <p:nvPr/>
      </p:nvGrpSpPr>
      <p:grpSpPr>
        <a:xfrm>
          <a:off x="0" y="0"/>
          <a:ext cx="0" cy="0"/>
          <a:chOff x="0" y="0"/>
          <a:chExt cx="0" cy="0"/>
        </a:xfrm>
      </p:grpSpPr>
      <p:sp>
        <p:nvSpPr>
          <p:cNvPr id="78" name="Google Shape;78;p15"/>
          <p:cNvSpPr/>
          <p:nvPr/>
        </p:nvSpPr>
        <p:spPr>
          <a:xfrm>
            <a:off x="-24000" y="-15958"/>
            <a:ext cx="18336000" cy="1145400"/>
          </a:xfrm>
          <a:prstGeom prst="rect">
            <a:avLst/>
          </a:prstGeom>
          <a:solidFill>
            <a:srgbClr val="164397"/>
          </a:solidFill>
          <a:ln cap="flat" cmpd="sng" w="9525">
            <a:solidFill>
              <a:schemeClr val="dk2"/>
            </a:solidFill>
            <a:prstDash val="solid"/>
            <a:round/>
            <a:headEnd len="sm" w="sm" type="none"/>
            <a:tailEnd len="sm" w="sm" type="none"/>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sz="2800"/>
          </a:p>
        </p:txBody>
      </p:sp>
      <p:pic>
        <p:nvPicPr>
          <p:cNvPr id="79" name="Google Shape;79;p15"/>
          <p:cNvPicPr preferRelativeResize="0"/>
          <p:nvPr/>
        </p:nvPicPr>
        <p:blipFill>
          <a:blip r:embed="rId2">
            <a:alphaModFix/>
          </a:blip>
          <a:stretch>
            <a:fillRect/>
          </a:stretch>
        </p:blipFill>
        <p:spPr>
          <a:xfrm>
            <a:off x="1196295" y="10169"/>
            <a:ext cx="1078398" cy="1078398"/>
          </a:xfrm>
          <a:prstGeom prst="rect">
            <a:avLst/>
          </a:prstGeom>
          <a:noFill/>
          <a:ln>
            <a:noFill/>
          </a:ln>
          <a:effectLst>
            <a:outerShdw blurRad="57150" rotWithShape="0" algn="bl" dir="5400000" dist="19050">
              <a:srgbClr val="000000">
                <a:alpha val="50000"/>
              </a:srgbClr>
            </a:outerShdw>
          </a:effectLst>
        </p:spPr>
      </p:pic>
      <p:pic>
        <p:nvPicPr>
          <p:cNvPr id="80" name="Google Shape;80;p15"/>
          <p:cNvPicPr preferRelativeResize="0"/>
          <p:nvPr/>
        </p:nvPicPr>
        <p:blipFill>
          <a:blip r:embed="rId3">
            <a:alphaModFix/>
          </a:blip>
          <a:stretch>
            <a:fillRect/>
          </a:stretch>
        </p:blipFill>
        <p:spPr>
          <a:xfrm>
            <a:off x="-201250" y="10169"/>
            <a:ext cx="1509801" cy="1078400"/>
          </a:xfrm>
          <a:prstGeom prst="rect">
            <a:avLst/>
          </a:prstGeom>
          <a:noFill/>
          <a:ln>
            <a:noFill/>
          </a:ln>
          <a:effectLst>
            <a:outerShdw blurRad="57150" rotWithShape="0" algn="bl" dir="5400000" dist="19050">
              <a:srgbClr val="000000">
                <a:alpha val="50000"/>
              </a:srgbClr>
            </a:outerShdw>
          </a:effectLst>
        </p:spPr>
      </p:pic>
      <p:sp>
        <p:nvSpPr>
          <p:cNvPr descr="#officeTypeDescTextBox" id="81" name="Google Shape;81;p15"/>
          <p:cNvSpPr txBox="1"/>
          <p:nvPr/>
        </p:nvSpPr>
        <p:spPr>
          <a:xfrm>
            <a:off x="13368528" y="10476"/>
            <a:ext cx="4803600" cy="457200"/>
          </a:xfrm>
          <a:prstGeom prst="rect">
            <a:avLst/>
          </a:prstGeom>
          <a:noFill/>
          <a:ln>
            <a:noFill/>
          </a:ln>
          <a:effectLst>
            <a:outerShdw blurRad="57150" rotWithShape="0" algn="bl" dir="5400000" dist="19050">
              <a:srgbClr val="000000">
                <a:alpha val="50000"/>
              </a:srgbClr>
            </a:outerShdw>
          </a:effectLst>
        </p:spPr>
        <p:txBody>
          <a:bodyPr anchorCtr="0" anchor="ctr" bIns="182850" lIns="182850" spcFirstLastPara="1" rIns="182850" wrap="square" tIns="182850">
            <a:noAutofit/>
          </a:bodyPr>
          <a:lstStyle/>
          <a:p>
            <a:pPr indent="0" lvl="0" marL="0" rtl="0" algn="r">
              <a:spcBef>
                <a:spcPts val="0"/>
              </a:spcBef>
              <a:spcAft>
                <a:spcPts val="0"/>
              </a:spcAft>
              <a:buNone/>
            </a:pPr>
            <a:r>
              <a:t/>
            </a:r>
            <a:endParaRPr sz="2200">
              <a:solidFill>
                <a:srgbClr val="FFFFFF"/>
              </a:solidFill>
              <a:latin typeface="Calibri"/>
              <a:ea typeface="Calibri"/>
              <a:cs typeface="Calibri"/>
              <a:sym typeface="Calibri"/>
            </a:endParaRPr>
          </a:p>
        </p:txBody>
      </p:sp>
      <p:sp>
        <p:nvSpPr>
          <p:cNvPr descr="#officeNameTextBox" id="82" name="Google Shape;82;p15"/>
          <p:cNvSpPr txBox="1"/>
          <p:nvPr/>
        </p:nvSpPr>
        <p:spPr>
          <a:xfrm>
            <a:off x="13368528" y="347472"/>
            <a:ext cx="4803600" cy="457200"/>
          </a:xfrm>
          <a:prstGeom prst="rect">
            <a:avLst/>
          </a:prstGeom>
          <a:noFill/>
          <a:ln>
            <a:noFill/>
          </a:ln>
          <a:effectLst>
            <a:outerShdw blurRad="57150" rotWithShape="0" algn="bl" dir="5400000" dist="19050">
              <a:srgbClr val="000000">
                <a:alpha val="50000"/>
              </a:srgbClr>
            </a:outerShdw>
          </a:effectLst>
        </p:spPr>
        <p:txBody>
          <a:bodyPr anchorCtr="0" anchor="ctr" bIns="182850" lIns="182850" spcFirstLastPara="1" rIns="182850" wrap="square" tIns="182850">
            <a:noAutofit/>
          </a:bodyPr>
          <a:lstStyle/>
          <a:p>
            <a:pPr indent="0" lvl="0" marL="0" rtl="0" algn="r">
              <a:spcBef>
                <a:spcPts val="0"/>
              </a:spcBef>
              <a:spcAft>
                <a:spcPts val="0"/>
              </a:spcAft>
              <a:buNone/>
            </a:pPr>
            <a:r>
              <a:t/>
            </a:r>
            <a:endParaRPr sz="2200">
              <a:solidFill>
                <a:srgbClr val="FFFFFF"/>
              </a:solidFill>
              <a:latin typeface="Encode Sans Condensed"/>
              <a:ea typeface="Encode Sans Condensed"/>
              <a:cs typeface="Encode Sans Condensed"/>
              <a:sym typeface="Encode Sans Condensed"/>
            </a:endParaRPr>
          </a:p>
        </p:txBody>
      </p:sp>
      <p:sp>
        <p:nvSpPr>
          <p:cNvPr descr="#nowDateTextBox" id="83" name="Google Shape;83;p15"/>
          <p:cNvSpPr txBox="1"/>
          <p:nvPr/>
        </p:nvSpPr>
        <p:spPr>
          <a:xfrm>
            <a:off x="13368528" y="675348"/>
            <a:ext cx="4803600" cy="457200"/>
          </a:xfrm>
          <a:prstGeom prst="rect">
            <a:avLst/>
          </a:prstGeom>
          <a:noFill/>
          <a:ln>
            <a:noFill/>
          </a:ln>
          <a:effectLst>
            <a:outerShdw blurRad="57150" rotWithShape="0" algn="bl" dir="5400000" dist="19050">
              <a:srgbClr val="000000">
                <a:alpha val="50000"/>
              </a:srgbClr>
            </a:outerShdw>
          </a:effectLst>
        </p:spPr>
        <p:txBody>
          <a:bodyPr anchorCtr="0" anchor="ctr" bIns="182850" lIns="182850" spcFirstLastPara="1" rIns="182850" wrap="square" tIns="182850">
            <a:noAutofit/>
          </a:bodyPr>
          <a:lstStyle/>
          <a:p>
            <a:pPr indent="0" lvl="0" marL="0" rtl="0" algn="r">
              <a:spcBef>
                <a:spcPts val="0"/>
              </a:spcBef>
              <a:spcAft>
                <a:spcPts val="0"/>
              </a:spcAft>
              <a:buNone/>
            </a:pPr>
            <a:r>
              <a:rPr lang="en-US" sz="2200">
                <a:solidFill>
                  <a:srgbClr val="FFFFFF"/>
                </a:solidFill>
                <a:latin typeface="Calibri"/>
                <a:ea typeface="Calibri"/>
                <a:cs typeface="Calibri"/>
                <a:sym typeface="Calibri"/>
              </a:rPr>
              <a:t>Saturday, September 30</a:t>
            </a:r>
            <a:endParaRPr sz="2200">
              <a:solidFill>
                <a:srgbClr val="FFFFFF"/>
              </a:solidFill>
              <a:latin typeface="Calibri"/>
              <a:ea typeface="Calibri"/>
              <a:cs typeface="Calibri"/>
              <a:sym typeface="Calibri"/>
            </a:endParaRPr>
          </a:p>
        </p:txBody>
      </p:sp>
      <p:sp>
        <p:nvSpPr>
          <p:cNvPr id="84" name="Google Shape;84;p15"/>
          <p:cNvSpPr txBox="1"/>
          <p:nvPr>
            <p:ph type="title"/>
          </p:nvPr>
        </p:nvSpPr>
        <p:spPr>
          <a:xfrm>
            <a:off x="2304288" y="0"/>
            <a:ext cx="12381000" cy="1143000"/>
          </a:xfrm>
          <a:prstGeom prst="rect">
            <a:avLst/>
          </a:prstGeom>
          <a:effectLst>
            <a:outerShdw blurRad="57150" rotWithShape="0" algn="bl" dir="5400000" dist="19050">
              <a:srgbClr val="000000">
                <a:alpha val="50000"/>
              </a:srgbClr>
            </a:outerShdw>
          </a:effectLst>
        </p:spPr>
        <p:txBody>
          <a:bodyPr anchorCtr="0" anchor="t" bIns="182875" lIns="182875" spcFirstLastPara="1" rIns="182875" wrap="square" tIns="182875">
            <a:normAutofit/>
          </a:bodyPr>
          <a:lstStyle>
            <a:lvl1pPr lvl="0" rtl="0">
              <a:spcBef>
                <a:spcPts val="0"/>
              </a:spcBef>
              <a:spcAft>
                <a:spcPts val="0"/>
              </a:spcAft>
              <a:buClr>
                <a:srgbClr val="FFFFFF"/>
              </a:buClr>
              <a:buSzPts val="5000"/>
              <a:buFont typeface="Calibri"/>
              <a:buNone/>
              <a:defRPr b="1" sz="5000">
                <a:solidFill>
                  <a:srgbClr val="FFFFFF"/>
                </a:solidFill>
                <a:latin typeface="Calibri"/>
                <a:ea typeface="Calibri"/>
                <a:cs typeface="Calibri"/>
                <a:sym typeface="Calibri"/>
              </a:defRPr>
            </a:lvl1pPr>
            <a:lvl2pPr lvl="1" rtl="0">
              <a:spcBef>
                <a:spcPts val="0"/>
              </a:spcBef>
              <a:spcAft>
                <a:spcPts val="0"/>
              </a:spcAft>
              <a:buSzPts val="6000"/>
              <a:buNone/>
              <a:defRPr>
                <a:latin typeface="Lato"/>
                <a:ea typeface="Lato"/>
                <a:cs typeface="Lato"/>
                <a:sym typeface="Lato"/>
              </a:defRPr>
            </a:lvl2pPr>
            <a:lvl3pPr lvl="2" rtl="0">
              <a:spcBef>
                <a:spcPts val="0"/>
              </a:spcBef>
              <a:spcAft>
                <a:spcPts val="0"/>
              </a:spcAft>
              <a:buSzPts val="6000"/>
              <a:buNone/>
              <a:defRPr>
                <a:latin typeface="Lato"/>
                <a:ea typeface="Lato"/>
                <a:cs typeface="Lato"/>
                <a:sym typeface="Lato"/>
              </a:defRPr>
            </a:lvl3pPr>
            <a:lvl4pPr lvl="3" rtl="0">
              <a:spcBef>
                <a:spcPts val="0"/>
              </a:spcBef>
              <a:spcAft>
                <a:spcPts val="0"/>
              </a:spcAft>
              <a:buSzPts val="6000"/>
              <a:buNone/>
              <a:defRPr>
                <a:latin typeface="Lato"/>
                <a:ea typeface="Lato"/>
                <a:cs typeface="Lato"/>
                <a:sym typeface="Lato"/>
              </a:defRPr>
            </a:lvl4pPr>
            <a:lvl5pPr lvl="4" rtl="0">
              <a:spcBef>
                <a:spcPts val="0"/>
              </a:spcBef>
              <a:spcAft>
                <a:spcPts val="0"/>
              </a:spcAft>
              <a:buSzPts val="6000"/>
              <a:buNone/>
              <a:defRPr>
                <a:latin typeface="Lato"/>
                <a:ea typeface="Lato"/>
                <a:cs typeface="Lato"/>
                <a:sym typeface="Lato"/>
              </a:defRPr>
            </a:lvl5pPr>
            <a:lvl6pPr lvl="5" rtl="0">
              <a:spcBef>
                <a:spcPts val="0"/>
              </a:spcBef>
              <a:spcAft>
                <a:spcPts val="0"/>
              </a:spcAft>
              <a:buSzPts val="6000"/>
              <a:buNone/>
              <a:defRPr>
                <a:latin typeface="Lato"/>
                <a:ea typeface="Lato"/>
                <a:cs typeface="Lato"/>
                <a:sym typeface="Lato"/>
              </a:defRPr>
            </a:lvl6pPr>
            <a:lvl7pPr lvl="6" rtl="0">
              <a:spcBef>
                <a:spcPts val="0"/>
              </a:spcBef>
              <a:spcAft>
                <a:spcPts val="0"/>
              </a:spcAft>
              <a:buSzPts val="6000"/>
              <a:buNone/>
              <a:defRPr>
                <a:latin typeface="Lato"/>
                <a:ea typeface="Lato"/>
                <a:cs typeface="Lato"/>
                <a:sym typeface="Lato"/>
              </a:defRPr>
            </a:lvl7pPr>
            <a:lvl8pPr lvl="7" rtl="0">
              <a:spcBef>
                <a:spcPts val="0"/>
              </a:spcBef>
              <a:spcAft>
                <a:spcPts val="0"/>
              </a:spcAft>
              <a:buSzPts val="6000"/>
              <a:buNone/>
              <a:defRPr>
                <a:latin typeface="Lato"/>
                <a:ea typeface="Lato"/>
                <a:cs typeface="Lato"/>
                <a:sym typeface="Lato"/>
              </a:defRPr>
            </a:lvl8pPr>
            <a:lvl9pPr lvl="8" rtl="0">
              <a:spcBef>
                <a:spcPts val="0"/>
              </a:spcBef>
              <a:spcAft>
                <a:spcPts val="0"/>
              </a:spcAft>
              <a:buSzPts val="6000"/>
              <a:buNone/>
              <a:defRPr>
                <a:latin typeface="Lato"/>
                <a:ea typeface="Lato"/>
                <a:cs typeface="Lato"/>
                <a:sym typeface="Lato"/>
              </a:defRPr>
            </a:lvl9pPr>
          </a:lstStyle>
          <a:p/>
        </p:txBody>
      </p:sp>
      <p:sp>
        <p:nvSpPr>
          <p:cNvPr id="85" name="Google Shape;85;p15"/>
          <p:cNvSpPr txBox="1"/>
          <p:nvPr>
            <p:ph idx="12" type="sldNum"/>
          </p:nvPr>
        </p:nvSpPr>
        <p:spPr>
          <a:xfrm>
            <a:off x="17671800" y="9646800"/>
            <a:ext cx="640200" cy="640200"/>
          </a:xfrm>
          <a:prstGeom prst="rect">
            <a:avLst/>
          </a:prstGeom>
        </p:spPr>
        <p:txBody>
          <a:bodyPr anchorCtr="0" anchor="ctr" bIns="0" lIns="0" spcFirstLastPara="1" rIns="0" wrap="square" tIns="0">
            <a:norm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mplate - Summary">
  <p:cSld name="TITLE_ONLY_1_1">
    <p:spTree>
      <p:nvGrpSpPr>
        <p:cNvPr id="86" name="Shape 86"/>
        <p:cNvGrpSpPr/>
        <p:nvPr/>
      </p:nvGrpSpPr>
      <p:grpSpPr>
        <a:xfrm>
          <a:off x="0" y="0"/>
          <a:ext cx="0" cy="0"/>
          <a:chOff x="0" y="0"/>
          <a:chExt cx="0" cy="0"/>
        </a:xfrm>
      </p:grpSpPr>
      <p:sp>
        <p:nvSpPr>
          <p:cNvPr id="87" name="Google Shape;87;p16"/>
          <p:cNvSpPr/>
          <p:nvPr/>
        </p:nvSpPr>
        <p:spPr>
          <a:xfrm>
            <a:off x="-24000" y="-15958"/>
            <a:ext cx="18336000" cy="1145400"/>
          </a:xfrm>
          <a:prstGeom prst="rect">
            <a:avLst/>
          </a:prstGeom>
          <a:solidFill>
            <a:srgbClr val="164397"/>
          </a:solidFill>
          <a:ln cap="flat" cmpd="sng" w="9525">
            <a:solidFill>
              <a:schemeClr val="dk2"/>
            </a:solidFill>
            <a:prstDash val="solid"/>
            <a:round/>
            <a:headEnd len="sm" w="sm" type="none"/>
            <a:tailEnd len="sm" w="sm" type="none"/>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sz="2800"/>
          </a:p>
        </p:txBody>
      </p:sp>
      <p:pic>
        <p:nvPicPr>
          <p:cNvPr id="88" name="Google Shape;88;p16"/>
          <p:cNvPicPr preferRelativeResize="0"/>
          <p:nvPr/>
        </p:nvPicPr>
        <p:blipFill>
          <a:blip r:embed="rId2">
            <a:alphaModFix/>
          </a:blip>
          <a:stretch>
            <a:fillRect/>
          </a:stretch>
        </p:blipFill>
        <p:spPr>
          <a:xfrm>
            <a:off x="1196295" y="10169"/>
            <a:ext cx="1078398" cy="1078398"/>
          </a:xfrm>
          <a:prstGeom prst="rect">
            <a:avLst/>
          </a:prstGeom>
          <a:noFill/>
          <a:ln>
            <a:noFill/>
          </a:ln>
          <a:effectLst>
            <a:outerShdw blurRad="57150" rotWithShape="0" algn="bl" dir="5400000" dist="19050">
              <a:srgbClr val="000000">
                <a:alpha val="50000"/>
              </a:srgbClr>
            </a:outerShdw>
          </a:effectLst>
        </p:spPr>
      </p:pic>
      <p:pic>
        <p:nvPicPr>
          <p:cNvPr id="89" name="Google Shape;89;p16"/>
          <p:cNvPicPr preferRelativeResize="0"/>
          <p:nvPr/>
        </p:nvPicPr>
        <p:blipFill>
          <a:blip r:embed="rId3">
            <a:alphaModFix/>
          </a:blip>
          <a:stretch>
            <a:fillRect/>
          </a:stretch>
        </p:blipFill>
        <p:spPr>
          <a:xfrm>
            <a:off x="-201250" y="10169"/>
            <a:ext cx="1509801" cy="1078400"/>
          </a:xfrm>
          <a:prstGeom prst="rect">
            <a:avLst/>
          </a:prstGeom>
          <a:noFill/>
          <a:ln>
            <a:noFill/>
          </a:ln>
          <a:effectLst>
            <a:outerShdw blurRad="57150" rotWithShape="0" algn="bl" dir="5400000" dist="19050">
              <a:srgbClr val="000000">
                <a:alpha val="50000"/>
              </a:srgbClr>
            </a:outerShdw>
          </a:effectLst>
        </p:spPr>
      </p:pic>
      <p:sp>
        <p:nvSpPr>
          <p:cNvPr descr="#officeTypeDescTextBox" id="90" name="Google Shape;90;p16"/>
          <p:cNvSpPr txBox="1"/>
          <p:nvPr/>
        </p:nvSpPr>
        <p:spPr>
          <a:xfrm>
            <a:off x="13368528" y="10476"/>
            <a:ext cx="4803600" cy="457200"/>
          </a:xfrm>
          <a:prstGeom prst="rect">
            <a:avLst/>
          </a:prstGeom>
          <a:noFill/>
          <a:ln>
            <a:noFill/>
          </a:ln>
          <a:effectLst>
            <a:outerShdw blurRad="57150" rotWithShape="0" algn="bl" dir="5400000" dist="19050">
              <a:srgbClr val="000000">
                <a:alpha val="50000"/>
              </a:srgbClr>
            </a:outerShdw>
          </a:effectLst>
        </p:spPr>
        <p:txBody>
          <a:bodyPr anchorCtr="0" anchor="ctr" bIns="182850" lIns="182850" spcFirstLastPara="1" rIns="182850" wrap="square" tIns="182850">
            <a:noAutofit/>
          </a:bodyPr>
          <a:lstStyle/>
          <a:p>
            <a:pPr indent="0" lvl="0" marL="0" rtl="0" algn="r">
              <a:spcBef>
                <a:spcPts val="0"/>
              </a:spcBef>
              <a:spcAft>
                <a:spcPts val="0"/>
              </a:spcAft>
              <a:buNone/>
            </a:pPr>
            <a:r>
              <a:t/>
            </a:r>
            <a:endParaRPr sz="2200">
              <a:solidFill>
                <a:srgbClr val="FFFFFF"/>
              </a:solidFill>
              <a:latin typeface="Calibri"/>
              <a:ea typeface="Calibri"/>
              <a:cs typeface="Calibri"/>
              <a:sym typeface="Calibri"/>
            </a:endParaRPr>
          </a:p>
        </p:txBody>
      </p:sp>
      <p:sp>
        <p:nvSpPr>
          <p:cNvPr descr="#officeNameTextBox" id="91" name="Google Shape;91;p16"/>
          <p:cNvSpPr txBox="1"/>
          <p:nvPr/>
        </p:nvSpPr>
        <p:spPr>
          <a:xfrm>
            <a:off x="13368528" y="347472"/>
            <a:ext cx="4803600" cy="457200"/>
          </a:xfrm>
          <a:prstGeom prst="rect">
            <a:avLst/>
          </a:prstGeom>
          <a:noFill/>
          <a:ln>
            <a:noFill/>
          </a:ln>
          <a:effectLst>
            <a:outerShdw blurRad="57150" rotWithShape="0" algn="bl" dir="5400000" dist="19050">
              <a:srgbClr val="000000">
                <a:alpha val="50000"/>
              </a:srgbClr>
            </a:outerShdw>
          </a:effectLst>
        </p:spPr>
        <p:txBody>
          <a:bodyPr anchorCtr="0" anchor="ctr" bIns="182850" lIns="182850" spcFirstLastPara="1" rIns="182850" wrap="square" tIns="182850">
            <a:noAutofit/>
          </a:bodyPr>
          <a:lstStyle/>
          <a:p>
            <a:pPr indent="0" lvl="0" marL="0" rtl="0" algn="r">
              <a:spcBef>
                <a:spcPts val="0"/>
              </a:spcBef>
              <a:spcAft>
                <a:spcPts val="0"/>
              </a:spcAft>
              <a:buNone/>
            </a:pPr>
            <a:r>
              <a:t/>
            </a:r>
            <a:endParaRPr sz="2200">
              <a:solidFill>
                <a:srgbClr val="FFFFFF"/>
              </a:solidFill>
              <a:latin typeface="Calibri"/>
              <a:ea typeface="Calibri"/>
              <a:cs typeface="Calibri"/>
              <a:sym typeface="Calibri"/>
            </a:endParaRPr>
          </a:p>
        </p:txBody>
      </p:sp>
      <p:sp>
        <p:nvSpPr>
          <p:cNvPr descr="#nowDateTextBox" id="92" name="Google Shape;92;p16"/>
          <p:cNvSpPr txBox="1"/>
          <p:nvPr/>
        </p:nvSpPr>
        <p:spPr>
          <a:xfrm>
            <a:off x="13368528" y="675348"/>
            <a:ext cx="4803600" cy="457200"/>
          </a:xfrm>
          <a:prstGeom prst="rect">
            <a:avLst/>
          </a:prstGeom>
          <a:noFill/>
          <a:ln>
            <a:noFill/>
          </a:ln>
          <a:effectLst>
            <a:outerShdw blurRad="57150" rotWithShape="0" algn="bl" dir="5400000" dist="19050">
              <a:srgbClr val="000000">
                <a:alpha val="50000"/>
              </a:srgbClr>
            </a:outerShdw>
          </a:effectLst>
        </p:spPr>
        <p:txBody>
          <a:bodyPr anchorCtr="0" anchor="ctr" bIns="182850" lIns="182850" spcFirstLastPara="1" rIns="182850" wrap="square" tIns="182850">
            <a:noAutofit/>
          </a:bodyPr>
          <a:lstStyle/>
          <a:p>
            <a:pPr indent="0" lvl="0" marL="0" rtl="0" algn="r">
              <a:spcBef>
                <a:spcPts val="0"/>
              </a:spcBef>
              <a:spcAft>
                <a:spcPts val="0"/>
              </a:spcAft>
              <a:buNone/>
            </a:pPr>
            <a:r>
              <a:rPr lang="en-US" sz="2200">
                <a:solidFill>
                  <a:srgbClr val="FFFFFF"/>
                </a:solidFill>
                <a:latin typeface="Calibri"/>
                <a:ea typeface="Calibri"/>
                <a:cs typeface="Calibri"/>
                <a:sym typeface="Calibri"/>
              </a:rPr>
              <a:t>Saturday, September 30</a:t>
            </a:r>
            <a:endParaRPr sz="2200">
              <a:solidFill>
                <a:srgbClr val="FFFFFF"/>
              </a:solidFill>
              <a:latin typeface="Calibri"/>
              <a:ea typeface="Calibri"/>
              <a:cs typeface="Calibri"/>
              <a:sym typeface="Calibri"/>
            </a:endParaRPr>
          </a:p>
        </p:txBody>
      </p:sp>
      <p:sp>
        <p:nvSpPr>
          <p:cNvPr id="93" name="Google Shape;93;p16"/>
          <p:cNvSpPr txBox="1"/>
          <p:nvPr>
            <p:ph idx="1" type="body"/>
          </p:nvPr>
        </p:nvSpPr>
        <p:spPr>
          <a:xfrm>
            <a:off x="256025" y="1312778"/>
            <a:ext cx="17876400" cy="7543800"/>
          </a:xfrm>
          <a:prstGeom prst="rect">
            <a:avLst/>
          </a:prstGeom>
          <a:ln>
            <a:noFill/>
          </a:ln>
        </p:spPr>
        <p:txBody>
          <a:bodyPr anchorCtr="0" anchor="ctr" bIns="91425" lIns="365750" spcFirstLastPara="1" rIns="91425" wrap="square" tIns="91425">
            <a:normAutofit/>
          </a:bodyPr>
          <a:lstStyle>
            <a:lvl1pPr indent="-546100" lvl="0" marL="457200" rtl="0">
              <a:spcBef>
                <a:spcPts val="0"/>
              </a:spcBef>
              <a:spcAft>
                <a:spcPts val="0"/>
              </a:spcAft>
              <a:buSzPts val="5000"/>
              <a:buFont typeface="Calibri"/>
              <a:buChar char="●"/>
              <a:defRPr sz="5000">
                <a:latin typeface="Calibri"/>
                <a:ea typeface="Calibri"/>
                <a:cs typeface="Calibri"/>
                <a:sym typeface="Calibri"/>
              </a:defRPr>
            </a:lvl1pPr>
            <a:lvl2pPr indent="-482600" lvl="1" marL="914400" rtl="0">
              <a:spcBef>
                <a:spcPts val="0"/>
              </a:spcBef>
              <a:spcAft>
                <a:spcPts val="0"/>
              </a:spcAft>
              <a:buSzPts val="4000"/>
              <a:buFont typeface="Calibri"/>
              <a:buChar char="○"/>
              <a:defRPr sz="4000">
                <a:latin typeface="Calibri"/>
                <a:ea typeface="Calibri"/>
                <a:cs typeface="Calibri"/>
                <a:sym typeface="Calibri"/>
              </a:defRPr>
            </a:lvl2pPr>
            <a:lvl3pPr indent="-419100" lvl="2" marL="1371600" rtl="0">
              <a:spcBef>
                <a:spcPts val="0"/>
              </a:spcBef>
              <a:spcAft>
                <a:spcPts val="0"/>
              </a:spcAft>
              <a:buSzPts val="3000"/>
              <a:buFont typeface="Calibri"/>
              <a:buChar char="■"/>
              <a:defRPr sz="3000">
                <a:latin typeface="Calibri"/>
                <a:ea typeface="Calibri"/>
                <a:cs typeface="Calibri"/>
                <a:sym typeface="Calibri"/>
              </a:defRPr>
            </a:lvl3pPr>
            <a:lvl4pPr indent="-387350" lvl="3" marL="1828800" rtl="0">
              <a:spcBef>
                <a:spcPts val="0"/>
              </a:spcBef>
              <a:spcAft>
                <a:spcPts val="0"/>
              </a:spcAft>
              <a:buSzPts val="2500"/>
              <a:buFont typeface="Calibri"/>
              <a:buChar char="●"/>
              <a:defRPr sz="2500">
                <a:latin typeface="Calibri"/>
                <a:ea typeface="Calibri"/>
                <a:cs typeface="Calibri"/>
                <a:sym typeface="Calibri"/>
              </a:defRPr>
            </a:lvl4pPr>
            <a:lvl5pPr indent="-387350" lvl="4" marL="2286000" rtl="0">
              <a:spcBef>
                <a:spcPts val="0"/>
              </a:spcBef>
              <a:spcAft>
                <a:spcPts val="0"/>
              </a:spcAft>
              <a:buSzPts val="2500"/>
              <a:buFont typeface="Calibri"/>
              <a:buChar char="○"/>
              <a:defRPr sz="2500">
                <a:latin typeface="Calibri"/>
                <a:ea typeface="Calibri"/>
                <a:cs typeface="Calibri"/>
                <a:sym typeface="Calibri"/>
              </a:defRPr>
            </a:lvl5pPr>
            <a:lvl6pPr indent="-387350" lvl="5" marL="2743200" rtl="0">
              <a:spcBef>
                <a:spcPts val="0"/>
              </a:spcBef>
              <a:spcAft>
                <a:spcPts val="0"/>
              </a:spcAft>
              <a:buSzPts val="2500"/>
              <a:buFont typeface="Calibri"/>
              <a:buChar char="■"/>
              <a:defRPr sz="2500">
                <a:latin typeface="Calibri"/>
                <a:ea typeface="Calibri"/>
                <a:cs typeface="Calibri"/>
                <a:sym typeface="Calibri"/>
              </a:defRPr>
            </a:lvl6pPr>
            <a:lvl7pPr indent="-387350" lvl="6" marL="3200400" rtl="0">
              <a:spcBef>
                <a:spcPts val="0"/>
              </a:spcBef>
              <a:spcAft>
                <a:spcPts val="0"/>
              </a:spcAft>
              <a:buSzPts val="2500"/>
              <a:buFont typeface="Calibri"/>
              <a:buChar char="●"/>
              <a:defRPr sz="2500">
                <a:latin typeface="Calibri"/>
                <a:ea typeface="Calibri"/>
                <a:cs typeface="Calibri"/>
                <a:sym typeface="Calibri"/>
              </a:defRPr>
            </a:lvl7pPr>
            <a:lvl8pPr indent="-387350" lvl="7" marL="3657600" rtl="0">
              <a:spcBef>
                <a:spcPts val="0"/>
              </a:spcBef>
              <a:spcAft>
                <a:spcPts val="0"/>
              </a:spcAft>
              <a:buSzPts val="2500"/>
              <a:buFont typeface="Calibri"/>
              <a:buChar char="○"/>
              <a:defRPr sz="2500">
                <a:latin typeface="Calibri"/>
                <a:ea typeface="Calibri"/>
                <a:cs typeface="Calibri"/>
                <a:sym typeface="Calibri"/>
              </a:defRPr>
            </a:lvl8pPr>
            <a:lvl9pPr indent="-387350" lvl="8" marL="4114800" rtl="0">
              <a:spcBef>
                <a:spcPts val="0"/>
              </a:spcBef>
              <a:spcAft>
                <a:spcPts val="0"/>
              </a:spcAft>
              <a:buSzPts val="2500"/>
              <a:buFont typeface="Calibri"/>
              <a:buChar char="■"/>
              <a:defRPr sz="2500">
                <a:latin typeface="Calibri"/>
                <a:ea typeface="Calibri"/>
                <a:cs typeface="Calibri"/>
                <a:sym typeface="Calibri"/>
              </a:defRPr>
            </a:lvl9pPr>
          </a:lstStyle>
          <a:p/>
        </p:txBody>
      </p:sp>
      <p:sp>
        <p:nvSpPr>
          <p:cNvPr id="94" name="Google Shape;94;p16"/>
          <p:cNvSpPr/>
          <p:nvPr/>
        </p:nvSpPr>
        <p:spPr>
          <a:xfrm>
            <a:off x="-9144" y="9158135"/>
            <a:ext cx="18306600" cy="1141200"/>
          </a:xfrm>
          <a:prstGeom prst="rect">
            <a:avLst/>
          </a:prstGeom>
          <a:solidFill>
            <a:srgbClr val="164397"/>
          </a:solidFill>
          <a:ln cap="flat" cmpd="sng" w="9525">
            <a:solidFill>
              <a:schemeClr val="dk2"/>
            </a:solidFill>
            <a:prstDash val="solid"/>
            <a:round/>
            <a:headEnd len="sm" w="sm" type="none"/>
            <a:tailEnd len="sm" w="sm" type="none"/>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sz="2800"/>
          </a:p>
        </p:txBody>
      </p:sp>
      <p:pic>
        <p:nvPicPr>
          <p:cNvPr id="95" name="Google Shape;95;p16"/>
          <p:cNvPicPr preferRelativeResize="0"/>
          <p:nvPr/>
        </p:nvPicPr>
        <p:blipFill>
          <a:blip r:embed="rId4">
            <a:alphaModFix/>
          </a:blip>
          <a:stretch>
            <a:fillRect/>
          </a:stretch>
        </p:blipFill>
        <p:spPr>
          <a:xfrm>
            <a:off x="11050345" y="9423453"/>
            <a:ext cx="547580" cy="607405"/>
          </a:xfrm>
          <a:prstGeom prst="rect">
            <a:avLst/>
          </a:prstGeom>
          <a:noFill/>
          <a:ln>
            <a:noFill/>
          </a:ln>
        </p:spPr>
      </p:pic>
      <p:sp>
        <p:nvSpPr>
          <p:cNvPr descr="#officeWebsiteTextBox" id="96" name="Google Shape;96;p16"/>
          <p:cNvSpPr txBox="1"/>
          <p:nvPr/>
        </p:nvSpPr>
        <p:spPr>
          <a:xfrm>
            <a:off x="11666370" y="9422613"/>
            <a:ext cx="3734700" cy="610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US" sz="2300">
                <a:solidFill>
                  <a:srgbClr val="FFFFFF"/>
                </a:solidFill>
                <a:latin typeface="Calibri"/>
                <a:ea typeface="Calibri"/>
                <a:cs typeface="Calibri"/>
                <a:sym typeface="Calibri"/>
              </a:rPr>
              <a:t>weather.gov/portland</a:t>
            </a:r>
            <a:endParaRPr b="1" sz="2300">
              <a:solidFill>
                <a:srgbClr val="FFFFFF"/>
              </a:solidFill>
              <a:latin typeface="Calibri"/>
              <a:ea typeface="Calibri"/>
              <a:cs typeface="Calibri"/>
              <a:sym typeface="Calibri"/>
            </a:endParaRPr>
          </a:p>
        </p:txBody>
      </p:sp>
      <p:sp>
        <p:nvSpPr>
          <p:cNvPr descr="#officeEmailTextBox" id="97" name="Google Shape;97;p16"/>
          <p:cNvSpPr txBox="1"/>
          <p:nvPr/>
        </p:nvSpPr>
        <p:spPr>
          <a:xfrm>
            <a:off x="1454560" y="9421970"/>
            <a:ext cx="4663500" cy="610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US" sz="2300">
                <a:solidFill>
                  <a:srgbClr val="FFFFFF"/>
                </a:solidFill>
                <a:latin typeface="Calibri"/>
                <a:ea typeface="Calibri"/>
                <a:cs typeface="Calibri"/>
                <a:sym typeface="Calibri"/>
              </a:rPr>
              <a:t>nws.portland@noaa.gov</a:t>
            </a:r>
            <a:endParaRPr b="1" sz="2300">
              <a:solidFill>
                <a:srgbClr val="FFFFFF"/>
              </a:solidFill>
              <a:latin typeface="Calibri"/>
              <a:ea typeface="Calibri"/>
              <a:cs typeface="Calibri"/>
              <a:sym typeface="Calibri"/>
            </a:endParaRPr>
          </a:p>
        </p:txBody>
      </p:sp>
      <p:pic>
        <p:nvPicPr>
          <p:cNvPr id="98" name="Google Shape;98;p16"/>
          <p:cNvPicPr preferRelativeResize="0"/>
          <p:nvPr/>
        </p:nvPicPr>
        <p:blipFill>
          <a:blip r:embed="rId5">
            <a:alphaModFix/>
          </a:blip>
          <a:stretch>
            <a:fillRect/>
          </a:stretch>
        </p:blipFill>
        <p:spPr>
          <a:xfrm>
            <a:off x="712848" y="9423453"/>
            <a:ext cx="608625" cy="607405"/>
          </a:xfrm>
          <a:prstGeom prst="rect">
            <a:avLst/>
          </a:prstGeom>
          <a:noFill/>
          <a:ln>
            <a:noFill/>
          </a:ln>
        </p:spPr>
      </p:pic>
      <p:grpSp>
        <p:nvGrpSpPr>
          <p:cNvPr id="99" name="Google Shape;99;p16"/>
          <p:cNvGrpSpPr/>
          <p:nvPr/>
        </p:nvGrpSpPr>
        <p:grpSpPr>
          <a:xfrm>
            <a:off x="15819629" y="9423453"/>
            <a:ext cx="1884570" cy="546665"/>
            <a:chOff x="15830140" y="9419163"/>
            <a:chExt cx="1887590" cy="548640"/>
          </a:xfrm>
        </p:grpSpPr>
        <p:pic>
          <p:nvPicPr>
            <p:cNvPr id="100" name="Google Shape;100;p16"/>
            <p:cNvPicPr preferRelativeResize="0"/>
            <p:nvPr/>
          </p:nvPicPr>
          <p:blipFill>
            <a:blip r:embed="rId6">
              <a:alphaModFix/>
            </a:blip>
            <a:stretch>
              <a:fillRect/>
            </a:stretch>
          </p:blipFill>
          <p:spPr>
            <a:xfrm>
              <a:off x="15830140" y="9419163"/>
              <a:ext cx="548640" cy="548640"/>
            </a:xfrm>
            <a:prstGeom prst="rect">
              <a:avLst/>
            </a:prstGeom>
            <a:noFill/>
            <a:ln>
              <a:noFill/>
            </a:ln>
          </p:spPr>
        </p:pic>
        <p:pic>
          <p:nvPicPr>
            <p:cNvPr id="101" name="Google Shape;101;p16"/>
            <p:cNvPicPr preferRelativeResize="0"/>
            <p:nvPr/>
          </p:nvPicPr>
          <p:blipFill>
            <a:blip r:embed="rId7">
              <a:alphaModFix/>
            </a:blip>
            <a:stretch>
              <a:fillRect/>
            </a:stretch>
          </p:blipFill>
          <p:spPr>
            <a:xfrm>
              <a:off x="16446840" y="9419163"/>
              <a:ext cx="548640" cy="548640"/>
            </a:xfrm>
            <a:prstGeom prst="rect">
              <a:avLst/>
            </a:prstGeom>
            <a:noFill/>
            <a:ln>
              <a:noFill/>
            </a:ln>
          </p:spPr>
        </p:pic>
        <p:pic>
          <p:nvPicPr>
            <p:cNvPr id="102" name="Google Shape;102;p16"/>
            <p:cNvPicPr preferRelativeResize="0"/>
            <p:nvPr/>
          </p:nvPicPr>
          <p:blipFill rotWithShape="1">
            <a:blip r:embed="rId8">
              <a:alphaModFix/>
            </a:blip>
            <a:srcRect b="17390" l="0" r="0" t="-17390"/>
            <a:stretch/>
          </p:blipFill>
          <p:spPr>
            <a:xfrm>
              <a:off x="17169090" y="9419163"/>
              <a:ext cx="548640" cy="548640"/>
            </a:xfrm>
            <a:prstGeom prst="rect">
              <a:avLst/>
            </a:prstGeom>
            <a:noFill/>
            <a:ln>
              <a:noFill/>
            </a:ln>
          </p:spPr>
        </p:pic>
      </p:grpSp>
      <p:pic>
        <p:nvPicPr>
          <p:cNvPr id="103" name="Google Shape;103;p16"/>
          <p:cNvPicPr preferRelativeResize="0"/>
          <p:nvPr/>
        </p:nvPicPr>
        <p:blipFill>
          <a:blip r:embed="rId9">
            <a:alphaModFix/>
          </a:blip>
          <a:stretch>
            <a:fillRect/>
          </a:stretch>
        </p:blipFill>
        <p:spPr>
          <a:xfrm>
            <a:off x="6409569" y="9423453"/>
            <a:ext cx="608625" cy="607405"/>
          </a:xfrm>
          <a:prstGeom prst="rect">
            <a:avLst/>
          </a:prstGeom>
          <a:noFill/>
          <a:ln>
            <a:noFill/>
          </a:ln>
        </p:spPr>
      </p:pic>
      <p:sp>
        <p:nvSpPr>
          <p:cNvPr descr="#officePhoneTextBox" id="104" name="Google Shape;104;p16"/>
          <p:cNvSpPr txBox="1"/>
          <p:nvPr/>
        </p:nvSpPr>
        <p:spPr>
          <a:xfrm>
            <a:off x="7101660" y="9423465"/>
            <a:ext cx="3482700" cy="607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2300">
                <a:solidFill>
                  <a:srgbClr val="FFFFFF"/>
                </a:solidFill>
                <a:latin typeface="Calibri"/>
                <a:ea typeface="Calibri"/>
                <a:cs typeface="Calibri"/>
                <a:sym typeface="Calibri"/>
              </a:rPr>
              <a:t>(503) 326-2340</a:t>
            </a:r>
            <a:endParaRPr b="1" sz="2300">
              <a:solidFill>
                <a:srgbClr val="FFFFFF"/>
              </a:solidFill>
              <a:latin typeface="Calibri"/>
              <a:ea typeface="Calibri"/>
              <a:cs typeface="Calibri"/>
              <a:sym typeface="Calibri"/>
            </a:endParaRPr>
          </a:p>
        </p:txBody>
      </p:sp>
      <p:sp>
        <p:nvSpPr>
          <p:cNvPr id="105" name="Google Shape;105;p16"/>
          <p:cNvSpPr txBox="1"/>
          <p:nvPr>
            <p:ph type="title"/>
          </p:nvPr>
        </p:nvSpPr>
        <p:spPr>
          <a:xfrm>
            <a:off x="2304288" y="0"/>
            <a:ext cx="12381000" cy="1143000"/>
          </a:xfrm>
          <a:prstGeom prst="rect">
            <a:avLst/>
          </a:prstGeom>
          <a:effectLst>
            <a:outerShdw blurRad="57150" rotWithShape="0" algn="bl" dir="5400000" dist="19050">
              <a:srgbClr val="000000">
                <a:alpha val="50000"/>
              </a:srgbClr>
            </a:outerShdw>
          </a:effectLst>
        </p:spPr>
        <p:txBody>
          <a:bodyPr anchorCtr="0" anchor="t" bIns="182875" lIns="182875" spcFirstLastPara="1" rIns="182875" wrap="square" tIns="182875">
            <a:normAutofit/>
          </a:bodyPr>
          <a:lstStyle>
            <a:lvl1pPr lvl="0" rtl="0">
              <a:spcBef>
                <a:spcPts val="0"/>
              </a:spcBef>
              <a:spcAft>
                <a:spcPts val="0"/>
              </a:spcAft>
              <a:buClr>
                <a:srgbClr val="FFFFFF"/>
              </a:buClr>
              <a:buSzPts val="5000"/>
              <a:buFont typeface="Calibri"/>
              <a:buNone/>
              <a:defRPr b="1" sz="5000">
                <a:solidFill>
                  <a:srgbClr val="FFFFFF"/>
                </a:solidFill>
                <a:latin typeface="Calibri"/>
                <a:ea typeface="Calibri"/>
                <a:cs typeface="Calibri"/>
                <a:sym typeface="Calibri"/>
              </a:defRPr>
            </a:lvl1pPr>
            <a:lvl2pPr lvl="1" rtl="0">
              <a:spcBef>
                <a:spcPts val="0"/>
              </a:spcBef>
              <a:spcAft>
                <a:spcPts val="0"/>
              </a:spcAft>
              <a:buSzPts val="6000"/>
              <a:buNone/>
              <a:defRPr>
                <a:latin typeface="Lato"/>
                <a:ea typeface="Lato"/>
                <a:cs typeface="Lato"/>
                <a:sym typeface="Lato"/>
              </a:defRPr>
            </a:lvl2pPr>
            <a:lvl3pPr lvl="2" rtl="0">
              <a:spcBef>
                <a:spcPts val="0"/>
              </a:spcBef>
              <a:spcAft>
                <a:spcPts val="0"/>
              </a:spcAft>
              <a:buSzPts val="6000"/>
              <a:buNone/>
              <a:defRPr>
                <a:latin typeface="Lato"/>
                <a:ea typeface="Lato"/>
                <a:cs typeface="Lato"/>
                <a:sym typeface="Lato"/>
              </a:defRPr>
            </a:lvl3pPr>
            <a:lvl4pPr lvl="3" rtl="0">
              <a:spcBef>
                <a:spcPts val="0"/>
              </a:spcBef>
              <a:spcAft>
                <a:spcPts val="0"/>
              </a:spcAft>
              <a:buSzPts val="6000"/>
              <a:buNone/>
              <a:defRPr>
                <a:latin typeface="Lato"/>
                <a:ea typeface="Lato"/>
                <a:cs typeface="Lato"/>
                <a:sym typeface="Lato"/>
              </a:defRPr>
            </a:lvl4pPr>
            <a:lvl5pPr lvl="4" rtl="0">
              <a:spcBef>
                <a:spcPts val="0"/>
              </a:spcBef>
              <a:spcAft>
                <a:spcPts val="0"/>
              </a:spcAft>
              <a:buSzPts val="6000"/>
              <a:buNone/>
              <a:defRPr>
                <a:latin typeface="Lato"/>
                <a:ea typeface="Lato"/>
                <a:cs typeface="Lato"/>
                <a:sym typeface="Lato"/>
              </a:defRPr>
            </a:lvl5pPr>
            <a:lvl6pPr lvl="5" rtl="0">
              <a:spcBef>
                <a:spcPts val="0"/>
              </a:spcBef>
              <a:spcAft>
                <a:spcPts val="0"/>
              </a:spcAft>
              <a:buSzPts val="6000"/>
              <a:buNone/>
              <a:defRPr>
                <a:latin typeface="Lato"/>
                <a:ea typeface="Lato"/>
                <a:cs typeface="Lato"/>
                <a:sym typeface="Lato"/>
              </a:defRPr>
            </a:lvl6pPr>
            <a:lvl7pPr lvl="6" rtl="0">
              <a:spcBef>
                <a:spcPts val="0"/>
              </a:spcBef>
              <a:spcAft>
                <a:spcPts val="0"/>
              </a:spcAft>
              <a:buSzPts val="6000"/>
              <a:buNone/>
              <a:defRPr>
                <a:latin typeface="Lato"/>
                <a:ea typeface="Lato"/>
                <a:cs typeface="Lato"/>
                <a:sym typeface="Lato"/>
              </a:defRPr>
            </a:lvl7pPr>
            <a:lvl8pPr lvl="7" rtl="0">
              <a:spcBef>
                <a:spcPts val="0"/>
              </a:spcBef>
              <a:spcAft>
                <a:spcPts val="0"/>
              </a:spcAft>
              <a:buSzPts val="6000"/>
              <a:buNone/>
              <a:defRPr>
                <a:latin typeface="Lato"/>
                <a:ea typeface="Lato"/>
                <a:cs typeface="Lato"/>
                <a:sym typeface="Lato"/>
              </a:defRPr>
            </a:lvl8pPr>
            <a:lvl9pPr lvl="8" rtl="0">
              <a:spcBef>
                <a:spcPts val="0"/>
              </a:spcBef>
              <a:spcAft>
                <a:spcPts val="0"/>
              </a:spcAft>
              <a:buSzPts val="6000"/>
              <a:buNone/>
              <a:defRPr>
                <a:latin typeface="Lato"/>
                <a:ea typeface="Lato"/>
                <a:cs typeface="Lato"/>
                <a:sym typeface="Lato"/>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0" name="Shape 110"/>
        <p:cNvGrpSpPr/>
        <p:nvPr/>
      </p:nvGrpSpPr>
      <p:grpSpPr>
        <a:xfrm>
          <a:off x="0" y="0"/>
          <a:ext cx="0" cy="0"/>
          <a:chOff x="0" y="0"/>
          <a:chExt cx="0" cy="0"/>
        </a:xfrm>
      </p:grpSpPr>
      <p:grpSp>
        <p:nvGrpSpPr>
          <p:cNvPr id="111" name="Google Shape;111;p18"/>
          <p:cNvGrpSpPr/>
          <p:nvPr/>
        </p:nvGrpSpPr>
        <p:grpSpPr>
          <a:xfrm>
            <a:off x="8700557" y="5710754"/>
            <a:ext cx="887177" cy="211264"/>
            <a:chOff x="4137525" y="2915950"/>
            <a:chExt cx="869100" cy="207000"/>
          </a:xfrm>
        </p:grpSpPr>
        <p:sp>
          <p:nvSpPr>
            <p:cNvPr id="112" name="Google Shape;112;p18"/>
            <p:cNvSpPr/>
            <p:nvPr/>
          </p:nvSpPr>
          <p:spPr>
            <a:xfrm>
              <a:off x="4468575" y="2915950"/>
              <a:ext cx="207000" cy="207000"/>
            </a:xfrm>
            <a:prstGeom prst="ellipse">
              <a:avLst/>
            </a:prstGeom>
            <a:solidFill>
              <a:schemeClr val="dk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13" name="Google Shape;113;p18"/>
            <p:cNvSpPr/>
            <p:nvPr/>
          </p:nvSpPr>
          <p:spPr>
            <a:xfrm>
              <a:off x="4799625" y="2915950"/>
              <a:ext cx="207000" cy="207000"/>
            </a:xfrm>
            <a:prstGeom prst="ellipse">
              <a:avLst/>
            </a:prstGeom>
            <a:solidFill>
              <a:schemeClr val="dk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14" name="Google Shape;114;p18"/>
            <p:cNvSpPr/>
            <p:nvPr/>
          </p:nvSpPr>
          <p:spPr>
            <a:xfrm>
              <a:off x="4137525" y="2915950"/>
              <a:ext cx="207000" cy="207000"/>
            </a:xfrm>
            <a:prstGeom prst="ellipse">
              <a:avLst/>
            </a:prstGeom>
            <a:solidFill>
              <a:schemeClr val="dk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sp>
        <p:nvSpPr>
          <p:cNvPr id="115" name="Google Shape;115;p18"/>
          <p:cNvSpPr txBox="1"/>
          <p:nvPr>
            <p:ph type="ctrTitle"/>
          </p:nvPr>
        </p:nvSpPr>
        <p:spPr>
          <a:xfrm>
            <a:off x="1342515" y="1981600"/>
            <a:ext cx="15603000" cy="3460200"/>
          </a:xfrm>
          <a:prstGeom prst="rect">
            <a:avLst/>
          </a:prstGeom>
        </p:spPr>
        <p:txBody>
          <a:bodyPr anchorCtr="0" anchor="b" bIns="182850" lIns="182850" spcFirstLastPara="1" rIns="182850" wrap="square" tIns="182850">
            <a:normAutofit/>
          </a:bodyPr>
          <a:lstStyle>
            <a:lvl1pPr lvl="0" rtl="0" algn="ctr">
              <a:spcBef>
                <a:spcPts val="0"/>
              </a:spcBef>
              <a:spcAft>
                <a:spcPts val="0"/>
              </a:spcAft>
              <a:buSzPts val="9600"/>
              <a:buNone/>
              <a:defRPr sz="9600"/>
            </a:lvl1pPr>
            <a:lvl2pPr lvl="1" rtl="0" algn="ctr">
              <a:spcBef>
                <a:spcPts val="0"/>
              </a:spcBef>
              <a:spcAft>
                <a:spcPts val="0"/>
              </a:spcAft>
              <a:buSzPts val="9600"/>
              <a:buNone/>
              <a:defRPr sz="9600"/>
            </a:lvl2pPr>
            <a:lvl3pPr lvl="2" rtl="0" algn="ctr">
              <a:spcBef>
                <a:spcPts val="0"/>
              </a:spcBef>
              <a:spcAft>
                <a:spcPts val="0"/>
              </a:spcAft>
              <a:buSzPts val="9600"/>
              <a:buNone/>
              <a:defRPr sz="9600"/>
            </a:lvl3pPr>
            <a:lvl4pPr lvl="3" rtl="0" algn="ctr">
              <a:spcBef>
                <a:spcPts val="0"/>
              </a:spcBef>
              <a:spcAft>
                <a:spcPts val="0"/>
              </a:spcAft>
              <a:buSzPts val="9600"/>
              <a:buNone/>
              <a:defRPr sz="9600"/>
            </a:lvl4pPr>
            <a:lvl5pPr lvl="4" rtl="0" algn="ctr">
              <a:spcBef>
                <a:spcPts val="0"/>
              </a:spcBef>
              <a:spcAft>
                <a:spcPts val="0"/>
              </a:spcAft>
              <a:buSzPts val="9600"/>
              <a:buNone/>
              <a:defRPr sz="9600"/>
            </a:lvl5pPr>
            <a:lvl6pPr lvl="5" rtl="0" algn="ctr">
              <a:spcBef>
                <a:spcPts val="0"/>
              </a:spcBef>
              <a:spcAft>
                <a:spcPts val="0"/>
              </a:spcAft>
              <a:buSzPts val="9600"/>
              <a:buNone/>
              <a:defRPr sz="9600"/>
            </a:lvl6pPr>
            <a:lvl7pPr lvl="6" rtl="0" algn="ctr">
              <a:spcBef>
                <a:spcPts val="0"/>
              </a:spcBef>
              <a:spcAft>
                <a:spcPts val="0"/>
              </a:spcAft>
              <a:buSzPts val="9600"/>
              <a:buNone/>
              <a:defRPr sz="9600"/>
            </a:lvl7pPr>
            <a:lvl8pPr lvl="7" rtl="0" algn="ctr">
              <a:spcBef>
                <a:spcPts val="0"/>
              </a:spcBef>
              <a:spcAft>
                <a:spcPts val="0"/>
              </a:spcAft>
              <a:buSzPts val="9600"/>
              <a:buNone/>
              <a:defRPr sz="9600"/>
            </a:lvl8pPr>
            <a:lvl9pPr lvl="8" rtl="0" algn="ctr">
              <a:spcBef>
                <a:spcPts val="0"/>
              </a:spcBef>
              <a:spcAft>
                <a:spcPts val="0"/>
              </a:spcAft>
              <a:buSzPts val="9600"/>
              <a:buNone/>
              <a:defRPr sz="9600"/>
            </a:lvl9pPr>
          </a:lstStyle>
          <a:p/>
        </p:txBody>
      </p:sp>
      <p:sp>
        <p:nvSpPr>
          <p:cNvPr id="116" name="Google Shape;116;p18"/>
          <p:cNvSpPr txBox="1"/>
          <p:nvPr>
            <p:ph idx="1" type="subTitle"/>
          </p:nvPr>
        </p:nvSpPr>
        <p:spPr>
          <a:xfrm>
            <a:off x="1342500" y="6349752"/>
            <a:ext cx="15603000" cy="1585200"/>
          </a:xfrm>
          <a:prstGeom prst="rect">
            <a:avLst/>
          </a:prstGeom>
        </p:spPr>
        <p:txBody>
          <a:bodyPr anchorCtr="0" anchor="t" bIns="182850" lIns="182850" spcFirstLastPara="1" rIns="182850" wrap="square" tIns="182850">
            <a:normAutofit/>
          </a:bodyPr>
          <a:lstStyle>
            <a:lvl1pPr lvl="0" rtl="0" algn="ctr">
              <a:lnSpc>
                <a:spcPct val="100000"/>
              </a:lnSpc>
              <a:spcBef>
                <a:spcPts val="0"/>
              </a:spcBef>
              <a:spcAft>
                <a:spcPts val="0"/>
              </a:spcAft>
              <a:buSzPts val="4200"/>
              <a:buNone/>
              <a:defRPr sz="4200"/>
            </a:lvl1pPr>
            <a:lvl2pPr lvl="1" rtl="0" algn="ctr">
              <a:lnSpc>
                <a:spcPct val="100000"/>
              </a:lnSpc>
              <a:spcBef>
                <a:spcPts val="0"/>
              </a:spcBef>
              <a:spcAft>
                <a:spcPts val="0"/>
              </a:spcAft>
              <a:buSzPts val="4200"/>
              <a:buNone/>
              <a:defRPr sz="4200"/>
            </a:lvl2pPr>
            <a:lvl3pPr lvl="2" rtl="0" algn="ctr">
              <a:lnSpc>
                <a:spcPct val="100000"/>
              </a:lnSpc>
              <a:spcBef>
                <a:spcPts val="0"/>
              </a:spcBef>
              <a:spcAft>
                <a:spcPts val="0"/>
              </a:spcAft>
              <a:buSzPts val="4200"/>
              <a:buNone/>
              <a:defRPr sz="4200"/>
            </a:lvl3pPr>
            <a:lvl4pPr lvl="3" rtl="0" algn="ctr">
              <a:lnSpc>
                <a:spcPct val="100000"/>
              </a:lnSpc>
              <a:spcBef>
                <a:spcPts val="0"/>
              </a:spcBef>
              <a:spcAft>
                <a:spcPts val="0"/>
              </a:spcAft>
              <a:buSzPts val="4200"/>
              <a:buNone/>
              <a:defRPr sz="4200"/>
            </a:lvl4pPr>
            <a:lvl5pPr lvl="4" rtl="0" algn="ctr">
              <a:lnSpc>
                <a:spcPct val="100000"/>
              </a:lnSpc>
              <a:spcBef>
                <a:spcPts val="0"/>
              </a:spcBef>
              <a:spcAft>
                <a:spcPts val="0"/>
              </a:spcAft>
              <a:buSzPts val="4200"/>
              <a:buNone/>
              <a:defRPr sz="4200"/>
            </a:lvl5pPr>
            <a:lvl6pPr lvl="5" rtl="0" algn="ctr">
              <a:lnSpc>
                <a:spcPct val="100000"/>
              </a:lnSpc>
              <a:spcBef>
                <a:spcPts val="0"/>
              </a:spcBef>
              <a:spcAft>
                <a:spcPts val="0"/>
              </a:spcAft>
              <a:buSzPts val="4200"/>
              <a:buNone/>
              <a:defRPr sz="4200"/>
            </a:lvl6pPr>
            <a:lvl7pPr lvl="6" rtl="0" algn="ctr">
              <a:lnSpc>
                <a:spcPct val="100000"/>
              </a:lnSpc>
              <a:spcBef>
                <a:spcPts val="0"/>
              </a:spcBef>
              <a:spcAft>
                <a:spcPts val="0"/>
              </a:spcAft>
              <a:buSzPts val="4200"/>
              <a:buNone/>
              <a:defRPr sz="4200"/>
            </a:lvl7pPr>
            <a:lvl8pPr lvl="7" rtl="0" algn="ctr">
              <a:lnSpc>
                <a:spcPct val="100000"/>
              </a:lnSpc>
              <a:spcBef>
                <a:spcPts val="0"/>
              </a:spcBef>
              <a:spcAft>
                <a:spcPts val="0"/>
              </a:spcAft>
              <a:buSzPts val="4200"/>
              <a:buNone/>
              <a:defRPr sz="4200"/>
            </a:lvl8pPr>
            <a:lvl9pPr lvl="8" rtl="0" algn="ctr">
              <a:lnSpc>
                <a:spcPct val="100000"/>
              </a:lnSpc>
              <a:spcBef>
                <a:spcPts val="0"/>
              </a:spcBef>
              <a:spcAft>
                <a:spcPts val="0"/>
              </a:spcAft>
              <a:buSzPts val="4200"/>
              <a:buNone/>
              <a:defRPr sz="4200"/>
            </a:lvl9pPr>
          </a:lstStyle>
          <a:p/>
        </p:txBody>
      </p:sp>
      <p:sp>
        <p:nvSpPr>
          <p:cNvPr id="117" name="Google Shape;117;p18"/>
          <p:cNvSpPr txBox="1"/>
          <p:nvPr>
            <p:ph idx="12" type="sldNum"/>
          </p:nvPr>
        </p:nvSpPr>
        <p:spPr>
          <a:xfrm>
            <a:off x="16980500" y="9362019"/>
            <a:ext cx="1097400" cy="787200"/>
          </a:xfrm>
          <a:prstGeom prst="rect">
            <a:avLst/>
          </a:prstGeom>
        </p:spPr>
        <p:txBody>
          <a:bodyPr anchorCtr="0" anchor="ctr" bIns="182850" lIns="182850" spcFirstLastPara="1" rIns="182850" wrap="square" tIns="18285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18" name="Shape 118"/>
        <p:cNvGrpSpPr/>
        <p:nvPr/>
      </p:nvGrpSpPr>
      <p:grpSpPr>
        <a:xfrm>
          <a:off x="0" y="0"/>
          <a:ext cx="0" cy="0"/>
          <a:chOff x="0" y="0"/>
          <a:chExt cx="0" cy="0"/>
        </a:xfrm>
      </p:grpSpPr>
      <p:sp>
        <p:nvSpPr>
          <p:cNvPr id="119" name="Google Shape;119;p19"/>
          <p:cNvSpPr txBox="1"/>
          <p:nvPr>
            <p:ph type="title"/>
          </p:nvPr>
        </p:nvSpPr>
        <p:spPr>
          <a:xfrm>
            <a:off x="1342500" y="4282500"/>
            <a:ext cx="15704400" cy="1722000"/>
          </a:xfrm>
          <a:prstGeom prst="rect">
            <a:avLst/>
          </a:prstGeom>
        </p:spPr>
        <p:txBody>
          <a:bodyPr anchorCtr="0" anchor="ctr" bIns="182850" lIns="182850" spcFirstLastPara="1" rIns="182850" wrap="square" tIns="182850">
            <a:normAutofit/>
          </a:bodyPr>
          <a:lstStyle>
            <a:lvl1pPr lvl="0" rtl="0" algn="ctr">
              <a:spcBef>
                <a:spcPts val="0"/>
              </a:spcBef>
              <a:spcAft>
                <a:spcPts val="0"/>
              </a:spcAft>
              <a:buSzPts val="7200"/>
              <a:buNone/>
              <a:defRPr sz="7200"/>
            </a:lvl1pPr>
            <a:lvl2pPr lvl="1" rtl="0" algn="ctr">
              <a:spcBef>
                <a:spcPts val="0"/>
              </a:spcBef>
              <a:spcAft>
                <a:spcPts val="0"/>
              </a:spcAft>
              <a:buSzPts val="7200"/>
              <a:buNone/>
              <a:defRPr sz="7200"/>
            </a:lvl2pPr>
            <a:lvl3pPr lvl="2" rtl="0" algn="ctr">
              <a:spcBef>
                <a:spcPts val="0"/>
              </a:spcBef>
              <a:spcAft>
                <a:spcPts val="0"/>
              </a:spcAft>
              <a:buSzPts val="7200"/>
              <a:buNone/>
              <a:defRPr sz="7200"/>
            </a:lvl3pPr>
            <a:lvl4pPr lvl="3" rtl="0" algn="ctr">
              <a:spcBef>
                <a:spcPts val="0"/>
              </a:spcBef>
              <a:spcAft>
                <a:spcPts val="0"/>
              </a:spcAft>
              <a:buSzPts val="7200"/>
              <a:buNone/>
              <a:defRPr sz="7200"/>
            </a:lvl4pPr>
            <a:lvl5pPr lvl="4" rtl="0" algn="ctr">
              <a:spcBef>
                <a:spcPts val="0"/>
              </a:spcBef>
              <a:spcAft>
                <a:spcPts val="0"/>
              </a:spcAft>
              <a:buSzPts val="7200"/>
              <a:buNone/>
              <a:defRPr sz="7200"/>
            </a:lvl5pPr>
            <a:lvl6pPr lvl="5" rtl="0" algn="ctr">
              <a:spcBef>
                <a:spcPts val="0"/>
              </a:spcBef>
              <a:spcAft>
                <a:spcPts val="0"/>
              </a:spcAft>
              <a:buSzPts val="7200"/>
              <a:buNone/>
              <a:defRPr sz="7200"/>
            </a:lvl6pPr>
            <a:lvl7pPr lvl="6" rtl="0" algn="ctr">
              <a:spcBef>
                <a:spcPts val="0"/>
              </a:spcBef>
              <a:spcAft>
                <a:spcPts val="0"/>
              </a:spcAft>
              <a:buSzPts val="7200"/>
              <a:buNone/>
              <a:defRPr sz="7200"/>
            </a:lvl7pPr>
            <a:lvl8pPr lvl="7" rtl="0" algn="ctr">
              <a:spcBef>
                <a:spcPts val="0"/>
              </a:spcBef>
              <a:spcAft>
                <a:spcPts val="0"/>
              </a:spcAft>
              <a:buSzPts val="7200"/>
              <a:buNone/>
              <a:defRPr sz="7200"/>
            </a:lvl8pPr>
            <a:lvl9pPr lvl="8" rtl="0" algn="ctr">
              <a:spcBef>
                <a:spcPts val="0"/>
              </a:spcBef>
              <a:spcAft>
                <a:spcPts val="0"/>
              </a:spcAft>
              <a:buSzPts val="7200"/>
              <a:buNone/>
              <a:defRPr sz="7200"/>
            </a:lvl9pPr>
          </a:lstStyle>
          <a:p/>
        </p:txBody>
      </p:sp>
      <p:sp>
        <p:nvSpPr>
          <p:cNvPr id="120" name="Google Shape;120;p19"/>
          <p:cNvSpPr txBox="1"/>
          <p:nvPr>
            <p:ph idx="12" type="sldNum"/>
          </p:nvPr>
        </p:nvSpPr>
        <p:spPr>
          <a:xfrm>
            <a:off x="16980500" y="9362019"/>
            <a:ext cx="1097400" cy="787200"/>
          </a:xfrm>
          <a:prstGeom prst="rect">
            <a:avLst/>
          </a:prstGeom>
        </p:spPr>
        <p:txBody>
          <a:bodyPr anchorCtr="0" anchor="ctr" bIns="182850" lIns="182850" spcFirstLastPara="1" rIns="182850" wrap="square" tIns="18285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21" name="Shape 121"/>
        <p:cNvGrpSpPr/>
        <p:nvPr/>
      </p:nvGrpSpPr>
      <p:grpSpPr>
        <a:xfrm>
          <a:off x="0" y="0"/>
          <a:ext cx="0" cy="0"/>
          <a:chOff x="0" y="0"/>
          <a:chExt cx="0" cy="0"/>
        </a:xfrm>
      </p:grpSpPr>
      <p:sp>
        <p:nvSpPr>
          <p:cNvPr id="122" name="Google Shape;122;p20"/>
          <p:cNvSpPr txBox="1"/>
          <p:nvPr>
            <p:ph type="title"/>
          </p:nvPr>
        </p:nvSpPr>
        <p:spPr>
          <a:xfrm>
            <a:off x="623400" y="890050"/>
            <a:ext cx="17041200" cy="1145400"/>
          </a:xfrm>
          <a:prstGeom prst="rect">
            <a:avLst/>
          </a:prstGeom>
        </p:spPr>
        <p:txBody>
          <a:bodyPr anchorCtr="0" anchor="t" bIns="182850" lIns="182850" spcFirstLastPara="1" rIns="182850" wrap="square" tIns="182850">
            <a:normAutofit/>
          </a:bodyPr>
          <a:lstStyle>
            <a:lvl1pPr lvl="0" rtl="0">
              <a:spcBef>
                <a:spcPts val="0"/>
              </a:spcBef>
              <a:spcAft>
                <a:spcPts val="0"/>
              </a:spcAft>
              <a:buSzPts val="6000"/>
              <a:buNone/>
              <a:defRPr/>
            </a:lvl1pPr>
            <a:lvl2pPr lvl="1" rtl="0">
              <a:spcBef>
                <a:spcPts val="0"/>
              </a:spcBef>
              <a:spcAft>
                <a:spcPts val="0"/>
              </a:spcAft>
              <a:buSzPts val="6000"/>
              <a:buNone/>
              <a:defRPr/>
            </a:lvl2pPr>
            <a:lvl3pPr lvl="2" rtl="0">
              <a:spcBef>
                <a:spcPts val="0"/>
              </a:spcBef>
              <a:spcAft>
                <a:spcPts val="0"/>
              </a:spcAft>
              <a:buSzPts val="6000"/>
              <a:buNone/>
              <a:defRPr/>
            </a:lvl3pPr>
            <a:lvl4pPr lvl="3" rtl="0">
              <a:spcBef>
                <a:spcPts val="0"/>
              </a:spcBef>
              <a:spcAft>
                <a:spcPts val="0"/>
              </a:spcAft>
              <a:buSzPts val="6000"/>
              <a:buNone/>
              <a:defRPr/>
            </a:lvl4pPr>
            <a:lvl5pPr lvl="4" rtl="0">
              <a:spcBef>
                <a:spcPts val="0"/>
              </a:spcBef>
              <a:spcAft>
                <a:spcPts val="0"/>
              </a:spcAft>
              <a:buSzPts val="6000"/>
              <a:buNone/>
              <a:defRPr/>
            </a:lvl5pPr>
            <a:lvl6pPr lvl="5" rtl="0">
              <a:spcBef>
                <a:spcPts val="0"/>
              </a:spcBef>
              <a:spcAft>
                <a:spcPts val="0"/>
              </a:spcAft>
              <a:buSzPts val="6000"/>
              <a:buNone/>
              <a:defRPr/>
            </a:lvl6pPr>
            <a:lvl7pPr lvl="6" rtl="0">
              <a:spcBef>
                <a:spcPts val="0"/>
              </a:spcBef>
              <a:spcAft>
                <a:spcPts val="0"/>
              </a:spcAft>
              <a:buSzPts val="6000"/>
              <a:buNone/>
              <a:defRPr/>
            </a:lvl7pPr>
            <a:lvl8pPr lvl="7" rtl="0">
              <a:spcBef>
                <a:spcPts val="0"/>
              </a:spcBef>
              <a:spcAft>
                <a:spcPts val="0"/>
              </a:spcAft>
              <a:buSzPts val="6000"/>
              <a:buNone/>
              <a:defRPr/>
            </a:lvl8pPr>
            <a:lvl9pPr lvl="8" rtl="0">
              <a:spcBef>
                <a:spcPts val="0"/>
              </a:spcBef>
              <a:spcAft>
                <a:spcPts val="0"/>
              </a:spcAft>
              <a:buSzPts val="6000"/>
              <a:buNone/>
              <a:defRPr/>
            </a:lvl9pPr>
          </a:lstStyle>
          <a:p/>
        </p:txBody>
      </p:sp>
      <p:sp>
        <p:nvSpPr>
          <p:cNvPr id="123" name="Google Shape;123;p20"/>
          <p:cNvSpPr txBox="1"/>
          <p:nvPr>
            <p:ph idx="1" type="body"/>
          </p:nvPr>
        </p:nvSpPr>
        <p:spPr>
          <a:xfrm>
            <a:off x="623400" y="2304950"/>
            <a:ext cx="17041200" cy="6832800"/>
          </a:xfrm>
          <a:prstGeom prst="rect">
            <a:avLst/>
          </a:prstGeom>
        </p:spPr>
        <p:txBody>
          <a:bodyPr anchorCtr="0" anchor="t" bIns="182850" lIns="182850" spcFirstLastPara="1" rIns="182850" wrap="square" tIns="182850">
            <a:normAutofit/>
          </a:bodyPr>
          <a:lstStyle>
            <a:lvl1pPr indent="-457200" lvl="0" marL="457200" rtl="0">
              <a:spcBef>
                <a:spcPts val="0"/>
              </a:spcBef>
              <a:spcAft>
                <a:spcPts val="0"/>
              </a:spcAft>
              <a:buSzPts val="3600"/>
              <a:buChar char="●"/>
              <a:defRPr/>
            </a:lvl1pPr>
            <a:lvl2pPr indent="-406400" lvl="1" marL="914400" rtl="0">
              <a:spcBef>
                <a:spcPts val="0"/>
              </a:spcBef>
              <a:spcAft>
                <a:spcPts val="0"/>
              </a:spcAft>
              <a:buSzPts val="2800"/>
              <a:buChar char="○"/>
              <a:defRPr/>
            </a:lvl2pPr>
            <a:lvl3pPr indent="-406400" lvl="2" marL="1371600" rtl="0">
              <a:spcBef>
                <a:spcPts val="0"/>
              </a:spcBef>
              <a:spcAft>
                <a:spcPts val="0"/>
              </a:spcAft>
              <a:buSzPts val="2800"/>
              <a:buChar char="■"/>
              <a:defRPr/>
            </a:lvl3pPr>
            <a:lvl4pPr indent="-406400" lvl="3" marL="1828800" rtl="0">
              <a:spcBef>
                <a:spcPts val="0"/>
              </a:spcBef>
              <a:spcAft>
                <a:spcPts val="0"/>
              </a:spcAft>
              <a:buSzPts val="2800"/>
              <a:buChar char="●"/>
              <a:defRPr/>
            </a:lvl4pPr>
            <a:lvl5pPr indent="-406400" lvl="4" marL="2286000" rtl="0">
              <a:spcBef>
                <a:spcPts val="0"/>
              </a:spcBef>
              <a:spcAft>
                <a:spcPts val="0"/>
              </a:spcAft>
              <a:buSzPts val="2800"/>
              <a:buChar char="○"/>
              <a:defRPr/>
            </a:lvl5pPr>
            <a:lvl6pPr indent="-406400" lvl="5" marL="2743200" rtl="0">
              <a:spcBef>
                <a:spcPts val="0"/>
              </a:spcBef>
              <a:spcAft>
                <a:spcPts val="0"/>
              </a:spcAft>
              <a:buSzPts val="2800"/>
              <a:buChar char="■"/>
              <a:defRPr/>
            </a:lvl6pPr>
            <a:lvl7pPr indent="-406400" lvl="6" marL="3200400" rtl="0">
              <a:spcBef>
                <a:spcPts val="0"/>
              </a:spcBef>
              <a:spcAft>
                <a:spcPts val="0"/>
              </a:spcAft>
              <a:buSzPts val="2800"/>
              <a:buChar char="●"/>
              <a:defRPr/>
            </a:lvl7pPr>
            <a:lvl8pPr indent="-406400" lvl="7" marL="3657600" rtl="0">
              <a:spcBef>
                <a:spcPts val="0"/>
              </a:spcBef>
              <a:spcAft>
                <a:spcPts val="0"/>
              </a:spcAft>
              <a:buSzPts val="2800"/>
              <a:buChar char="○"/>
              <a:defRPr/>
            </a:lvl8pPr>
            <a:lvl9pPr indent="-406400" lvl="8" marL="4114800" rtl="0">
              <a:spcBef>
                <a:spcPts val="0"/>
              </a:spcBef>
              <a:spcAft>
                <a:spcPts val="0"/>
              </a:spcAft>
              <a:buSzPts val="2800"/>
              <a:buChar char="■"/>
              <a:defRPr/>
            </a:lvl9pPr>
          </a:lstStyle>
          <a:p/>
        </p:txBody>
      </p:sp>
      <p:sp>
        <p:nvSpPr>
          <p:cNvPr id="124" name="Google Shape;124;p20"/>
          <p:cNvSpPr txBox="1"/>
          <p:nvPr>
            <p:ph idx="12" type="sldNum"/>
          </p:nvPr>
        </p:nvSpPr>
        <p:spPr>
          <a:xfrm>
            <a:off x="16980500" y="9362019"/>
            <a:ext cx="1097400" cy="787200"/>
          </a:xfrm>
          <a:prstGeom prst="rect">
            <a:avLst/>
          </a:prstGeom>
        </p:spPr>
        <p:txBody>
          <a:bodyPr anchorCtr="0" anchor="ctr" bIns="182850" lIns="182850" spcFirstLastPara="1" rIns="182850" wrap="square" tIns="18285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25" name="Shape 125"/>
        <p:cNvGrpSpPr/>
        <p:nvPr/>
      </p:nvGrpSpPr>
      <p:grpSpPr>
        <a:xfrm>
          <a:off x="0" y="0"/>
          <a:ext cx="0" cy="0"/>
          <a:chOff x="0" y="0"/>
          <a:chExt cx="0" cy="0"/>
        </a:xfrm>
      </p:grpSpPr>
      <p:sp>
        <p:nvSpPr>
          <p:cNvPr id="126" name="Google Shape;126;p21"/>
          <p:cNvSpPr txBox="1"/>
          <p:nvPr>
            <p:ph type="title"/>
          </p:nvPr>
        </p:nvSpPr>
        <p:spPr>
          <a:xfrm>
            <a:off x="623400" y="890050"/>
            <a:ext cx="17041200" cy="1145400"/>
          </a:xfrm>
          <a:prstGeom prst="rect">
            <a:avLst/>
          </a:prstGeom>
        </p:spPr>
        <p:txBody>
          <a:bodyPr anchorCtr="0" anchor="t" bIns="182850" lIns="182850" spcFirstLastPara="1" rIns="182850" wrap="square" tIns="182850">
            <a:normAutofit/>
          </a:bodyPr>
          <a:lstStyle>
            <a:lvl1pPr lvl="0" rtl="0">
              <a:spcBef>
                <a:spcPts val="0"/>
              </a:spcBef>
              <a:spcAft>
                <a:spcPts val="0"/>
              </a:spcAft>
              <a:buSzPts val="6000"/>
              <a:buNone/>
              <a:defRPr/>
            </a:lvl1pPr>
            <a:lvl2pPr lvl="1" rtl="0">
              <a:spcBef>
                <a:spcPts val="0"/>
              </a:spcBef>
              <a:spcAft>
                <a:spcPts val="0"/>
              </a:spcAft>
              <a:buSzPts val="6000"/>
              <a:buNone/>
              <a:defRPr/>
            </a:lvl2pPr>
            <a:lvl3pPr lvl="2" rtl="0">
              <a:spcBef>
                <a:spcPts val="0"/>
              </a:spcBef>
              <a:spcAft>
                <a:spcPts val="0"/>
              </a:spcAft>
              <a:buSzPts val="6000"/>
              <a:buNone/>
              <a:defRPr/>
            </a:lvl3pPr>
            <a:lvl4pPr lvl="3" rtl="0">
              <a:spcBef>
                <a:spcPts val="0"/>
              </a:spcBef>
              <a:spcAft>
                <a:spcPts val="0"/>
              </a:spcAft>
              <a:buSzPts val="6000"/>
              <a:buNone/>
              <a:defRPr/>
            </a:lvl4pPr>
            <a:lvl5pPr lvl="4" rtl="0">
              <a:spcBef>
                <a:spcPts val="0"/>
              </a:spcBef>
              <a:spcAft>
                <a:spcPts val="0"/>
              </a:spcAft>
              <a:buSzPts val="6000"/>
              <a:buNone/>
              <a:defRPr/>
            </a:lvl5pPr>
            <a:lvl6pPr lvl="5" rtl="0">
              <a:spcBef>
                <a:spcPts val="0"/>
              </a:spcBef>
              <a:spcAft>
                <a:spcPts val="0"/>
              </a:spcAft>
              <a:buSzPts val="6000"/>
              <a:buNone/>
              <a:defRPr/>
            </a:lvl6pPr>
            <a:lvl7pPr lvl="6" rtl="0">
              <a:spcBef>
                <a:spcPts val="0"/>
              </a:spcBef>
              <a:spcAft>
                <a:spcPts val="0"/>
              </a:spcAft>
              <a:buSzPts val="6000"/>
              <a:buNone/>
              <a:defRPr/>
            </a:lvl7pPr>
            <a:lvl8pPr lvl="7" rtl="0">
              <a:spcBef>
                <a:spcPts val="0"/>
              </a:spcBef>
              <a:spcAft>
                <a:spcPts val="0"/>
              </a:spcAft>
              <a:buSzPts val="6000"/>
              <a:buNone/>
              <a:defRPr/>
            </a:lvl8pPr>
            <a:lvl9pPr lvl="8" rtl="0">
              <a:spcBef>
                <a:spcPts val="0"/>
              </a:spcBef>
              <a:spcAft>
                <a:spcPts val="0"/>
              </a:spcAft>
              <a:buSzPts val="6000"/>
              <a:buNone/>
              <a:defRPr/>
            </a:lvl9pPr>
          </a:lstStyle>
          <a:p/>
        </p:txBody>
      </p:sp>
      <p:sp>
        <p:nvSpPr>
          <p:cNvPr id="127" name="Google Shape;127;p21"/>
          <p:cNvSpPr txBox="1"/>
          <p:nvPr>
            <p:ph idx="1" type="body"/>
          </p:nvPr>
        </p:nvSpPr>
        <p:spPr>
          <a:xfrm>
            <a:off x="623400" y="2304950"/>
            <a:ext cx="7999800" cy="6832800"/>
          </a:xfrm>
          <a:prstGeom prst="rect">
            <a:avLst/>
          </a:prstGeom>
        </p:spPr>
        <p:txBody>
          <a:bodyPr anchorCtr="0" anchor="t" bIns="182850" lIns="182850" spcFirstLastPara="1" rIns="182850" wrap="square" tIns="182850">
            <a:normAutofit/>
          </a:bodyPr>
          <a:lstStyle>
            <a:lvl1pPr indent="-406400" lvl="0" marL="457200" rtl="0">
              <a:spcBef>
                <a:spcPts val="0"/>
              </a:spcBef>
              <a:spcAft>
                <a:spcPts val="0"/>
              </a:spcAft>
              <a:buSzPts val="2800"/>
              <a:buChar char="●"/>
              <a:defRPr sz="2800"/>
            </a:lvl1pPr>
            <a:lvl2pPr indent="-381000" lvl="1" marL="914400" rtl="0">
              <a:spcBef>
                <a:spcPts val="0"/>
              </a:spcBef>
              <a:spcAft>
                <a:spcPts val="0"/>
              </a:spcAft>
              <a:buSzPts val="2400"/>
              <a:buChar char="○"/>
              <a:defRPr sz="2400"/>
            </a:lvl2pPr>
            <a:lvl3pPr indent="-381000" lvl="2" marL="1371600" rtl="0">
              <a:spcBef>
                <a:spcPts val="0"/>
              </a:spcBef>
              <a:spcAft>
                <a:spcPts val="0"/>
              </a:spcAft>
              <a:buSzPts val="2400"/>
              <a:buChar char="■"/>
              <a:defRPr sz="2400"/>
            </a:lvl3pPr>
            <a:lvl4pPr indent="-381000" lvl="3" marL="1828800" rtl="0">
              <a:spcBef>
                <a:spcPts val="0"/>
              </a:spcBef>
              <a:spcAft>
                <a:spcPts val="0"/>
              </a:spcAft>
              <a:buSzPts val="2400"/>
              <a:buChar char="●"/>
              <a:defRPr sz="2400"/>
            </a:lvl4pPr>
            <a:lvl5pPr indent="-381000" lvl="4" marL="2286000" rtl="0">
              <a:spcBef>
                <a:spcPts val="0"/>
              </a:spcBef>
              <a:spcAft>
                <a:spcPts val="0"/>
              </a:spcAft>
              <a:buSzPts val="2400"/>
              <a:buChar char="○"/>
              <a:defRPr sz="2400"/>
            </a:lvl5pPr>
            <a:lvl6pPr indent="-381000" lvl="5" marL="2743200" rtl="0">
              <a:spcBef>
                <a:spcPts val="0"/>
              </a:spcBef>
              <a:spcAft>
                <a:spcPts val="0"/>
              </a:spcAft>
              <a:buSzPts val="2400"/>
              <a:buChar char="■"/>
              <a:defRPr sz="2400"/>
            </a:lvl6pPr>
            <a:lvl7pPr indent="-381000" lvl="6" marL="3200400" rtl="0">
              <a:spcBef>
                <a:spcPts val="0"/>
              </a:spcBef>
              <a:spcAft>
                <a:spcPts val="0"/>
              </a:spcAft>
              <a:buSzPts val="2400"/>
              <a:buChar char="●"/>
              <a:defRPr sz="2400"/>
            </a:lvl7pPr>
            <a:lvl8pPr indent="-381000" lvl="7" marL="3657600" rtl="0">
              <a:spcBef>
                <a:spcPts val="0"/>
              </a:spcBef>
              <a:spcAft>
                <a:spcPts val="0"/>
              </a:spcAft>
              <a:buSzPts val="2400"/>
              <a:buChar char="○"/>
              <a:defRPr sz="2400"/>
            </a:lvl8pPr>
            <a:lvl9pPr indent="-381000" lvl="8" marL="4114800" rtl="0">
              <a:spcBef>
                <a:spcPts val="0"/>
              </a:spcBef>
              <a:spcAft>
                <a:spcPts val="0"/>
              </a:spcAft>
              <a:buSzPts val="2400"/>
              <a:buChar char="■"/>
              <a:defRPr sz="2400"/>
            </a:lvl9pPr>
          </a:lstStyle>
          <a:p/>
        </p:txBody>
      </p:sp>
      <p:sp>
        <p:nvSpPr>
          <p:cNvPr id="128" name="Google Shape;128;p21"/>
          <p:cNvSpPr txBox="1"/>
          <p:nvPr>
            <p:ph idx="2" type="body"/>
          </p:nvPr>
        </p:nvSpPr>
        <p:spPr>
          <a:xfrm>
            <a:off x="9664800" y="2304950"/>
            <a:ext cx="7999800" cy="6832800"/>
          </a:xfrm>
          <a:prstGeom prst="rect">
            <a:avLst/>
          </a:prstGeom>
        </p:spPr>
        <p:txBody>
          <a:bodyPr anchorCtr="0" anchor="t" bIns="182850" lIns="182850" spcFirstLastPara="1" rIns="182850" wrap="square" tIns="182850">
            <a:normAutofit/>
          </a:bodyPr>
          <a:lstStyle>
            <a:lvl1pPr indent="-406400" lvl="0" marL="457200" rtl="0">
              <a:spcBef>
                <a:spcPts val="0"/>
              </a:spcBef>
              <a:spcAft>
                <a:spcPts val="0"/>
              </a:spcAft>
              <a:buSzPts val="2800"/>
              <a:buChar char="●"/>
              <a:defRPr sz="2800"/>
            </a:lvl1pPr>
            <a:lvl2pPr indent="-381000" lvl="1" marL="914400" rtl="0">
              <a:spcBef>
                <a:spcPts val="0"/>
              </a:spcBef>
              <a:spcAft>
                <a:spcPts val="0"/>
              </a:spcAft>
              <a:buSzPts val="2400"/>
              <a:buChar char="○"/>
              <a:defRPr sz="2400"/>
            </a:lvl2pPr>
            <a:lvl3pPr indent="-381000" lvl="2" marL="1371600" rtl="0">
              <a:spcBef>
                <a:spcPts val="0"/>
              </a:spcBef>
              <a:spcAft>
                <a:spcPts val="0"/>
              </a:spcAft>
              <a:buSzPts val="2400"/>
              <a:buChar char="■"/>
              <a:defRPr sz="2400"/>
            </a:lvl3pPr>
            <a:lvl4pPr indent="-381000" lvl="3" marL="1828800" rtl="0">
              <a:spcBef>
                <a:spcPts val="0"/>
              </a:spcBef>
              <a:spcAft>
                <a:spcPts val="0"/>
              </a:spcAft>
              <a:buSzPts val="2400"/>
              <a:buChar char="●"/>
              <a:defRPr sz="2400"/>
            </a:lvl4pPr>
            <a:lvl5pPr indent="-381000" lvl="4" marL="2286000" rtl="0">
              <a:spcBef>
                <a:spcPts val="0"/>
              </a:spcBef>
              <a:spcAft>
                <a:spcPts val="0"/>
              </a:spcAft>
              <a:buSzPts val="2400"/>
              <a:buChar char="○"/>
              <a:defRPr sz="2400"/>
            </a:lvl5pPr>
            <a:lvl6pPr indent="-381000" lvl="5" marL="2743200" rtl="0">
              <a:spcBef>
                <a:spcPts val="0"/>
              </a:spcBef>
              <a:spcAft>
                <a:spcPts val="0"/>
              </a:spcAft>
              <a:buSzPts val="2400"/>
              <a:buChar char="■"/>
              <a:defRPr sz="2400"/>
            </a:lvl6pPr>
            <a:lvl7pPr indent="-381000" lvl="6" marL="3200400" rtl="0">
              <a:spcBef>
                <a:spcPts val="0"/>
              </a:spcBef>
              <a:spcAft>
                <a:spcPts val="0"/>
              </a:spcAft>
              <a:buSzPts val="2400"/>
              <a:buChar char="●"/>
              <a:defRPr sz="2400"/>
            </a:lvl7pPr>
            <a:lvl8pPr indent="-381000" lvl="7" marL="3657600" rtl="0">
              <a:spcBef>
                <a:spcPts val="0"/>
              </a:spcBef>
              <a:spcAft>
                <a:spcPts val="0"/>
              </a:spcAft>
              <a:buSzPts val="2400"/>
              <a:buChar char="○"/>
              <a:defRPr sz="2400"/>
            </a:lvl8pPr>
            <a:lvl9pPr indent="-381000" lvl="8" marL="4114800" rtl="0">
              <a:spcBef>
                <a:spcPts val="0"/>
              </a:spcBef>
              <a:spcAft>
                <a:spcPts val="0"/>
              </a:spcAft>
              <a:buSzPts val="2400"/>
              <a:buChar char="■"/>
              <a:defRPr sz="2400"/>
            </a:lvl9pPr>
          </a:lstStyle>
          <a:p/>
        </p:txBody>
      </p:sp>
      <p:sp>
        <p:nvSpPr>
          <p:cNvPr id="129" name="Google Shape;129;p21"/>
          <p:cNvSpPr txBox="1"/>
          <p:nvPr>
            <p:ph idx="12" type="sldNum"/>
          </p:nvPr>
        </p:nvSpPr>
        <p:spPr>
          <a:xfrm>
            <a:off x="16980500" y="9362019"/>
            <a:ext cx="1097400" cy="787200"/>
          </a:xfrm>
          <a:prstGeom prst="rect">
            <a:avLst/>
          </a:prstGeom>
        </p:spPr>
        <p:txBody>
          <a:bodyPr anchorCtr="0" anchor="ctr" bIns="182850" lIns="182850" spcFirstLastPara="1" rIns="182850" wrap="square" tIns="18285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30" name="Shape 130"/>
        <p:cNvGrpSpPr/>
        <p:nvPr/>
      </p:nvGrpSpPr>
      <p:grpSpPr>
        <a:xfrm>
          <a:off x="0" y="0"/>
          <a:ext cx="0" cy="0"/>
          <a:chOff x="0" y="0"/>
          <a:chExt cx="0" cy="0"/>
        </a:xfrm>
      </p:grpSpPr>
      <p:sp>
        <p:nvSpPr>
          <p:cNvPr id="131" name="Google Shape;131;p22"/>
          <p:cNvSpPr txBox="1"/>
          <p:nvPr>
            <p:ph type="title"/>
          </p:nvPr>
        </p:nvSpPr>
        <p:spPr>
          <a:xfrm>
            <a:off x="623400" y="890050"/>
            <a:ext cx="17041200" cy="1145400"/>
          </a:xfrm>
          <a:prstGeom prst="rect">
            <a:avLst/>
          </a:prstGeom>
        </p:spPr>
        <p:txBody>
          <a:bodyPr anchorCtr="0" anchor="t" bIns="182850" lIns="182850" spcFirstLastPara="1" rIns="182850" wrap="square" tIns="182850">
            <a:normAutofit/>
          </a:bodyPr>
          <a:lstStyle>
            <a:lvl1pPr lvl="0" rtl="0">
              <a:spcBef>
                <a:spcPts val="0"/>
              </a:spcBef>
              <a:spcAft>
                <a:spcPts val="0"/>
              </a:spcAft>
              <a:buSzPts val="6000"/>
              <a:buNone/>
              <a:defRPr/>
            </a:lvl1pPr>
            <a:lvl2pPr lvl="1" rtl="0">
              <a:spcBef>
                <a:spcPts val="0"/>
              </a:spcBef>
              <a:spcAft>
                <a:spcPts val="0"/>
              </a:spcAft>
              <a:buSzPts val="6000"/>
              <a:buNone/>
              <a:defRPr/>
            </a:lvl2pPr>
            <a:lvl3pPr lvl="2" rtl="0">
              <a:spcBef>
                <a:spcPts val="0"/>
              </a:spcBef>
              <a:spcAft>
                <a:spcPts val="0"/>
              </a:spcAft>
              <a:buSzPts val="6000"/>
              <a:buNone/>
              <a:defRPr/>
            </a:lvl3pPr>
            <a:lvl4pPr lvl="3" rtl="0">
              <a:spcBef>
                <a:spcPts val="0"/>
              </a:spcBef>
              <a:spcAft>
                <a:spcPts val="0"/>
              </a:spcAft>
              <a:buSzPts val="6000"/>
              <a:buNone/>
              <a:defRPr/>
            </a:lvl4pPr>
            <a:lvl5pPr lvl="4" rtl="0">
              <a:spcBef>
                <a:spcPts val="0"/>
              </a:spcBef>
              <a:spcAft>
                <a:spcPts val="0"/>
              </a:spcAft>
              <a:buSzPts val="6000"/>
              <a:buNone/>
              <a:defRPr/>
            </a:lvl5pPr>
            <a:lvl6pPr lvl="5" rtl="0">
              <a:spcBef>
                <a:spcPts val="0"/>
              </a:spcBef>
              <a:spcAft>
                <a:spcPts val="0"/>
              </a:spcAft>
              <a:buSzPts val="6000"/>
              <a:buNone/>
              <a:defRPr/>
            </a:lvl6pPr>
            <a:lvl7pPr lvl="6" rtl="0">
              <a:spcBef>
                <a:spcPts val="0"/>
              </a:spcBef>
              <a:spcAft>
                <a:spcPts val="0"/>
              </a:spcAft>
              <a:buSzPts val="6000"/>
              <a:buNone/>
              <a:defRPr/>
            </a:lvl7pPr>
            <a:lvl8pPr lvl="7" rtl="0">
              <a:spcBef>
                <a:spcPts val="0"/>
              </a:spcBef>
              <a:spcAft>
                <a:spcPts val="0"/>
              </a:spcAft>
              <a:buSzPts val="6000"/>
              <a:buNone/>
              <a:defRPr/>
            </a:lvl8pPr>
            <a:lvl9pPr lvl="8" rtl="0">
              <a:spcBef>
                <a:spcPts val="0"/>
              </a:spcBef>
              <a:spcAft>
                <a:spcPts val="0"/>
              </a:spcAft>
              <a:buSzPts val="6000"/>
              <a:buNone/>
              <a:defRPr/>
            </a:lvl9pPr>
          </a:lstStyle>
          <a:p/>
        </p:txBody>
      </p:sp>
      <p:sp>
        <p:nvSpPr>
          <p:cNvPr id="132" name="Google Shape;132;p22"/>
          <p:cNvSpPr txBox="1"/>
          <p:nvPr>
            <p:ph idx="12" type="sldNum"/>
          </p:nvPr>
        </p:nvSpPr>
        <p:spPr>
          <a:xfrm>
            <a:off x="16980500" y="9362019"/>
            <a:ext cx="1097400" cy="787200"/>
          </a:xfrm>
          <a:prstGeom prst="rect">
            <a:avLst/>
          </a:prstGeom>
        </p:spPr>
        <p:txBody>
          <a:bodyPr anchorCtr="0" anchor="ctr" bIns="182850" lIns="182850" spcFirstLastPara="1" rIns="182850" wrap="square" tIns="18285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33" name="Shape 133"/>
        <p:cNvGrpSpPr/>
        <p:nvPr/>
      </p:nvGrpSpPr>
      <p:grpSpPr>
        <a:xfrm>
          <a:off x="0" y="0"/>
          <a:ext cx="0" cy="0"/>
          <a:chOff x="0" y="0"/>
          <a:chExt cx="0" cy="0"/>
        </a:xfrm>
      </p:grpSpPr>
      <p:sp>
        <p:nvSpPr>
          <p:cNvPr id="134" name="Google Shape;134;p23"/>
          <p:cNvSpPr txBox="1"/>
          <p:nvPr>
            <p:ph type="title"/>
          </p:nvPr>
        </p:nvSpPr>
        <p:spPr>
          <a:xfrm>
            <a:off x="623400" y="1111200"/>
            <a:ext cx="5616000" cy="1511400"/>
          </a:xfrm>
          <a:prstGeom prst="rect">
            <a:avLst/>
          </a:prstGeom>
        </p:spPr>
        <p:txBody>
          <a:bodyPr anchorCtr="0" anchor="b" bIns="182850" lIns="182850" spcFirstLastPara="1" rIns="182850" wrap="square" tIns="182850">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35" name="Google Shape;135;p23"/>
          <p:cNvSpPr txBox="1"/>
          <p:nvPr>
            <p:ph idx="1" type="body"/>
          </p:nvPr>
        </p:nvSpPr>
        <p:spPr>
          <a:xfrm>
            <a:off x="623400" y="2779200"/>
            <a:ext cx="5616000" cy="6358800"/>
          </a:xfrm>
          <a:prstGeom prst="rect">
            <a:avLst/>
          </a:prstGeom>
        </p:spPr>
        <p:txBody>
          <a:bodyPr anchorCtr="0" anchor="t" bIns="182850" lIns="182850" spcFirstLastPara="1" rIns="182850" wrap="square" tIns="182850">
            <a:normAutofit/>
          </a:bodyPr>
          <a:lstStyle>
            <a:lvl1pPr indent="-381000" lvl="0" marL="457200" rtl="0">
              <a:spcBef>
                <a:spcPts val="0"/>
              </a:spcBef>
              <a:spcAft>
                <a:spcPts val="0"/>
              </a:spcAft>
              <a:buSzPts val="2400"/>
              <a:buChar char="●"/>
              <a:defRPr sz="2400"/>
            </a:lvl1pPr>
            <a:lvl2pPr indent="-381000" lvl="1" marL="914400" rtl="0">
              <a:spcBef>
                <a:spcPts val="0"/>
              </a:spcBef>
              <a:spcAft>
                <a:spcPts val="0"/>
              </a:spcAft>
              <a:buSzPts val="2400"/>
              <a:buChar char="○"/>
              <a:defRPr sz="2400"/>
            </a:lvl2pPr>
            <a:lvl3pPr indent="-381000" lvl="2" marL="1371600" rtl="0">
              <a:spcBef>
                <a:spcPts val="0"/>
              </a:spcBef>
              <a:spcAft>
                <a:spcPts val="0"/>
              </a:spcAft>
              <a:buSzPts val="2400"/>
              <a:buChar char="■"/>
              <a:defRPr sz="2400"/>
            </a:lvl3pPr>
            <a:lvl4pPr indent="-381000" lvl="3" marL="1828800" rtl="0">
              <a:spcBef>
                <a:spcPts val="0"/>
              </a:spcBef>
              <a:spcAft>
                <a:spcPts val="0"/>
              </a:spcAft>
              <a:buSzPts val="2400"/>
              <a:buChar char="●"/>
              <a:defRPr sz="2400"/>
            </a:lvl4pPr>
            <a:lvl5pPr indent="-381000" lvl="4" marL="2286000" rtl="0">
              <a:spcBef>
                <a:spcPts val="0"/>
              </a:spcBef>
              <a:spcAft>
                <a:spcPts val="0"/>
              </a:spcAft>
              <a:buSzPts val="2400"/>
              <a:buChar char="○"/>
              <a:defRPr sz="2400"/>
            </a:lvl5pPr>
            <a:lvl6pPr indent="-381000" lvl="5" marL="2743200" rtl="0">
              <a:spcBef>
                <a:spcPts val="0"/>
              </a:spcBef>
              <a:spcAft>
                <a:spcPts val="0"/>
              </a:spcAft>
              <a:buSzPts val="2400"/>
              <a:buChar char="■"/>
              <a:defRPr sz="2400"/>
            </a:lvl6pPr>
            <a:lvl7pPr indent="-381000" lvl="6" marL="3200400" rtl="0">
              <a:spcBef>
                <a:spcPts val="0"/>
              </a:spcBef>
              <a:spcAft>
                <a:spcPts val="0"/>
              </a:spcAft>
              <a:buSzPts val="2400"/>
              <a:buChar char="●"/>
              <a:defRPr sz="2400"/>
            </a:lvl7pPr>
            <a:lvl8pPr indent="-381000" lvl="7" marL="3657600" rtl="0">
              <a:spcBef>
                <a:spcPts val="0"/>
              </a:spcBef>
              <a:spcAft>
                <a:spcPts val="0"/>
              </a:spcAft>
              <a:buSzPts val="2400"/>
              <a:buChar char="○"/>
              <a:defRPr sz="2400"/>
            </a:lvl8pPr>
            <a:lvl9pPr indent="-381000" lvl="8" marL="4114800" rtl="0">
              <a:spcBef>
                <a:spcPts val="0"/>
              </a:spcBef>
              <a:spcAft>
                <a:spcPts val="0"/>
              </a:spcAft>
              <a:buSzPts val="2400"/>
              <a:buChar char="■"/>
              <a:defRPr sz="2400"/>
            </a:lvl9pPr>
          </a:lstStyle>
          <a:p/>
        </p:txBody>
      </p:sp>
      <p:sp>
        <p:nvSpPr>
          <p:cNvPr id="136" name="Google Shape;136;p23"/>
          <p:cNvSpPr txBox="1"/>
          <p:nvPr>
            <p:ph idx="12" type="sldNum"/>
          </p:nvPr>
        </p:nvSpPr>
        <p:spPr>
          <a:xfrm>
            <a:off x="16980500" y="9362019"/>
            <a:ext cx="1097400" cy="787200"/>
          </a:xfrm>
          <a:prstGeom prst="rect">
            <a:avLst/>
          </a:prstGeom>
        </p:spPr>
        <p:txBody>
          <a:bodyPr anchorCtr="0" anchor="ctr" bIns="182850" lIns="182850" spcFirstLastPara="1" rIns="182850" wrap="square" tIns="18285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37" name="Shape 137"/>
        <p:cNvGrpSpPr/>
        <p:nvPr/>
      </p:nvGrpSpPr>
      <p:grpSpPr>
        <a:xfrm>
          <a:off x="0" y="0"/>
          <a:ext cx="0" cy="0"/>
          <a:chOff x="0" y="0"/>
          <a:chExt cx="0" cy="0"/>
        </a:xfrm>
      </p:grpSpPr>
      <p:sp>
        <p:nvSpPr>
          <p:cNvPr id="138" name="Google Shape;138;p24"/>
          <p:cNvSpPr txBox="1"/>
          <p:nvPr>
            <p:ph type="title"/>
          </p:nvPr>
        </p:nvSpPr>
        <p:spPr>
          <a:xfrm>
            <a:off x="980500" y="1052700"/>
            <a:ext cx="12454200" cy="8181600"/>
          </a:xfrm>
          <a:prstGeom prst="rect">
            <a:avLst/>
          </a:prstGeom>
        </p:spPr>
        <p:txBody>
          <a:bodyPr anchorCtr="0" anchor="ctr" bIns="182850" lIns="182850" spcFirstLastPara="1" rIns="182850" wrap="square" tIns="182850">
            <a:normAutofit/>
          </a:bodyPr>
          <a:lstStyle>
            <a:lvl1pPr lvl="0" rtl="0">
              <a:spcBef>
                <a:spcPts val="0"/>
              </a:spcBef>
              <a:spcAft>
                <a:spcPts val="0"/>
              </a:spcAft>
              <a:buClr>
                <a:schemeClr val="lt1"/>
              </a:buClr>
              <a:buSzPts val="9600"/>
              <a:buNone/>
              <a:defRPr sz="9600">
                <a:solidFill>
                  <a:schemeClr val="lt1"/>
                </a:solidFill>
              </a:defRPr>
            </a:lvl1pPr>
            <a:lvl2pPr lvl="1" rtl="0">
              <a:spcBef>
                <a:spcPts val="0"/>
              </a:spcBef>
              <a:spcAft>
                <a:spcPts val="0"/>
              </a:spcAft>
              <a:buClr>
                <a:schemeClr val="lt1"/>
              </a:buClr>
              <a:buSzPts val="9600"/>
              <a:buNone/>
              <a:defRPr sz="9600">
                <a:solidFill>
                  <a:schemeClr val="lt1"/>
                </a:solidFill>
              </a:defRPr>
            </a:lvl2pPr>
            <a:lvl3pPr lvl="2" rtl="0">
              <a:spcBef>
                <a:spcPts val="0"/>
              </a:spcBef>
              <a:spcAft>
                <a:spcPts val="0"/>
              </a:spcAft>
              <a:buClr>
                <a:schemeClr val="lt1"/>
              </a:buClr>
              <a:buSzPts val="9600"/>
              <a:buNone/>
              <a:defRPr sz="9600">
                <a:solidFill>
                  <a:schemeClr val="lt1"/>
                </a:solidFill>
              </a:defRPr>
            </a:lvl3pPr>
            <a:lvl4pPr lvl="3" rtl="0">
              <a:spcBef>
                <a:spcPts val="0"/>
              </a:spcBef>
              <a:spcAft>
                <a:spcPts val="0"/>
              </a:spcAft>
              <a:buClr>
                <a:schemeClr val="lt1"/>
              </a:buClr>
              <a:buSzPts val="9600"/>
              <a:buNone/>
              <a:defRPr sz="9600">
                <a:solidFill>
                  <a:schemeClr val="lt1"/>
                </a:solidFill>
              </a:defRPr>
            </a:lvl4pPr>
            <a:lvl5pPr lvl="4" rtl="0">
              <a:spcBef>
                <a:spcPts val="0"/>
              </a:spcBef>
              <a:spcAft>
                <a:spcPts val="0"/>
              </a:spcAft>
              <a:buClr>
                <a:schemeClr val="lt1"/>
              </a:buClr>
              <a:buSzPts val="9600"/>
              <a:buNone/>
              <a:defRPr sz="9600">
                <a:solidFill>
                  <a:schemeClr val="lt1"/>
                </a:solidFill>
              </a:defRPr>
            </a:lvl5pPr>
            <a:lvl6pPr lvl="5" rtl="0">
              <a:spcBef>
                <a:spcPts val="0"/>
              </a:spcBef>
              <a:spcAft>
                <a:spcPts val="0"/>
              </a:spcAft>
              <a:buClr>
                <a:schemeClr val="lt1"/>
              </a:buClr>
              <a:buSzPts val="9600"/>
              <a:buNone/>
              <a:defRPr sz="9600">
                <a:solidFill>
                  <a:schemeClr val="lt1"/>
                </a:solidFill>
              </a:defRPr>
            </a:lvl6pPr>
            <a:lvl7pPr lvl="6" rtl="0">
              <a:spcBef>
                <a:spcPts val="0"/>
              </a:spcBef>
              <a:spcAft>
                <a:spcPts val="0"/>
              </a:spcAft>
              <a:buClr>
                <a:schemeClr val="lt1"/>
              </a:buClr>
              <a:buSzPts val="9600"/>
              <a:buNone/>
              <a:defRPr sz="9600">
                <a:solidFill>
                  <a:schemeClr val="lt1"/>
                </a:solidFill>
              </a:defRPr>
            </a:lvl7pPr>
            <a:lvl8pPr lvl="7" rtl="0">
              <a:spcBef>
                <a:spcPts val="0"/>
              </a:spcBef>
              <a:spcAft>
                <a:spcPts val="0"/>
              </a:spcAft>
              <a:buClr>
                <a:schemeClr val="lt1"/>
              </a:buClr>
              <a:buSzPts val="9600"/>
              <a:buNone/>
              <a:defRPr sz="9600">
                <a:solidFill>
                  <a:schemeClr val="lt1"/>
                </a:solidFill>
              </a:defRPr>
            </a:lvl8pPr>
            <a:lvl9pPr lvl="8" rtl="0">
              <a:spcBef>
                <a:spcPts val="0"/>
              </a:spcBef>
              <a:spcAft>
                <a:spcPts val="0"/>
              </a:spcAft>
              <a:buClr>
                <a:schemeClr val="lt1"/>
              </a:buClr>
              <a:buSzPts val="9600"/>
              <a:buNone/>
              <a:defRPr sz="9600">
                <a:solidFill>
                  <a:schemeClr val="lt1"/>
                </a:solidFill>
              </a:defRPr>
            </a:lvl9pPr>
          </a:lstStyle>
          <a:p/>
        </p:txBody>
      </p:sp>
      <p:sp>
        <p:nvSpPr>
          <p:cNvPr id="139" name="Google Shape;139;p24"/>
          <p:cNvSpPr txBox="1"/>
          <p:nvPr>
            <p:ph idx="12" type="sldNum"/>
          </p:nvPr>
        </p:nvSpPr>
        <p:spPr>
          <a:xfrm>
            <a:off x="16980500" y="9362019"/>
            <a:ext cx="1097400" cy="787200"/>
          </a:xfrm>
          <a:prstGeom prst="rect">
            <a:avLst/>
          </a:prstGeom>
        </p:spPr>
        <p:txBody>
          <a:bodyPr anchorCtr="0" anchor="ctr" bIns="182850" lIns="182850" spcFirstLastPara="1" rIns="182850" wrap="square" tIns="182850">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40" name="Shape 140"/>
        <p:cNvGrpSpPr/>
        <p:nvPr/>
      </p:nvGrpSpPr>
      <p:grpSpPr>
        <a:xfrm>
          <a:off x="0" y="0"/>
          <a:ext cx="0" cy="0"/>
          <a:chOff x="0" y="0"/>
          <a:chExt cx="0" cy="0"/>
        </a:xfrm>
      </p:grpSpPr>
      <p:sp>
        <p:nvSpPr>
          <p:cNvPr id="141" name="Google Shape;141;p25"/>
          <p:cNvSpPr/>
          <p:nvPr/>
        </p:nvSpPr>
        <p:spPr>
          <a:xfrm>
            <a:off x="9144000" y="0"/>
            <a:ext cx="9144000" cy="10287000"/>
          </a:xfrm>
          <a:prstGeom prst="rect">
            <a:avLst/>
          </a:prstGeom>
          <a:solidFill>
            <a:schemeClr val="dk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cxnSp>
        <p:nvCxnSpPr>
          <p:cNvPr id="142" name="Google Shape;142;p25"/>
          <p:cNvCxnSpPr/>
          <p:nvPr/>
        </p:nvCxnSpPr>
        <p:spPr>
          <a:xfrm>
            <a:off x="10059350" y="8991000"/>
            <a:ext cx="936600" cy="0"/>
          </a:xfrm>
          <a:prstGeom prst="straightConnector1">
            <a:avLst/>
          </a:prstGeom>
          <a:noFill/>
          <a:ln cap="flat" cmpd="sng" w="19050">
            <a:solidFill>
              <a:schemeClr val="lt1"/>
            </a:solidFill>
            <a:prstDash val="solid"/>
            <a:round/>
            <a:headEnd len="sm" w="sm" type="none"/>
            <a:tailEnd len="sm" w="sm" type="none"/>
          </a:ln>
        </p:spPr>
      </p:cxnSp>
      <p:sp>
        <p:nvSpPr>
          <p:cNvPr id="143" name="Google Shape;143;p25"/>
          <p:cNvSpPr txBox="1"/>
          <p:nvPr>
            <p:ph type="title"/>
          </p:nvPr>
        </p:nvSpPr>
        <p:spPr>
          <a:xfrm>
            <a:off x="531000" y="2162800"/>
            <a:ext cx="8090400" cy="3420600"/>
          </a:xfrm>
          <a:prstGeom prst="rect">
            <a:avLst/>
          </a:prstGeom>
        </p:spPr>
        <p:txBody>
          <a:bodyPr anchorCtr="0" anchor="b" bIns="182850" lIns="182850" spcFirstLastPara="1" rIns="182850" wrap="square" tIns="182850">
            <a:normAutofit/>
          </a:bodyPr>
          <a:lstStyle>
            <a:lvl1pPr lvl="0" rtl="0" algn="ctr">
              <a:spcBef>
                <a:spcPts val="0"/>
              </a:spcBef>
              <a:spcAft>
                <a:spcPts val="0"/>
              </a:spcAft>
              <a:buSzPts val="8400"/>
              <a:buNone/>
              <a:defRPr sz="8400"/>
            </a:lvl1pPr>
            <a:lvl2pPr lvl="1" rtl="0" algn="ctr">
              <a:spcBef>
                <a:spcPts val="0"/>
              </a:spcBef>
              <a:spcAft>
                <a:spcPts val="0"/>
              </a:spcAft>
              <a:buSzPts val="8400"/>
              <a:buNone/>
              <a:defRPr sz="8400"/>
            </a:lvl2pPr>
            <a:lvl3pPr lvl="2" rtl="0" algn="ctr">
              <a:spcBef>
                <a:spcPts val="0"/>
              </a:spcBef>
              <a:spcAft>
                <a:spcPts val="0"/>
              </a:spcAft>
              <a:buSzPts val="8400"/>
              <a:buNone/>
              <a:defRPr sz="8400"/>
            </a:lvl3pPr>
            <a:lvl4pPr lvl="3" rtl="0" algn="ctr">
              <a:spcBef>
                <a:spcPts val="0"/>
              </a:spcBef>
              <a:spcAft>
                <a:spcPts val="0"/>
              </a:spcAft>
              <a:buSzPts val="8400"/>
              <a:buNone/>
              <a:defRPr sz="8400"/>
            </a:lvl4pPr>
            <a:lvl5pPr lvl="4" rtl="0" algn="ctr">
              <a:spcBef>
                <a:spcPts val="0"/>
              </a:spcBef>
              <a:spcAft>
                <a:spcPts val="0"/>
              </a:spcAft>
              <a:buSzPts val="8400"/>
              <a:buNone/>
              <a:defRPr sz="8400"/>
            </a:lvl5pPr>
            <a:lvl6pPr lvl="5" rtl="0" algn="ctr">
              <a:spcBef>
                <a:spcPts val="0"/>
              </a:spcBef>
              <a:spcAft>
                <a:spcPts val="0"/>
              </a:spcAft>
              <a:buSzPts val="8400"/>
              <a:buNone/>
              <a:defRPr sz="8400"/>
            </a:lvl6pPr>
            <a:lvl7pPr lvl="6" rtl="0" algn="ctr">
              <a:spcBef>
                <a:spcPts val="0"/>
              </a:spcBef>
              <a:spcAft>
                <a:spcPts val="0"/>
              </a:spcAft>
              <a:buSzPts val="8400"/>
              <a:buNone/>
              <a:defRPr sz="8400"/>
            </a:lvl7pPr>
            <a:lvl8pPr lvl="7" rtl="0" algn="ctr">
              <a:spcBef>
                <a:spcPts val="0"/>
              </a:spcBef>
              <a:spcAft>
                <a:spcPts val="0"/>
              </a:spcAft>
              <a:buSzPts val="8400"/>
              <a:buNone/>
              <a:defRPr sz="8400"/>
            </a:lvl8pPr>
            <a:lvl9pPr lvl="8" rtl="0" algn="ctr">
              <a:spcBef>
                <a:spcPts val="0"/>
              </a:spcBef>
              <a:spcAft>
                <a:spcPts val="0"/>
              </a:spcAft>
              <a:buSzPts val="8400"/>
              <a:buNone/>
              <a:defRPr sz="8400"/>
            </a:lvl9pPr>
          </a:lstStyle>
          <a:p/>
        </p:txBody>
      </p:sp>
      <p:sp>
        <p:nvSpPr>
          <p:cNvPr id="144" name="Google Shape;144;p25"/>
          <p:cNvSpPr txBox="1"/>
          <p:nvPr>
            <p:ph idx="1" type="subTitle"/>
          </p:nvPr>
        </p:nvSpPr>
        <p:spPr>
          <a:xfrm>
            <a:off x="531000" y="5690402"/>
            <a:ext cx="8090400" cy="2691000"/>
          </a:xfrm>
          <a:prstGeom prst="rect">
            <a:avLst/>
          </a:prstGeom>
        </p:spPr>
        <p:txBody>
          <a:bodyPr anchorCtr="0" anchor="t" bIns="182850" lIns="182850" spcFirstLastPara="1" rIns="182850" wrap="square" tIns="182850">
            <a:normAutofit/>
          </a:bodyPr>
          <a:lstStyle>
            <a:lvl1pPr lvl="0" rtl="0" algn="ctr">
              <a:lnSpc>
                <a:spcPct val="100000"/>
              </a:lnSpc>
              <a:spcBef>
                <a:spcPts val="0"/>
              </a:spcBef>
              <a:spcAft>
                <a:spcPts val="0"/>
              </a:spcAft>
              <a:buClr>
                <a:schemeClr val="dk1"/>
              </a:buClr>
              <a:buSzPts val="4200"/>
              <a:buNone/>
              <a:defRPr sz="4200">
                <a:solidFill>
                  <a:schemeClr val="dk1"/>
                </a:solidFill>
              </a:defRPr>
            </a:lvl1pPr>
            <a:lvl2pPr lvl="1" rtl="0" algn="ctr">
              <a:lnSpc>
                <a:spcPct val="100000"/>
              </a:lnSpc>
              <a:spcBef>
                <a:spcPts val="0"/>
              </a:spcBef>
              <a:spcAft>
                <a:spcPts val="0"/>
              </a:spcAft>
              <a:buClr>
                <a:schemeClr val="dk1"/>
              </a:buClr>
              <a:buSzPts val="4200"/>
              <a:buNone/>
              <a:defRPr sz="4200">
                <a:solidFill>
                  <a:schemeClr val="dk1"/>
                </a:solidFill>
              </a:defRPr>
            </a:lvl2pPr>
            <a:lvl3pPr lvl="2" rtl="0" algn="ctr">
              <a:lnSpc>
                <a:spcPct val="100000"/>
              </a:lnSpc>
              <a:spcBef>
                <a:spcPts val="0"/>
              </a:spcBef>
              <a:spcAft>
                <a:spcPts val="0"/>
              </a:spcAft>
              <a:buClr>
                <a:schemeClr val="dk1"/>
              </a:buClr>
              <a:buSzPts val="4200"/>
              <a:buNone/>
              <a:defRPr sz="4200">
                <a:solidFill>
                  <a:schemeClr val="dk1"/>
                </a:solidFill>
              </a:defRPr>
            </a:lvl3pPr>
            <a:lvl4pPr lvl="3" rtl="0" algn="ctr">
              <a:lnSpc>
                <a:spcPct val="100000"/>
              </a:lnSpc>
              <a:spcBef>
                <a:spcPts val="0"/>
              </a:spcBef>
              <a:spcAft>
                <a:spcPts val="0"/>
              </a:spcAft>
              <a:buClr>
                <a:schemeClr val="dk1"/>
              </a:buClr>
              <a:buSzPts val="4200"/>
              <a:buNone/>
              <a:defRPr sz="4200">
                <a:solidFill>
                  <a:schemeClr val="dk1"/>
                </a:solidFill>
              </a:defRPr>
            </a:lvl4pPr>
            <a:lvl5pPr lvl="4" rtl="0" algn="ctr">
              <a:lnSpc>
                <a:spcPct val="100000"/>
              </a:lnSpc>
              <a:spcBef>
                <a:spcPts val="0"/>
              </a:spcBef>
              <a:spcAft>
                <a:spcPts val="0"/>
              </a:spcAft>
              <a:buClr>
                <a:schemeClr val="dk1"/>
              </a:buClr>
              <a:buSzPts val="4200"/>
              <a:buNone/>
              <a:defRPr sz="4200">
                <a:solidFill>
                  <a:schemeClr val="dk1"/>
                </a:solidFill>
              </a:defRPr>
            </a:lvl5pPr>
            <a:lvl6pPr lvl="5" rtl="0" algn="ctr">
              <a:lnSpc>
                <a:spcPct val="100000"/>
              </a:lnSpc>
              <a:spcBef>
                <a:spcPts val="0"/>
              </a:spcBef>
              <a:spcAft>
                <a:spcPts val="0"/>
              </a:spcAft>
              <a:buClr>
                <a:schemeClr val="dk1"/>
              </a:buClr>
              <a:buSzPts val="4200"/>
              <a:buNone/>
              <a:defRPr sz="4200">
                <a:solidFill>
                  <a:schemeClr val="dk1"/>
                </a:solidFill>
              </a:defRPr>
            </a:lvl6pPr>
            <a:lvl7pPr lvl="6" rtl="0" algn="ctr">
              <a:lnSpc>
                <a:spcPct val="100000"/>
              </a:lnSpc>
              <a:spcBef>
                <a:spcPts val="0"/>
              </a:spcBef>
              <a:spcAft>
                <a:spcPts val="0"/>
              </a:spcAft>
              <a:buClr>
                <a:schemeClr val="dk1"/>
              </a:buClr>
              <a:buSzPts val="4200"/>
              <a:buNone/>
              <a:defRPr sz="4200">
                <a:solidFill>
                  <a:schemeClr val="dk1"/>
                </a:solidFill>
              </a:defRPr>
            </a:lvl7pPr>
            <a:lvl8pPr lvl="7" rtl="0" algn="ctr">
              <a:lnSpc>
                <a:spcPct val="100000"/>
              </a:lnSpc>
              <a:spcBef>
                <a:spcPts val="0"/>
              </a:spcBef>
              <a:spcAft>
                <a:spcPts val="0"/>
              </a:spcAft>
              <a:buClr>
                <a:schemeClr val="dk1"/>
              </a:buClr>
              <a:buSzPts val="4200"/>
              <a:buNone/>
              <a:defRPr sz="4200">
                <a:solidFill>
                  <a:schemeClr val="dk1"/>
                </a:solidFill>
              </a:defRPr>
            </a:lvl8pPr>
            <a:lvl9pPr lvl="8" rtl="0" algn="ctr">
              <a:lnSpc>
                <a:spcPct val="100000"/>
              </a:lnSpc>
              <a:spcBef>
                <a:spcPts val="0"/>
              </a:spcBef>
              <a:spcAft>
                <a:spcPts val="0"/>
              </a:spcAft>
              <a:buClr>
                <a:schemeClr val="dk1"/>
              </a:buClr>
              <a:buSzPts val="4200"/>
              <a:buNone/>
              <a:defRPr sz="4200">
                <a:solidFill>
                  <a:schemeClr val="dk1"/>
                </a:solidFill>
              </a:defRPr>
            </a:lvl9pPr>
          </a:lstStyle>
          <a:p/>
        </p:txBody>
      </p:sp>
      <p:sp>
        <p:nvSpPr>
          <p:cNvPr id="145" name="Google Shape;145;p25"/>
          <p:cNvSpPr txBox="1"/>
          <p:nvPr>
            <p:ph idx="2" type="body"/>
          </p:nvPr>
        </p:nvSpPr>
        <p:spPr>
          <a:xfrm>
            <a:off x="9879000" y="1448400"/>
            <a:ext cx="7674000" cy="7390200"/>
          </a:xfrm>
          <a:prstGeom prst="rect">
            <a:avLst/>
          </a:prstGeom>
        </p:spPr>
        <p:txBody>
          <a:bodyPr anchorCtr="0" anchor="ctr" bIns="182850" lIns="182850" spcFirstLastPara="1" rIns="182850" wrap="square" tIns="182850">
            <a:normAutofit/>
          </a:bodyPr>
          <a:lstStyle>
            <a:lvl1pPr indent="-457200" lvl="0" marL="457200" rtl="0">
              <a:spcBef>
                <a:spcPts val="0"/>
              </a:spcBef>
              <a:spcAft>
                <a:spcPts val="0"/>
              </a:spcAft>
              <a:buClr>
                <a:schemeClr val="lt1"/>
              </a:buClr>
              <a:buSzPts val="3600"/>
              <a:buChar char="●"/>
              <a:defRPr>
                <a:solidFill>
                  <a:schemeClr val="lt1"/>
                </a:solidFill>
              </a:defRPr>
            </a:lvl1pPr>
            <a:lvl2pPr indent="-406400" lvl="1" marL="914400" rtl="0">
              <a:spcBef>
                <a:spcPts val="0"/>
              </a:spcBef>
              <a:spcAft>
                <a:spcPts val="0"/>
              </a:spcAft>
              <a:buClr>
                <a:schemeClr val="lt1"/>
              </a:buClr>
              <a:buSzPts val="2800"/>
              <a:buChar char="○"/>
              <a:defRPr>
                <a:solidFill>
                  <a:schemeClr val="lt1"/>
                </a:solidFill>
              </a:defRPr>
            </a:lvl2pPr>
            <a:lvl3pPr indent="-406400" lvl="2" marL="1371600" rtl="0">
              <a:spcBef>
                <a:spcPts val="0"/>
              </a:spcBef>
              <a:spcAft>
                <a:spcPts val="0"/>
              </a:spcAft>
              <a:buClr>
                <a:schemeClr val="lt1"/>
              </a:buClr>
              <a:buSzPts val="2800"/>
              <a:buChar char="■"/>
              <a:defRPr>
                <a:solidFill>
                  <a:schemeClr val="lt1"/>
                </a:solidFill>
              </a:defRPr>
            </a:lvl3pPr>
            <a:lvl4pPr indent="-406400" lvl="3" marL="1828800" rtl="0">
              <a:spcBef>
                <a:spcPts val="0"/>
              </a:spcBef>
              <a:spcAft>
                <a:spcPts val="0"/>
              </a:spcAft>
              <a:buClr>
                <a:schemeClr val="lt1"/>
              </a:buClr>
              <a:buSzPts val="2800"/>
              <a:buChar char="●"/>
              <a:defRPr>
                <a:solidFill>
                  <a:schemeClr val="lt1"/>
                </a:solidFill>
              </a:defRPr>
            </a:lvl4pPr>
            <a:lvl5pPr indent="-406400" lvl="4" marL="2286000" rtl="0">
              <a:spcBef>
                <a:spcPts val="0"/>
              </a:spcBef>
              <a:spcAft>
                <a:spcPts val="0"/>
              </a:spcAft>
              <a:buClr>
                <a:schemeClr val="lt1"/>
              </a:buClr>
              <a:buSzPts val="2800"/>
              <a:buChar char="○"/>
              <a:defRPr>
                <a:solidFill>
                  <a:schemeClr val="lt1"/>
                </a:solidFill>
              </a:defRPr>
            </a:lvl5pPr>
            <a:lvl6pPr indent="-406400" lvl="5" marL="2743200" rtl="0">
              <a:spcBef>
                <a:spcPts val="0"/>
              </a:spcBef>
              <a:spcAft>
                <a:spcPts val="0"/>
              </a:spcAft>
              <a:buClr>
                <a:schemeClr val="lt1"/>
              </a:buClr>
              <a:buSzPts val="2800"/>
              <a:buChar char="■"/>
              <a:defRPr>
                <a:solidFill>
                  <a:schemeClr val="lt1"/>
                </a:solidFill>
              </a:defRPr>
            </a:lvl6pPr>
            <a:lvl7pPr indent="-406400" lvl="6" marL="3200400" rtl="0">
              <a:spcBef>
                <a:spcPts val="0"/>
              </a:spcBef>
              <a:spcAft>
                <a:spcPts val="0"/>
              </a:spcAft>
              <a:buClr>
                <a:schemeClr val="lt1"/>
              </a:buClr>
              <a:buSzPts val="2800"/>
              <a:buChar char="●"/>
              <a:defRPr>
                <a:solidFill>
                  <a:schemeClr val="lt1"/>
                </a:solidFill>
              </a:defRPr>
            </a:lvl7pPr>
            <a:lvl8pPr indent="-406400" lvl="7" marL="3657600" rtl="0">
              <a:spcBef>
                <a:spcPts val="0"/>
              </a:spcBef>
              <a:spcAft>
                <a:spcPts val="0"/>
              </a:spcAft>
              <a:buClr>
                <a:schemeClr val="lt1"/>
              </a:buClr>
              <a:buSzPts val="2800"/>
              <a:buChar char="○"/>
              <a:defRPr>
                <a:solidFill>
                  <a:schemeClr val="lt1"/>
                </a:solidFill>
              </a:defRPr>
            </a:lvl8pPr>
            <a:lvl9pPr indent="-406400" lvl="8" marL="4114800" rtl="0">
              <a:spcBef>
                <a:spcPts val="0"/>
              </a:spcBef>
              <a:spcAft>
                <a:spcPts val="0"/>
              </a:spcAft>
              <a:buClr>
                <a:schemeClr val="lt1"/>
              </a:buClr>
              <a:buSzPts val="2800"/>
              <a:buChar char="■"/>
              <a:defRPr>
                <a:solidFill>
                  <a:schemeClr val="lt1"/>
                </a:solidFill>
              </a:defRPr>
            </a:lvl9pPr>
          </a:lstStyle>
          <a:p/>
        </p:txBody>
      </p:sp>
      <p:sp>
        <p:nvSpPr>
          <p:cNvPr id="146" name="Google Shape;146;p25"/>
          <p:cNvSpPr txBox="1"/>
          <p:nvPr>
            <p:ph idx="12" type="sldNum"/>
          </p:nvPr>
        </p:nvSpPr>
        <p:spPr>
          <a:xfrm>
            <a:off x="16980500" y="9362019"/>
            <a:ext cx="1097400" cy="787200"/>
          </a:xfrm>
          <a:prstGeom prst="rect">
            <a:avLst/>
          </a:prstGeom>
        </p:spPr>
        <p:txBody>
          <a:bodyPr anchorCtr="0" anchor="ctr" bIns="182850" lIns="182850" spcFirstLastPara="1" rIns="182850" wrap="square" tIns="182850">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47" name="Shape 147"/>
        <p:cNvGrpSpPr/>
        <p:nvPr/>
      </p:nvGrpSpPr>
      <p:grpSpPr>
        <a:xfrm>
          <a:off x="0" y="0"/>
          <a:ext cx="0" cy="0"/>
          <a:chOff x="0" y="0"/>
          <a:chExt cx="0" cy="0"/>
        </a:xfrm>
      </p:grpSpPr>
      <p:sp>
        <p:nvSpPr>
          <p:cNvPr id="148" name="Google Shape;148;p26"/>
          <p:cNvSpPr txBox="1"/>
          <p:nvPr>
            <p:ph idx="1" type="body"/>
          </p:nvPr>
        </p:nvSpPr>
        <p:spPr>
          <a:xfrm>
            <a:off x="623400" y="8461150"/>
            <a:ext cx="11997600" cy="1210200"/>
          </a:xfrm>
          <a:prstGeom prst="rect">
            <a:avLst/>
          </a:prstGeom>
        </p:spPr>
        <p:txBody>
          <a:bodyPr anchorCtr="0" anchor="ctr" bIns="182850" lIns="182850" spcFirstLastPara="1" rIns="182850" wrap="square" tIns="182850">
            <a:normAutofit/>
          </a:bodyPr>
          <a:lstStyle>
            <a:lvl1pPr indent="-228600" lvl="0" marL="457200" rtl="0">
              <a:lnSpc>
                <a:spcPct val="100000"/>
              </a:lnSpc>
              <a:spcBef>
                <a:spcPts val="0"/>
              </a:spcBef>
              <a:spcAft>
                <a:spcPts val="0"/>
              </a:spcAft>
              <a:buClr>
                <a:schemeClr val="dk1"/>
              </a:buClr>
              <a:buSzPts val="4200"/>
              <a:buFont typeface="Oswald"/>
              <a:buNone/>
              <a:defRPr sz="4200">
                <a:solidFill>
                  <a:schemeClr val="dk1"/>
                </a:solidFill>
                <a:latin typeface="Oswald"/>
                <a:ea typeface="Oswald"/>
                <a:cs typeface="Oswald"/>
                <a:sym typeface="Oswald"/>
              </a:defRPr>
            </a:lvl1pPr>
          </a:lstStyle>
          <a:p/>
        </p:txBody>
      </p:sp>
      <p:sp>
        <p:nvSpPr>
          <p:cNvPr id="149" name="Google Shape;149;p26"/>
          <p:cNvSpPr txBox="1"/>
          <p:nvPr>
            <p:ph idx="12" type="sldNum"/>
          </p:nvPr>
        </p:nvSpPr>
        <p:spPr>
          <a:xfrm>
            <a:off x="16980500" y="9362019"/>
            <a:ext cx="1097400" cy="787200"/>
          </a:xfrm>
          <a:prstGeom prst="rect">
            <a:avLst/>
          </a:prstGeom>
        </p:spPr>
        <p:txBody>
          <a:bodyPr anchorCtr="0" anchor="ctr" bIns="182850" lIns="182850" spcFirstLastPara="1" rIns="182850" wrap="square" tIns="18285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50" name="Shape 150"/>
        <p:cNvGrpSpPr/>
        <p:nvPr/>
      </p:nvGrpSpPr>
      <p:grpSpPr>
        <a:xfrm>
          <a:off x="0" y="0"/>
          <a:ext cx="0" cy="0"/>
          <a:chOff x="0" y="0"/>
          <a:chExt cx="0" cy="0"/>
        </a:xfrm>
      </p:grpSpPr>
      <p:sp>
        <p:nvSpPr>
          <p:cNvPr id="151" name="Google Shape;151;p27"/>
          <p:cNvSpPr txBox="1"/>
          <p:nvPr>
            <p:ph hasCustomPrompt="1" type="title"/>
          </p:nvPr>
        </p:nvSpPr>
        <p:spPr>
          <a:xfrm>
            <a:off x="623400" y="2510550"/>
            <a:ext cx="17041200" cy="3781200"/>
          </a:xfrm>
          <a:prstGeom prst="rect">
            <a:avLst/>
          </a:prstGeom>
        </p:spPr>
        <p:txBody>
          <a:bodyPr anchorCtr="0" anchor="b" bIns="182850" lIns="182850" spcFirstLastPara="1" rIns="182850" wrap="square" tIns="182850">
            <a:normAutofit/>
          </a:bodyPr>
          <a:lstStyle>
            <a:lvl1pPr lvl="0" rtl="0" algn="ctr">
              <a:spcBef>
                <a:spcPts val="0"/>
              </a:spcBef>
              <a:spcAft>
                <a:spcPts val="0"/>
              </a:spcAft>
              <a:buSzPts val="24000"/>
              <a:buNone/>
              <a:defRPr sz="24000"/>
            </a:lvl1pPr>
            <a:lvl2pPr lvl="1" rtl="0" algn="ctr">
              <a:spcBef>
                <a:spcPts val="0"/>
              </a:spcBef>
              <a:spcAft>
                <a:spcPts val="0"/>
              </a:spcAft>
              <a:buSzPts val="24000"/>
              <a:buNone/>
              <a:defRPr sz="24000"/>
            </a:lvl2pPr>
            <a:lvl3pPr lvl="2" rtl="0" algn="ctr">
              <a:spcBef>
                <a:spcPts val="0"/>
              </a:spcBef>
              <a:spcAft>
                <a:spcPts val="0"/>
              </a:spcAft>
              <a:buSzPts val="24000"/>
              <a:buNone/>
              <a:defRPr sz="24000"/>
            </a:lvl3pPr>
            <a:lvl4pPr lvl="3" rtl="0" algn="ctr">
              <a:spcBef>
                <a:spcPts val="0"/>
              </a:spcBef>
              <a:spcAft>
                <a:spcPts val="0"/>
              </a:spcAft>
              <a:buSzPts val="24000"/>
              <a:buNone/>
              <a:defRPr sz="24000"/>
            </a:lvl4pPr>
            <a:lvl5pPr lvl="4" rtl="0" algn="ctr">
              <a:spcBef>
                <a:spcPts val="0"/>
              </a:spcBef>
              <a:spcAft>
                <a:spcPts val="0"/>
              </a:spcAft>
              <a:buSzPts val="24000"/>
              <a:buNone/>
              <a:defRPr sz="24000"/>
            </a:lvl5pPr>
            <a:lvl6pPr lvl="5" rtl="0" algn="ctr">
              <a:spcBef>
                <a:spcPts val="0"/>
              </a:spcBef>
              <a:spcAft>
                <a:spcPts val="0"/>
              </a:spcAft>
              <a:buSzPts val="24000"/>
              <a:buNone/>
              <a:defRPr sz="24000"/>
            </a:lvl6pPr>
            <a:lvl7pPr lvl="6" rtl="0" algn="ctr">
              <a:spcBef>
                <a:spcPts val="0"/>
              </a:spcBef>
              <a:spcAft>
                <a:spcPts val="0"/>
              </a:spcAft>
              <a:buSzPts val="24000"/>
              <a:buNone/>
              <a:defRPr sz="24000"/>
            </a:lvl7pPr>
            <a:lvl8pPr lvl="7" rtl="0" algn="ctr">
              <a:spcBef>
                <a:spcPts val="0"/>
              </a:spcBef>
              <a:spcAft>
                <a:spcPts val="0"/>
              </a:spcAft>
              <a:buSzPts val="24000"/>
              <a:buNone/>
              <a:defRPr sz="24000"/>
            </a:lvl8pPr>
            <a:lvl9pPr lvl="8" rtl="0" algn="ctr">
              <a:spcBef>
                <a:spcPts val="0"/>
              </a:spcBef>
              <a:spcAft>
                <a:spcPts val="0"/>
              </a:spcAft>
              <a:buSzPts val="24000"/>
              <a:buNone/>
              <a:defRPr sz="24000"/>
            </a:lvl9pPr>
          </a:lstStyle>
          <a:p>
            <a:r>
              <a:t>xx%</a:t>
            </a:r>
          </a:p>
        </p:txBody>
      </p:sp>
      <p:sp>
        <p:nvSpPr>
          <p:cNvPr id="152" name="Google Shape;152;p27"/>
          <p:cNvSpPr txBox="1"/>
          <p:nvPr>
            <p:ph idx="1" type="body"/>
          </p:nvPr>
        </p:nvSpPr>
        <p:spPr>
          <a:xfrm>
            <a:off x="623400" y="6456850"/>
            <a:ext cx="17041200" cy="2601600"/>
          </a:xfrm>
          <a:prstGeom prst="rect">
            <a:avLst/>
          </a:prstGeom>
        </p:spPr>
        <p:txBody>
          <a:bodyPr anchorCtr="0" anchor="t" bIns="182850" lIns="182850" spcFirstLastPara="1" rIns="182850" wrap="square" tIns="182850">
            <a:normAutofit/>
          </a:bodyPr>
          <a:lstStyle>
            <a:lvl1pPr indent="-457200" lvl="0" marL="457200" rtl="0" algn="ctr">
              <a:spcBef>
                <a:spcPts val="0"/>
              </a:spcBef>
              <a:spcAft>
                <a:spcPts val="0"/>
              </a:spcAft>
              <a:buSzPts val="3600"/>
              <a:buChar char="●"/>
              <a:defRPr/>
            </a:lvl1pPr>
            <a:lvl2pPr indent="-406400" lvl="1" marL="914400" rtl="0" algn="ctr">
              <a:spcBef>
                <a:spcPts val="0"/>
              </a:spcBef>
              <a:spcAft>
                <a:spcPts val="0"/>
              </a:spcAft>
              <a:buSzPts val="2800"/>
              <a:buChar char="○"/>
              <a:defRPr/>
            </a:lvl2pPr>
            <a:lvl3pPr indent="-406400" lvl="2" marL="1371600" rtl="0" algn="ctr">
              <a:spcBef>
                <a:spcPts val="0"/>
              </a:spcBef>
              <a:spcAft>
                <a:spcPts val="0"/>
              </a:spcAft>
              <a:buSzPts val="2800"/>
              <a:buChar char="■"/>
              <a:defRPr/>
            </a:lvl3pPr>
            <a:lvl4pPr indent="-406400" lvl="3" marL="1828800" rtl="0" algn="ctr">
              <a:spcBef>
                <a:spcPts val="0"/>
              </a:spcBef>
              <a:spcAft>
                <a:spcPts val="0"/>
              </a:spcAft>
              <a:buSzPts val="2800"/>
              <a:buChar char="●"/>
              <a:defRPr/>
            </a:lvl4pPr>
            <a:lvl5pPr indent="-406400" lvl="4" marL="2286000" rtl="0" algn="ctr">
              <a:spcBef>
                <a:spcPts val="0"/>
              </a:spcBef>
              <a:spcAft>
                <a:spcPts val="0"/>
              </a:spcAft>
              <a:buSzPts val="2800"/>
              <a:buChar char="○"/>
              <a:defRPr/>
            </a:lvl5pPr>
            <a:lvl6pPr indent="-406400" lvl="5" marL="2743200" rtl="0" algn="ctr">
              <a:spcBef>
                <a:spcPts val="0"/>
              </a:spcBef>
              <a:spcAft>
                <a:spcPts val="0"/>
              </a:spcAft>
              <a:buSzPts val="2800"/>
              <a:buChar char="■"/>
              <a:defRPr/>
            </a:lvl6pPr>
            <a:lvl7pPr indent="-406400" lvl="6" marL="3200400" rtl="0" algn="ctr">
              <a:spcBef>
                <a:spcPts val="0"/>
              </a:spcBef>
              <a:spcAft>
                <a:spcPts val="0"/>
              </a:spcAft>
              <a:buSzPts val="2800"/>
              <a:buChar char="●"/>
              <a:defRPr/>
            </a:lvl7pPr>
            <a:lvl8pPr indent="-406400" lvl="7" marL="3657600" rtl="0" algn="ctr">
              <a:spcBef>
                <a:spcPts val="0"/>
              </a:spcBef>
              <a:spcAft>
                <a:spcPts val="0"/>
              </a:spcAft>
              <a:buSzPts val="2800"/>
              <a:buChar char="○"/>
              <a:defRPr/>
            </a:lvl8pPr>
            <a:lvl9pPr indent="-406400" lvl="8" marL="4114800" rtl="0" algn="ctr">
              <a:spcBef>
                <a:spcPts val="0"/>
              </a:spcBef>
              <a:spcAft>
                <a:spcPts val="0"/>
              </a:spcAft>
              <a:buSzPts val="2800"/>
              <a:buChar char="■"/>
              <a:defRPr/>
            </a:lvl9pPr>
          </a:lstStyle>
          <a:p/>
        </p:txBody>
      </p:sp>
      <p:sp>
        <p:nvSpPr>
          <p:cNvPr id="153" name="Google Shape;153;p27"/>
          <p:cNvSpPr txBox="1"/>
          <p:nvPr>
            <p:ph idx="12" type="sldNum"/>
          </p:nvPr>
        </p:nvSpPr>
        <p:spPr>
          <a:xfrm>
            <a:off x="16980500" y="9362019"/>
            <a:ext cx="1097400" cy="787200"/>
          </a:xfrm>
          <a:prstGeom prst="rect">
            <a:avLst/>
          </a:prstGeom>
        </p:spPr>
        <p:txBody>
          <a:bodyPr anchorCtr="0" anchor="ctr" bIns="182850" lIns="182850" spcFirstLastPara="1" rIns="182850" wrap="square" tIns="18285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4" name="Shape 154"/>
        <p:cNvGrpSpPr/>
        <p:nvPr/>
      </p:nvGrpSpPr>
      <p:grpSpPr>
        <a:xfrm>
          <a:off x="0" y="0"/>
          <a:ext cx="0" cy="0"/>
          <a:chOff x="0" y="0"/>
          <a:chExt cx="0" cy="0"/>
        </a:xfrm>
      </p:grpSpPr>
      <p:sp>
        <p:nvSpPr>
          <p:cNvPr id="155" name="Google Shape;155;p28"/>
          <p:cNvSpPr txBox="1"/>
          <p:nvPr>
            <p:ph idx="12" type="sldNum"/>
          </p:nvPr>
        </p:nvSpPr>
        <p:spPr>
          <a:xfrm>
            <a:off x="16980500" y="9362019"/>
            <a:ext cx="1097400" cy="787200"/>
          </a:xfrm>
          <a:prstGeom prst="rect">
            <a:avLst/>
          </a:prstGeom>
        </p:spPr>
        <p:txBody>
          <a:bodyPr anchorCtr="0" anchor="ctr" bIns="182850" lIns="182850" spcFirstLastPara="1" rIns="182850" wrap="square" tIns="18285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mplate -  Introduction">
  <p:cSld name="TITLE_1">
    <p:spTree>
      <p:nvGrpSpPr>
        <p:cNvPr id="156" name="Shape 156"/>
        <p:cNvGrpSpPr/>
        <p:nvPr/>
      </p:nvGrpSpPr>
      <p:grpSpPr>
        <a:xfrm>
          <a:off x="0" y="0"/>
          <a:ext cx="0" cy="0"/>
          <a:chOff x="0" y="0"/>
          <a:chExt cx="0" cy="0"/>
        </a:xfrm>
      </p:grpSpPr>
      <p:sp>
        <p:nvSpPr>
          <p:cNvPr id="157" name="Google Shape;157;p29"/>
          <p:cNvSpPr/>
          <p:nvPr/>
        </p:nvSpPr>
        <p:spPr>
          <a:xfrm>
            <a:off x="0" y="1798320"/>
            <a:ext cx="18288000" cy="591300"/>
          </a:xfrm>
          <a:prstGeom prst="rect">
            <a:avLst/>
          </a:prstGeom>
          <a:solidFill>
            <a:srgbClr val="B4BCCA">
              <a:alpha val="77650"/>
            </a:srgbClr>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9"/>
          <p:cNvSpPr/>
          <p:nvPr/>
        </p:nvSpPr>
        <p:spPr>
          <a:xfrm>
            <a:off x="0" y="0"/>
            <a:ext cx="18288000" cy="1828800"/>
          </a:xfrm>
          <a:prstGeom prst="rect">
            <a:avLst/>
          </a:prstGeom>
          <a:solidFill>
            <a:srgbClr val="164397">
              <a:alpha val="77650"/>
            </a:srgbClr>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descr="#officeTypeDescTextBox" id="159" name="Google Shape;159;p29"/>
          <p:cNvSpPr txBox="1"/>
          <p:nvPr/>
        </p:nvSpPr>
        <p:spPr>
          <a:xfrm>
            <a:off x="13716000" y="156972"/>
            <a:ext cx="4572000" cy="365700"/>
          </a:xfrm>
          <a:prstGeom prst="rect">
            <a:avLst/>
          </a:prstGeom>
          <a:noFill/>
          <a:ln>
            <a:noFill/>
          </a:ln>
          <a:effectLst>
            <a:outerShdw blurRad="57150" rotWithShape="0" algn="bl" dir="5400000" dist="19050">
              <a:srgbClr val="000000">
                <a:alpha val="50000"/>
              </a:srgbClr>
            </a:outerShdw>
          </a:effectLst>
        </p:spPr>
        <p:txBody>
          <a:bodyPr anchorCtr="0" anchor="ctr" bIns="0" lIns="182850" spcFirstLastPara="1" rIns="91425" wrap="square" tIns="0">
            <a:noAutofit/>
          </a:bodyPr>
          <a:lstStyle/>
          <a:p>
            <a:pPr indent="0" lvl="0" marL="0" rtl="0" algn="r">
              <a:spcBef>
                <a:spcPts val="0"/>
              </a:spcBef>
              <a:spcAft>
                <a:spcPts val="0"/>
              </a:spcAft>
              <a:buNone/>
            </a:pPr>
            <a:r>
              <a:t/>
            </a:r>
            <a:endParaRPr sz="2700">
              <a:solidFill>
                <a:srgbClr val="FFFFFF"/>
              </a:solidFill>
              <a:latin typeface="Calibri"/>
              <a:ea typeface="Calibri"/>
              <a:cs typeface="Calibri"/>
              <a:sym typeface="Calibri"/>
            </a:endParaRPr>
          </a:p>
        </p:txBody>
      </p:sp>
      <p:sp>
        <p:nvSpPr>
          <p:cNvPr descr="#officeNameTextBox" id="160" name="Google Shape;160;p29"/>
          <p:cNvSpPr txBox="1"/>
          <p:nvPr/>
        </p:nvSpPr>
        <p:spPr>
          <a:xfrm>
            <a:off x="13716000" y="722376"/>
            <a:ext cx="4572000" cy="365700"/>
          </a:xfrm>
          <a:prstGeom prst="rect">
            <a:avLst/>
          </a:prstGeom>
          <a:noFill/>
          <a:ln>
            <a:noFill/>
          </a:ln>
          <a:effectLst>
            <a:outerShdw blurRad="57150" rotWithShape="0" algn="bl" dir="5400000" dist="19050">
              <a:srgbClr val="000000">
                <a:alpha val="50000"/>
              </a:srgbClr>
            </a:outerShdw>
          </a:effectLst>
        </p:spPr>
        <p:txBody>
          <a:bodyPr anchorCtr="0" anchor="ctr" bIns="0" lIns="182850" spcFirstLastPara="1" rIns="91425" wrap="square" tIns="0">
            <a:noAutofit/>
          </a:bodyPr>
          <a:lstStyle/>
          <a:p>
            <a:pPr indent="0" lvl="0" marL="0" rtl="0" algn="r">
              <a:spcBef>
                <a:spcPts val="0"/>
              </a:spcBef>
              <a:spcAft>
                <a:spcPts val="0"/>
              </a:spcAft>
              <a:buNone/>
            </a:pPr>
            <a:r>
              <a:t/>
            </a:r>
            <a:endParaRPr sz="2700">
              <a:solidFill>
                <a:srgbClr val="FFFFFF"/>
              </a:solidFill>
              <a:latin typeface="Calibri"/>
              <a:ea typeface="Calibri"/>
              <a:cs typeface="Calibri"/>
              <a:sym typeface="Calibri"/>
            </a:endParaRPr>
          </a:p>
        </p:txBody>
      </p:sp>
      <p:pic>
        <p:nvPicPr>
          <p:cNvPr id="161" name="Google Shape;161;p29"/>
          <p:cNvPicPr preferRelativeResize="0"/>
          <p:nvPr/>
        </p:nvPicPr>
        <p:blipFill>
          <a:blip r:embed="rId2">
            <a:alphaModFix/>
          </a:blip>
          <a:stretch>
            <a:fillRect/>
          </a:stretch>
        </p:blipFill>
        <p:spPr>
          <a:xfrm>
            <a:off x="70400" y="29731"/>
            <a:ext cx="2286001" cy="2286001"/>
          </a:xfrm>
          <a:prstGeom prst="rect">
            <a:avLst/>
          </a:prstGeom>
          <a:noFill/>
          <a:ln>
            <a:noFill/>
          </a:ln>
          <a:effectLst>
            <a:outerShdw blurRad="342900" rotWithShape="0" algn="bl" dir="5400000" dist="19050">
              <a:srgbClr val="000000">
                <a:alpha val="50000"/>
              </a:srgbClr>
            </a:outerShdw>
          </a:effectLst>
        </p:spPr>
      </p:pic>
      <p:pic>
        <p:nvPicPr>
          <p:cNvPr id="162" name="Google Shape;162;p29"/>
          <p:cNvPicPr preferRelativeResize="0"/>
          <p:nvPr/>
        </p:nvPicPr>
        <p:blipFill>
          <a:blip r:embed="rId3">
            <a:alphaModFix/>
          </a:blip>
          <a:stretch>
            <a:fillRect/>
          </a:stretch>
        </p:blipFill>
        <p:spPr>
          <a:xfrm>
            <a:off x="2415650" y="32311"/>
            <a:ext cx="2286000" cy="2286000"/>
          </a:xfrm>
          <a:prstGeom prst="rect">
            <a:avLst/>
          </a:prstGeom>
          <a:noFill/>
          <a:ln>
            <a:noFill/>
          </a:ln>
          <a:effectLst>
            <a:outerShdw blurRad="357188" rotWithShape="0" algn="bl" dir="5400000" dist="19050">
              <a:srgbClr val="000000">
                <a:alpha val="50000"/>
              </a:srgbClr>
            </a:outerShdw>
          </a:effectLst>
        </p:spPr>
      </p:pic>
      <p:sp>
        <p:nvSpPr>
          <p:cNvPr descr="#nowDateTextBox" id="163" name="Google Shape;163;p29"/>
          <p:cNvSpPr txBox="1"/>
          <p:nvPr/>
        </p:nvSpPr>
        <p:spPr>
          <a:xfrm>
            <a:off x="13716000" y="1287780"/>
            <a:ext cx="4572000" cy="365700"/>
          </a:xfrm>
          <a:prstGeom prst="rect">
            <a:avLst/>
          </a:prstGeom>
          <a:noFill/>
          <a:ln>
            <a:noFill/>
          </a:ln>
          <a:effectLst>
            <a:outerShdw blurRad="57150" rotWithShape="0" algn="bl" dir="5400000" dist="19050">
              <a:srgbClr val="000000">
                <a:alpha val="50000"/>
              </a:srgbClr>
            </a:outerShdw>
          </a:effectLst>
        </p:spPr>
        <p:txBody>
          <a:bodyPr anchorCtr="0" anchor="ctr" bIns="0" lIns="182850" spcFirstLastPara="1" rIns="91425" wrap="square" tIns="0">
            <a:noAutofit/>
          </a:bodyPr>
          <a:lstStyle/>
          <a:p>
            <a:pPr indent="0" lvl="0" marL="0" rtl="0" algn="r">
              <a:spcBef>
                <a:spcPts val="0"/>
              </a:spcBef>
              <a:spcAft>
                <a:spcPts val="0"/>
              </a:spcAft>
              <a:buNone/>
            </a:pPr>
            <a:r>
              <a:rPr lang="en-US" sz="2700">
                <a:solidFill>
                  <a:srgbClr val="FFFFFF"/>
                </a:solidFill>
                <a:latin typeface="Calibri"/>
                <a:ea typeface="Calibri"/>
                <a:cs typeface="Calibri"/>
                <a:sym typeface="Calibri"/>
              </a:rPr>
              <a:t>Saturday, September 30</a:t>
            </a:r>
            <a:endParaRPr sz="2700">
              <a:solidFill>
                <a:srgbClr val="FFFFFF"/>
              </a:solidFill>
              <a:latin typeface="Calibri"/>
              <a:ea typeface="Calibri"/>
              <a:cs typeface="Calibri"/>
              <a:sym typeface="Calibri"/>
            </a:endParaRPr>
          </a:p>
        </p:txBody>
      </p:sp>
      <p:sp>
        <p:nvSpPr>
          <p:cNvPr descr="TESTS" id="164" name="Google Shape;164;p29"/>
          <p:cNvSpPr txBox="1"/>
          <p:nvPr>
            <p:ph idx="1" type="subTitle"/>
          </p:nvPr>
        </p:nvSpPr>
        <p:spPr>
          <a:xfrm>
            <a:off x="4572000" y="1121663"/>
            <a:ext cx="10297500" cy="591300"/>
          </a:xfrm>
          <a:prstGeom prst="rect">
            <a:avLst/>
          </a:prstGeom>
          <a:effectLst>
            <a:outerShdw blurRad="57150" rotWithShape="0" algn="bl" dir="5400000" dist="19050">
              <a:srgbClr val="000000">
                <a:alpha val="50000"/>
              </a:srgbClr>
            </a:outerShdw>
          </a:effectLst>
        </p:spPr>
        <p:txBody>
          <a:bodyPr anchorCtr="0" anchor="t" bIns="0" lIns="457200" spcFirstLastPara="1" rIns="91425" wrap="square" tIns="0">
            <a:normAutofit/>
          </a:bodyPr>
          <a:lstStyle>
            <a:lvl1pPr lvl="0" rtl="0">
              <a:spcBef>
                <a:spcPts val="0"/>
              </a:spcBef>
              <a:spcAft>
                <a:spcPts val="0"/>
              </a:spcAft>
              <a:buClr>
                <a:srgbClr val="FFFFFF"/>
              </a:buClr>
              <a:buSzPts val="3700"/>
              <a:buNone/>
              <a:defRPr sz="3700">
                <a:solidFill>
                  <a:srgbClr val="FFFFFF"/>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65" name="Google Shape;165;p29"/>
          <p:cNvSpPr txBox="1"/>
          <p:nvPr>
            <p:ph type="title"/>
          </p:nvPr>
        </p:nvSpPr>
        <p:spPr>
          <a:xfrm>
            <a:off x="4572000" y="121925"/>
            <a:ext cx="10297500" cy="914400"/>
          </a:xfrm>
          <a:prstGeom prst="rect">
            <a:avLst/>
          </a:prstGeom>
          <a:effectLst>
            <a:outerShdw blurRad="57150" rotWithShape="0" algn="bl" dir="5400000" dist="19050">
              <a:srgbClr val="000000">
                <a:alpha val="50000"/>
              </a:srgbClr>
            </a:outerShdw>
          </a:effectLst>
        </p:spPr>
        <p:txBody>
          <a:bodyPr anchorCtr="0" anchor="t" bIns="0" lIns="182875" spcFirstLastPara="1" rIns="91425" wrap="square" tIns="0">
            <a:normAutofit/>
          </a:bodyPr>
          <a:lstStyle>
            <a:lvl1pPr lvl="0" rtl="0">
              <a:spcBef>
                <a:spcPts val="0"/>
              </a:spcBef>
              <a:spcAft>
                <a:spcPts val="0"/>
              </a:spcAft>
              <a:buClr>
                <a:srgbClr val="FFFFFF"/>
              </a:buClr>
              <a:buSzPts val="6000"/>
              <a:buFont typeface="Calibri"/>
              <a:buNone/>
              <a:defRPr b="1" sz="6000">
                <a:solidFill>
                  <a:srgbClr val="FFFFFF"/>
                </a:solidFill>
                <a:latin typeface="Calibri"/>
                <a:ea typeface="Calibri"/>
                <a:cs typeface="Calibri"/>
                <a:sym typeface="Calibri"/>
              </a:defRPr>
            </a:lvl1pPr>
            <a:lvl2pPr lvl="1" rtl="0">
              <a:spcBef>
                <a:spcPts val="0"/>
              </a:spcBef>
              <a:spcAft>
                <a:spcPts val="0"/>
              </a:spcAft>
              <a:buSzPts val="6000"/>
              <a:buNone/>
              <a:defRPr>
                <a:latin typeface="Lato"/>
                <a:ea typeface="Lato"/>
                <a:cs typeface="Lato"/>
                <a:sym typeface="Lato"/>
              </a:defRPr>
            </a:lvl2pPr>
            <a:lvl3pPr lvl="2" rtl="0">
              <a:spcBef>
                <a:spcPts val="0"/>
              </a:spcBef>
              <a:spcAft>
                <a:spcPts val="0"/>
              </a:spcAft>
              <a:buSzPts val="6000"/>
              <a:buNone/>
              <a:defRPr>
                <a:latin typeface="Lato"/>
                <a:ea typeface="Lato"/>
                <a:cs typeface="Lato"/>
                <a:sym typeface="Lato"/>
              </a:defRPr>
            </a:lvl3pPr>
            <a:lvl4pPr lvl="3" rtl="0">
              <a:spcBef>
                <a:spcPts val="0"/>
              </a:spcBef>
              <a:spcAft>
                <a:spcPts val="0"/>
              </a:spcAft>
              <a:buSzPts val="6000"/>
              <a:buNone/>
              <a:defRPr>
                <a:latin typeface="Lato"/>
                <a:ea typeface="Lato"/>
                <a:cs typeface="Lato"/>
                <a:sym typeface="Lato"/>
              </a:defRPr>
            </a:lvl4pPr>
            <a:lvl5pPr lvl="4" rtl="0">
              <a:spcBef>
                <a:spcPts val="0"/>
              </a:spcBef>
              <a:spcAft>
                <a:spcPts val="0"/>
              </a:spcAft>
              <a:buSzPts val="6000"/>
              <a:buNone/>
              <a:defRPr>
                <a:latin typeface="Lato"/>
                <a:ea typeface="Lato"/>
                <a:cs typeface="Lato"/>
                <a:sym typeface="Lato"/>
              </a:defRPr>
            </a:lvl5pPr>
            <a:lvl6pPr lvl="5" rtl="0">
              <a:spcBef>
                <a:spcPts val="0"/>
              </a:spcBef>
              <a:spcAft>
                <a:spcPts val="0"/>
              </a:spcAft>
              <a:buSzPts val="6000"/>
              <a:buNone/>
              <a:defRPr>
                <a:latin typeface="Lato"/>
                <a:ea typeface="Lato"/>
                <a:cs typeface="Lato"/>
                <a:sym typeface="Lato"/>
              </a:defRPr>
            </a:lvl6pPr>
            <a:lvl7pPr lvl="6" rtl="0">
              <a:spcBef>
                <a:spcPts val="0"/>
              </a:spcBef>
              <a:spcAft>
                <a:spcPts val="0"/>
              </a:spcAft>
              <a:buSzPts val="6000"/>
              <a:buNone/>
              <a:defRPr>
                <a:latin typeface="Lato"/>
                <a:ea typeface="Lato"/>
                <a:cs typeface="Lato"/>
                <a:sym typeface="Lato"/>
              </a:defRPr>
            </a:lvl7pPr>
            <a:lvl8pPr lvl="7" rtl="0">
              <a:spcBef>
                <a:spcPts val="0"/>
              </a:spcBef>
              <a:spcAft>
                <a:spcPts val="0"/>
              </a:spcAft>
              <a:buSzPts val="6000"/>
              <a:buNone/>
              <a:defRPr>
                <a:latin typeface="Lato"/>
                <a:ea typeface="Lato"/>
                <a:cs typeface="Lato"/>
                <a:sym typeface="Lato"/>
              </a:defRPr>
            </a:lvl8pPr>
            <a:lvl9pPr lvl="8" rtl="0">
              <a:spcBef>
                <a:spcPts val="0"/>
              </a:spcBef>
              <a:spcAft>
                <a:spcPts val="0"/>
              </a:spcAft>
              <a:buSzPts val="6000"/>
              <a:buNone/>
              <a:defRPr>
                <a:latin typeface="Lato"/>
                <a:ea typeface="Lato"/>
                <a:cs typeface="Lato"/>
                <a:sym typeface="Lato"/>
              </a:defRPr>
            </a:lvl9pPr>
          </a:lstStyle>
          <a:p/>
        </p:txBody>
      </p:sp>
      <p:sp>
        <p:nvSpPr>
          <p:cNvPr descr="#presentersTextBox" id="166" name="Google Shape;166;p29" title="TEST"/>
          <p:cNvSpPr txBox="1"/>
          <p:nvPr>
            <p:ph idx="2" type="subTitle"/>
          </p:nvPr>
        </p:nvSpPr>
        <p:spPr>
          <a:xfrm>
            <a:off x="4572000" y="1920240"/>
            <a:ext cx="9525000" cy="411600"/>
          </a:xfrm>
          <a:prstGeom prst="rect">
            <a:avLst/>
          </a:prstGeom>
          <a:effectLst>
            <a:outerShdw blurRad="57150" rotWithShape="0" algn="bl" dir="5400000" dist="19050">
              <a:srgbClr val="000000">
                <a:alpha val="50000"/>
              </a:srgbClr>
            </a:outerShdw>
          </a:effectLst>
        </p:spPr>
        <p:txBody>
          <a:bodyPr anchorCtr="0" anchor="ctr" bIns="0" lIns="91425" spcFirstLastPara="1" rIns="91425" wrap="square" tIns="0">
            <a:normAutofit/>
          </a:bodyPr>
          <a:lstStyle>
            <a:lvl1pPr lvl="0" rtl="0">
              <a:spcBef>
                <a:spcPts val="0"/>
              </a:spcBef>
              <a:spcAft>
                <a:spcPts val="0"/>
              </a:spcAft>
              <a:buClr>
                <a:srgbClr val="FFFFFF"/>
              </a:buClr>
              <a:buSzPts val="3000"/>
              <a:buNone/>
              <a:defRPr sz="3000">
                <a:solidFill>
                  <a:srgbClr val="FFFFFF"/>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descr="#officeConferenceTextBox" id="167" name="Google Shape;167;p29"/>
          <p:cNvSpPr txBox="1"/>
          <p:nvPr>
            <p:ph idx="3" type="subTitle"/>
          </p:nvPr>
        </p:nvSpPr>
        <p:spPr>
          <a:xfrm>
            <a:off x="14077950" y="1920240"/>
            <a:ext cx="4191000" cy="411600"/>
          </a:xfrm>
          <a:prstGeom prst="rect">
            <a:avLst/>
          </a:prstGeom>
          <a:effectLst>
            <a:outerShdw blurRad="57150" rotWithShape="0" algn="bl" dir="5400000" dist="19050">
              <a:srgbClr val="000000">
                <a:alpha val="50000"/>
              </a:srgbClr>
            </a:outerShdw>
          </a:effectLst>
        </p:spPr>
        <p:txBody>
          <a:bodyPr anchorCtr="0" anchor="ctr" bIns="0" lIns="91425" spcFirstLastPara="1" rIns="91425" wrap="square" tIns="0">
            <a:normAutofit/>
          </a:bodyPr>
          <a:lstStyle>
            <a:lvl1pPr lvl="0" rtl="0" algn="r">
              <a:spcBef>
                <a:spcPts val="0"/>
              </a:spcBef>
              <a:spcAft>
                <a:spcPts val="0"/>
              </a:spcAft>
              <a:buClr>
                <a:srgbClr val="FFFFFF"/>
              </a:buClr>
              <a:buSzPts val="3000"/>
              <a:buNone/>
              <a:defRPr sz="3000">
                <a:solidFill>
                  <a:srgbClr val="FFFFFF"/>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ey Points">
  <p:cSld name="TITLE_ONLY_1">
    <p:spTree>
      <p:nvGrpSpPr>
        <p:cNvPr id="168" name="Shape 168"/>
        <p:cNvGrpSpPr/>
        <p:nvPr/>
      </p:nvGrpSpPr>
      <p:grpSpPr>
        <a:xfrm>
          <a:off x="0" y="0"/>
          <a:ext cx="0" cy="0"/>
          <a:chOff x="0" y="0"/>
          <a:chExt cx="0" cy="0"/>
        </a:xfrm>
      </p:grpSpPr>
      <p:sp>
        <p:nvSpPr>
          <p:cNvPr id="169" name="Google Shape;169;p30"/>
          <p:cNvSpPr txBox="1"/>
          <p:nvPr>
            <p:ph idx="1" type="body"/>
          </p:nvPr>
        </p:nvSpPr>
        <p:spPr>
          <a:xfrm>
            <a:off x="256032" y="1312786"/>
            <a:ext cx="17876400" cy="8732400"/>
          </a:xfrm>
          <a:prstGeom prst="rect">
            <a:avLst/>
          </a:prstGeom>
          <a:ln>
            <a:noFill/>
          </a:ln>
        </p:spPr>
        <p:txBody>
          <a:bodyPr anchorCtr="0" anchor="ctr" bIns="91425" lIns="365750" spcFirstLastPara="1" rIns="91425" wrap="square" tIns="91425">
            <a:normAutofit/>
          </a:bodyPr>
          <a:lstStyle>
            <a:lvl1pPr indent="-577850" lvl="0" marL="457200" rtl="0">
              <a:spcBef>
                <a:spcPts val="0"/>
              </a:spcBef>
              <a:spcAft>
                <a:spcPts val="0"/>
              </a:spcAft>
              <a:buClr>
                <a:srgbClr val="434343"/>
              </a:buClr>
              <a:buSzPts val="5500"/>
              <a:buChar char="●"/>
              <a:defRPr sz="5500">
                <a:solidFill>
                  <a:srgbClr val="434343"/>
                </a:solidFill>
              </a:defRPr>
            </a:lvl1pPr>
            <a:lvl2pPr indent="-514350" lvl="1" marL="914400" rtl="0">
              <a:spcBef>
                <a:spcPts val="0"/>
              </a:spcBef>
              <a:spcAft>
                <a:spcPts val="0"/>
              </a:spcAft>
              <a:buClr>
                <a:srgbClr val="434343"/>
              </a:buClr>
              <a:buSzPts val="4500"/>
              <a:buChar char="○"/>
              <a:defRPr sz="4500">
                <a:solidFill>
                  <a:srgbClr val="434343"/>
                </a:solidFill>
              </a:defRPr>
            </a:lvl2pPr>
            <a:lvl3pPr indent="-450850" lvl="2" marL="1371600" rtl="0">
              <a:spcBef>
                <a:spcPts val="0"/>
              </a:spcBef>
              <a:spcAft>
                <a:spcPts val="0"/>
              </a:spcAft>
              <a:buClr>
                <a:srgbClr val="434343"/>
              </a:buClr>
              <a:buSzPts val="3500"/>
              <a:buChar char="■"/>
              <a:defRPr sz="3500">
                <a:solidFill>
                  <a:srgbClr val="434343"/>
                </a:solidFill>
              </a:defRPr>
            </a:lvl3pPr>
            <a:lvl4pPr indent="-419100" lvl="3" marL="1828800" rtl="0">
              <a:spcBef>
                <a:spcPts val="0"/>
              </a:spcBef>
              <a:spcAft>
                <a:spcPts val="0"/>
              </a:spcAft>
              <a:buClr>
                <a:srgbClr val="434343"/>
              </a:buClr>
              <a:buSzPts val="3000"/>
              <a:buChar char="●"/>
              <a:defRPr sz="3000">
                <a:solidFill>
                  <a:srgbClr val="434343"/>
                </a:solidFill>
              </a:defRPr>
            </a:lvl4pPr>
            <a:lvl5pPr indent="-419100" lvl="4" marL="2286000" rtl="0">
              <a:spcBef>
                <a:spcPts val="0"/>
              </a:spcBef>
              <a:spcAft>
                <a:spcPts val="0"/>
              </a:spcAft>
              <a:buClr>
                <a:srgbClr val="434343"/>
              </a:buClr>
              <a:buSzPts val="3000"/>
              <a:buChar char="○"/>
              <a:defRPr sz="3000">
                <a:solidFill>
                  <a:srgbClr val="434343"/>
                </a:solidFill>
              </a:defRPr>
            </a:lvl5pPr>
            <a:lvl6pPr indent="-419100" lvl="5" marL="2743200" rtl="0">
              <a:spcBef>
                <a:spcPts val="0"/>
              </a:spcBef>
              <a:spcAft>
                <a:spcPts val="0"/>
              </a:spcAft>
              <a:buClr>
                <a:srgbClr val="434343"/>
              </a:buClr>
              <a:buSzPts val="3000"/>
              <a:buChar char="■"/>
              <a:defRPr sz="3000">
                <a:solidFill>
                  <a:srgbClr val="434343"/>
                </a:solidFill>
              </a:defRPr>
            </a:lvl6pPr>
            <a:lvl7pPr indent="-419100" lvl="6" marL="3200400" rtl="0">
              <a:spcBef>
                <a:spcPts val="0"/>
              </a:spcBef>
              <a:spcAft>
                <a:spcPts val="0"/>
              </a:spcAft>
              <a:buClr>
                <a:srgbClr val="434343"/>
              </a:buClr>
              <a:buSzPts val="3000"/>
              <a:buChar char="●"/>
              <a:defRPr sz="3000">
                <a:solidFill>
                  <a:srgbClr val="434343"/>
                </a:solidFill>
              </a:defRPr>
            </a:lvl7pPr>
            <a:lvl8pPr indent="-419100" lvl="7" marL="3657600" rtl="0">
              <a:spcBef>
                <a:spcPts val="0"/>
              </a:spcBef>
              <a:spcAft>
                <a:spcPts val="0"/>
              </a:spcAft>
              <a:buClr>
                <a:srgbClr val="434343"/>
              </a:buClr>
              <a:buSzPts val="3000"/>
              <a:buChar char="○"/>
              <a:defRPr sz="3000">
                <a:solidFill>
                  <a:srgbClr val="434343"/>
                </a:solidFill>
              </a:defRPr>
            </a:lvl8pPr>
            <a:lvl9pPr indent="-419100" lvl="8" marL="4114800" rtl="0">
              <a:spcBef>
                <a:spcPts val="0"/>
              </a:spcBef>
              <a:spcAft>
                <a:spcPts val="0"/>
              </a:spcAft>
              <a:buClr>
                <a:srgbClr val="434343"/>
              </a:buClr>
              <a:buSzPts val="3000"/>
              <a:buChar char="■"/>
              <a:defRPr sz="3000">
                <a:solidFill>
                  <a:srgbClr val="434343"/>
                </a:solidFill>
              </a:defRPr>
            </a:lvl9pPr>
          </a:lstStyle>
          <a:p/>
        </p:txBody>
      </p:sp>
      <p:sp>
        <p:nvSpPr>
          <p:cNvPr id="170" name="Google Shape;170;p30"/>
          <p:cNvSpPr/>
          <p:nvPr/>
        </p:nvSpPr>
        <p:spPr>
          <a:xfrm>
            <a:off x="-24000" y="-15958"/>
            <a:ext cx="18336000" cy="1145400"/>
          </a:xfrm>
          <a:prstGeom prst="rect">
            <a:avLst/>
          </a:prstGeom>
          <a:solidFill>
            <a:srgbClr val="164397"/>
          </a:solidFill>
          <a:ln cap="flat" cmpd="sng" w="9525">
            <a:solidFill>
              <a:schemeClr val="dk2"/>
            </a:solidFill>
            <a:prstDash val="solid"/>
            <a:round/>
            <a:headEnd len="sm" w="sm" type="none"/>
            <a:tailEnd len="sm" w="sm" type="none"/>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sz="2800"/>
          </a:p>
        </p:txBody>
      </p:sp>
      <p:pic>
        <p:nvPicPr>
          <p:cNvPr id="171" name="Google Shape;171;p30"/>
          <p:cNvPicPr preferRelativeResize="0"/>
          <p:nvPr/>
        </p:nvPicPr>
        <p:blipFill>
          <a:blip r:embed="rId2">
            <a:alphaModFix/>
          </a:blip>
          <a:stretch>
            <a:fillRect/>
          </a:stretch>
        </p:blipFill>
        <p:spPr>
          <a:xfrm>
            <a:off x="1196295" y="10169"/>
            <a:ext cx="1078398" cy="1078398"/>
          </a:xfrm>
          <a:prstGeom prst="rect">
            <a:avLst/>
          </a:prstGeom>
          <a:noFill/>
          <a:ln>
            <a:noFill/>
          </a:ln>
          <a:effectLst>
            <a:outerShdw blurRad="57150" rotWithShape="0" algn="bl" dir="5400000" dist="19050">
              <a:srgbClr val="000000">
                <a:alpha val="50000"/>
              </a:srgbClr>
            </a:outerShdw>
          </a:effectLst>
        </p:spPr>
      </p:pic>
      <p:pic>
        <p:nvPicPr>
          <p:cNvPr id="172" name="Google Shape;172;p30"/>
          <p:cNvPicPr preferRelativeResize="0"/>
          <p:nvPr/>
        </p:nvPicPr>
        <p:blipFill>
          <a:blip r:embed="rId3">
            <a:alphaModFix/>
          </a:blip>
          <a:stretch>
            <a:fillRect/>
          </a:stretch>
        </p:blipFill>
        <p:spPr>
          <a:xfrm>
            <a:off x="-201250" y="10169"/>
            <a:ext cx="1509801" cy="1078400"/>
          </a:xfrm>
          <a:prstGeom prst="rect">
            <a:avLst/>
          </a:prstGeom>
          <a:noFill/>
          <a:ln>
            <a:noFill/>
          </a:ln>
          <a:effectLst>
            <a:outerShdw blurRad="57150" rotWithShape="0" algn="bl" dir="5400000" dist="19050">
              <a:srgbClr val="000000">
                <a:alpha val="50000"/>
              </a:srgbClr>
            </a:outerShdw>
          </a:effectLst>
        </p:spPr>
      </p:pic>
      <p:sp>
        <p:nvSpPr>
          <p:cNvPr descr="#officeTypeDescTextBox" id="173" name="Google Shape;173;p30"/>
          <p:cNvSpPr txBox="1"/>
          <p:nvPr/>
        </p:nvSpPr>
        <p:spPr>
          <a:xfrm>
            <a:off x="13368528" y="10476"/>
            <a:ext cx="4803600" cy="457200"/>
          </a:xfrm>
          <a:prstGeom prst="rect">
            <a:avLst/>
          </a:prstGeom>
          <a:noFill/>
          <a:ln>
            <a:noFill/>
          </a:ln>
          <a:effectLst>
            <a:outerShdw blurRad="57150" rotWithShape="0" algn="bl" dir="5400000" dist="19050">
              <a:srgbClr val="000000">
                <a:alpha val="50000"/>
              </a:srgbClr>
            </a:outerShdw>
          </a:effectLst>
        </p:spPr>
        <p:txBody>
          <a:bodyPr anchorCtr="0" anchor="ctr" bIns="182850" lIns="182850" spcFirstLastPara="1" rIns="182850" wrap="square" tIns="182850">
            <a:noAutofit/>
          </a:bodyPr>
          <a:lstStyle/>
          <a:p>
            <a:pPr indent="0" lvl="0" marL="0" rtl="0" algn="r">
              <a:spcBef>
                <a:spcPts val="0"/>
              </a:spcBef>
              <a:spcAft>
                <a:spcPts val="0"/>
              </a:spcAft>
              <a:buNone/>
            </a:pPr>
            <a:r>
              <a:t/>
            </a:r>
            <a:endParaRPr sz="2200">
              <a:solidFill>
                <a:srgbClr val="FFFFFF"/>
              </a:solidFill>
              <a:latin typeface="Calibri"/>
              <a:ea typeface="Calibri"/>
              <a:cs typeface="Calibri"/>
              <a:sym typeface="Calibri"/>
            </a:endParaRPr>
          </a:p>
        </p:txBody>
      </p:sp>
      <p:sp>
        <p:nvSpPr>
          <p:cNvPr descr="#officeNameTextBox" id="174" name="Google Shape;174;p30"/>
          <p:cNvSpPr txBox="1"/>
          <p:nvPr/>
        </p:nvSpPr>
        <p:spPr>
          <a:xfrm>
            <a:off x="13368528" y="347472"/>
            <a:ext cx="4803600" cy="457200"/>
          </a:xfrm>
          <a:prstGeom prst="rect">
            <a:avLst/>
          </a:prstGeom>
          <a:noFill/>
          <a:ln>
            <a:noFill/>
          </a:ln>
          <a:effectLst>
            <a:outerShdw blurRad="57150" rotWithShape="0" algn="bl" dir="5400000" dist="19050">
              <a:srgbClr val="000000">
                <a:alpha val="50000"/>
              </a:srgbClr>
            </a:outerShdw>
          </a:effectLst>
        </p:spPr>
        <p:txBody>
          <a:bodyPr anchorCtr="0" anchor="ctr" bIns="182850" lIns="182850" spcFirstLastPara="1" rIns="182850" wrap="square" tIns="182850">
            <a:noAutofit/>
          </a:bodyPr>
          <a:lstStyle/>
          <a:p>
            <a:pPr indent="0" lvl="0" marL="0" rtl="0" algn="r">
              <a:spcBef>
                <a:spcPts val="0"/>
              </a:spcBef>
              <a:spcAft>
                <a:spcPts val="0"/>
              </a:spcAft>
              <a:buNone/>
            </a:pPr>
            <a:r>
              <a:t/>
            </a:r>
            <a:endParaRPr sz="2200">
              <a:solidFill>
                <a:srgbClr val="FFFFFF"/>
              </a:solidFill>
              <a:latin typeface="Calibri"/>
              <a:ea typeface="Calibri"/>
              <a:cs typeface="Calibri"/>
              <a:sym typeface="Calibri"/>
            </a:endParaRPr>
          </a:p>
        </p:txBody>
      </p:sp>
      <p:sp>
        <p:nvSpPr>
          <p:cNvPr descr="#nowDateTextBox" id="175" name="Google Shape;175;p30"/>
          <p:cNvSpPr txBox="1"/>
          <p:nvPr/>
        </p:nvSpPr>
        <p:spPr>
          <a:xfrm>
            <a:off x="13368528" y="675348"/>
            <a:ext cx="4803600" cy="457200"/>
          </a:xfrm>
          <a:prstGeom prst="rect">
            <a:avLst/>
          </a:prstGeom>
          <a:noFill/>
          <a:ln>
            <a:noFill/>
          </a:ln>
          <a:effectLst>
            <a:outerShdw blurRad="57150" rotWithShape="0" algn="bl" dir="5400000" dist="19050">
              <a:srgbClr val="000000">
                <a:alpha val="50000"/>
              </a:srgbClr>
            </a:outerShdw>
          </a:effectLst>
        </p:spPr>
        <p:txBody>
          <a:bodyPr anchorCtr="0" anchor="ctr" bIns="182850" lIns="182850" spcFirstLastPara="1" rIns="182850" wrap="square" tIns="182850">
            <a:noAutofit/>
          </a:bodyPr>
          <a:lstStyle/>
          <a:p>
            <a:pPr indent="0" lvl="0" marL="0" rtl="0" algn="r">
              <a:spcBef>
                <a:spcPts val="0"/>
              </a:spcBef>
              <a:spcAft>
                <a:spcPts val="0"/>
              </a:spcAft>
              <a:buNone/>
            </a:pPr>
            <a:r>
              <a:rPr lang="en-US" sz="2200">
                <a:solidFill>
                  <a:srgbClr val="FFFFFF"/>
                </a:solidFill>
                <a:latin typeface="Calibri"/>
                <a:ea typeface="Calibri"/>
                <a:cs typeface="Calibri"/>
                <a:sym typeface="Calibri"/>
              </a:rPr>
              <a:t>Saturday, September 30</a:t>
            </a:r>
            <a:endParaRPr sz="2200">
              <a:solidFill>
                <a:srgbClr val="FFFFFF"/>
              </a:solidFill>
              <a:latin typeface="Calibri"/>
              <a:ea typeface="Calibri"/>
              <a:cs typeface="Calibri"/>
              <a:sym typeface="Calibri"/>
            </a:endParaRPr>
          </a:p>
        </p:txBody>
      </p:sp>
      <p:sp>
        <p:nvSpPr>
          <p:cNvPr id="176" name="Google Shape;176;p30"/>
          <p:cNvSpPr txBox="1"/>
          <p:nvPr>
            <p:ph type="title"/>
          </p:nvPr>
        </p:nvSpPr>
        <p:spPr>
          <a:xfrm>
            <a:off x="2304288" y="0"/>
            <a:ext cx="12381000" cy="1143000"/>
          </a:xfrm>
          <a:prstGeom prst="rect">
            <a:avLst/>
          </a:prstGeom>
          <a:effectLst>
            <a:outerShdw blurRad="57150" rotWithShape="0" algn="bl" dir="5400000" dist="19050">
              <a:srgbClr val="000000">
                <a:alpha val="50000"/>
              </a:srgbClr>
            </a:outerShdw>
          </a:effectLst>
        </p:spPr>
        <p:txBody>
          <a:bodyPr anchorCtr="0" anchor="t" bIns="182875" lIns="182875" spcFirstLastPara="1" rIns="182875" wrap="square" tIns="182875">
            <a:normAutofit/>
          </a:bodyPr>
          <a:lstStyle>
            <a:lvl1pPr lvl="0" rtl="0">
              <a:spcBef>
                <a:spcPts val="0"/>
              </a:spcBef>
              <a:spcAft>
                <a:spcPts val="0"/>
              </a:spcAft>
              <a:buClr>
                <a:srgbClr val="FFFFFF"/>
              </a:buClr>
              <a:buSzPts val="5000"/>
              <a:buFont typeface="Calibri"/>
              <a:buNone/>
              <a:defRPr b="1" sz="5000">
                <a:solidFill>
                  <a:srgbClr val="FFFFFF"/>
                </a:solidFill>
                <a:latin typeface="Calibri"/>
                <a:ea typeface="Calibri"/>
                <a:cs typeface="Calibri"/>
                <a:sym typeface="Calibri"/>
              </a:defRPr>
            </a:lvl1pPr>
            <a:lvl2pPr lvl="1" rtl="0">
              <a:spcBef>
                <a:spcPts val="0"/>
              </a:spcBef>
              <a:spcAft>
                <a:spcPts val="0"/>
              </a:spcAft>
              <a:buSzPts val="6000"/>
              <a:buNone/>
              <a:defRPr>
                <a:latin typeface="Lato"/>
                <a:ea typeface="Lato"/>
                <a:cs typeface="Lato"/>
                <a:sym typeface="Lato"/>
              </a:defRPr>
            </a:lvl2pPr>
            <a:lvl3pPr lvl="2" rtl="0">
              <a:spcBef>
                <a:spcPts val="0"/>
              </a:spcBef>
              <a:spcAft>
                <a:spcPts val="0"/>
              </a:spcAft>
              <a:buSzPts val="6000"/>
              <a:buNone/>
              <a:defRPr>
                <a:latin typeface="Lato"/>
                <a:ea typeface="Lato"/>
                <a:cs typeface="Lato"/>
                <a:sym typeface="Lato"/>
              </a:defRPr>
            </a:lvl3pPr>
            <a:lvl4pPr lvl="3" rtl="0">
              <a:spcBef>
                <a:spcPts val="0"/>
              </a:spcBef>
              <a:spcAft>
                <a:spcPts val="0"/>
              </a:spcAft>
              <a:buSzPts val="6000"/>
              <a:buNone/>
              <a:defRPr>
                <a:latin typeface="Lato"/>
                <a:ea typeface="Lato"/>
                <a:cs typeface="Lato"/>
                <a:sym typeface="Lato"/>
              </a:defRPr>
            </a:lvl4pPr>
            <a:lvl5pPr lvl="4" rtl="0">
              <a:spcBef>
                <a:spcPts val="0"/>
              </a:spcBef>
              <a:spcAft>
                <a:spcPts val="0"/>
              </a:spcAft>
              <a:buSzPts val="6000"/>
              <a:buNone/>
              <a:defRPr>
                <a:latin typeface="Lato"/>
                <a:ea typeface="Lato"/>
                <a:cs typeface="Lato"/>
                <a:sym typeface="Lato"/>
              </a:defRPr>
            </a:lvl5pPr>
            <a:lvl6pPr lvl="5" rtl="0">
              <a:spcBef>
                <a:spcPts val="0"/>
              </a:spcBef>
              <a:spcAft>
                <a:spcPts val="0"/>
              </a:spcAft>
              <a:buSzPts val="6000"/>
              <a:buNone/>
              <a:defRPr>
                <a:latin typeface="Lato"/>
                <a:ea typeface="Lato"/>
                <a:cs typeface="Lato"/>
                <a:sym typeface="Lato"/>
              </a:defRPr>
            </a:lvl6pPr>
            <a:lvl7pPr lvl="6" rtl="0">
              <a:spcBef>
                <a:spcPts val="0"/>
              </a:spcBef>
              <a:spcAft>
                <a:spcPts val="0"/>
              </a:spcAft>
              <a:buSzPts val="6000"/>
              <a:buNone/>
              <a:defRPr>
                <a:latin typeface="Lato"/>
                <a:ea typeface="Lato"/>
                <a:cs typeface="Lato"/>
                <a:sym typeface="Lato"/>
              </a:defRPr>
            </a:lvl7pPr>
            <a:lvl8pPr lvl="7" rtl="0">
              <a:spcBef>
                <a:spcPts val="0"/>
              </a:spcBef>
              <a:spcAft>
                <a:spcPts val="0"/>
              </a:spcAft>
              <a:buSzPts val="6000"/>
              <a:buNone/>
              <a:defRPr>
                <a:latin typeface="Lato"/>
                <a:ea typeface="Lato"/>
                <a:cs typeface="Lato"/>
                <a:sym typeface="Lato"/>
              </a:defRPr>
            </a:lvl8pPr>
            <a:lvl9pPr lvl="8" rtl="0">
              <a:spcBef>
                <a:spcPts val="0"/>
              </a:spcBef>
              <a:spcAft>
                <a:spcPts val="0"/>
              </a:spcAft>
              <a:buSzPts val="6000"/>
              <a:buNone/>
              <a:defRPr>
                <a:latin typeface="Lato"/>
                <a:ea typeface="Lato"/>
                <a:cs typeface="Lato"/>
                <a:sym typeface="Lato"/>
              </a:defRPr>
            </a:lvl9pPr>
          </a:lstStyle>
          <a:p/>
        </p:txBody>
      </p:sp>
      <p:sp>
        <p:nvSpPr>
          <p:cNvPr id="177" name="Google Shape;177;p30"/>
          <p:cNvSpPr txBox="1"/>
          <p:nvPr>
            <p:ph idx="12" type="sldNum"/>
          </p:nvPr>
        </p:nvSpPr>
        <p:spPr>
          <a:xfrm>
            <a:off x="17671800" y="9646800"/>
            <a:ext cx="640200" cy="640200"/>
          </a:xfrm>
          <a:prstGeom prst="rect">
            <a:avLst/>
          </a:prstGeom>
        </p:spPr>
        <p:txBody>
          <a:bodyPr anchorCtr="0" anchor="ctr" bIns="0" lIns="0" spcFirstLastPara="1" rIns="0" wrap="square" tIns="0">
            <a:norm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p:cSld name="TITLE_AND_TWO_COLUMNS_1">
    <p:spTree>
      <p:nvGrpSpPr>
        <p:cNvPr id="178" name="Shape 178"/>
        <p:cNvGrpSpPr/>
        <p:nvPr/>
      </p:nvGrpSpPr>
      <p:grpSpPr>
        <a:xfrm>
          <a:off x="0" y="0"/>
          <a:ext cx="0" cy="0"/>
          <a:chOff x="0" y="0"/>
          <a:chExt cx="0" cy="0"/>
        </a:xfrm>
      </p:grpSpPr>
      <p:sp>
        <p:nvSpPr>
          <p:cNvPr id="179" name="Google Shape;179;p31"/>
          <p:cNvSpPr/>
          <p:nvPr/>
        </p:nvSpPr>
        <p:spPr>
          <a:xfrm>
            <a:off x="-24000" y="-15958"/>
            <a:ext cx="18336000" cy="1145400"/>
          </a:xfrm>
          <a:prstGeom prst="rect">
            <a:avLst/>
          </a:prstGeom>
          <a:solidFill>
            <a:srgbClr val="164397"/>
          </a:solidFill>
          <a:ln cap="flat" cmpd="sng" w="9525">
            <a:solidFill>
              <a:schemeClr val="dk2"/>
            </a:solidFill>
            <a:prstDash val="solid"/>
            <a:round/>
            <a:headEnd len="sm" w="sm" type="none"/>
            <a:tailEnd len="sm" w="sm" type="none"/>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sz="2800"/>
          </a:p>
        </p:txBody>
      </p:sp>
      <p:pic>
        <p:nvPicPr>
          <p:cNvPr id="180" name="Google Shape;180;p31"/>
          <p:cNvPicPr preferRelativeResize="0"/>
          <p:nvPr/>
        </p:nvPicPr>
        <p:blipFill>
          <a:blip r:embed="rId2">
            <a:alphaModFix/>
          </a:blip>
          <a:stretch>
            <a:fillRect/>
          </a:stretch>
        </p:blipFill>
        <p:spPr>
          <a:xfrm>
            <a:off x="1196295" y="10169"/>
            <a:ext cx="1078398" cy="1078398"/>
          </a:xfrm>
          <a:prstGeom prst="rect">
            <a:avLst/>
          </a:prstGeom>
          <a:noFill/>
          <a:ln>
            <a:noFill/>
          </a:ln>
          <a:effectLst>
            <a:outerShdw blurRad="57150" rotWithShape="0" algn="bl" dir="5400000" dist="19050">
              <a:srgbClr val="000000">
                <a:alpha val="50000"/>
              </a:srgbClr>
            </a:outerShdw>
          </a:effectLst>
        </p:spPr>
      </p:pic>
      <p:pic>
        <p:nvPicPr>
          <p:cNvPr id="181" name="Google Shape;181;p31"/>
          <p:cNvPicPr preferRelativeResize="0"/>
          <p:nvPr/>
        </p:nvPicPr>
        <p:blipFill>
          <a:blip r:embed="rId3">
            <a:alphaModFix/>
          </a:blip>
          <a:stretch>
            <a:fillRect/>
          </a:stretch>
        </p:blipFill>
        <p:spPr>
          <a:xfrm>
            <a:off x="-201250" y="10169"/>
            <a:ext cx="1509801" cy="1078400"/>
          </a:xfrm>
          <a:prstGeom prst="rect">
            <a:avLst/>
          </a:prstGeom>
          <a:noFill/>
          <a:ln>
            <a:noFill/>
          </a:ln>
          <a:effectLst>
            <a:outerShdw blurRad="57150" rotWithShape="0" algn="bl" dir="5400000" dist="19050">
              <a:srgbClr val="000000">
                <a:alpha val="50000"/>
              </a:srgbClr>
            </a:outerShdw>
          </a:effectLst>
        </p:spPr>
      </p:pic>
      <p:sp>
        <p:nvSpPr>
          <p:cNvPr descr="#officeTypeDescTextBox" id="182" name="Google Shape;182;p31"/>
          <p:cNvSpPr txBox="1"/>
          <p:nvPr/>
        </p:nvSpPr>
        <p:spPr>
          <a:xfrm>
            <a:off x="13368528" y="10476"/>
            <a:ext cx="4803600" cy="457200"/>
          </a:xfrm>
          <a:prstGeom prst="rect">
            <a:avLst/>
          </a:prstGeom>
          <a:noFill/>
          <a:ln>
            <a:noFill/>
          </a:ln>
          <a:effectLst>
            <a:outerShdw blurRad="57150" rotWithShape="0" algn="bl" dir="5400000" dist="19050">
              <a:srgbClr val="000000">
                <a:alpha val="50000"/>
              </a:srgbClr>
            </a:outerShdw>
          </a:effectLst>
        </p:spPr>
        <p:txBody>
          <a:bodyPr anchorCtr="0" anchor="ctr" bIns="182850" lIns="182850" spcFirstLastPara="1" rIns="182850" wrap="square" tIns="182850">
            <a:noAutofit/>
          </a:bodyPr>
          <a:lstStyle/>
          <a:p>
            <a:pPr indent="0" lvl="0" marL="0" rtl="0" algn="r">
              <a:spcBef>
                <a:spcPts val="0"/>
              </a:spcBef>
              <a:spcAft>
                <a:spcPts val="0"/>
              </a:spcAft>
              <a:buNone/>
            </a:pPr>
            <a:r>
              <a:t/>
            </a:r>
            <a:endParaRPr sz="2200">
              <a:solidFill>
                <a:srgbClr val="FFFFFF"/>
              </a:solidFill>
              <a:latin typeface="Calibri"/>
              <a:ea typeface="Calibri"/>
              <a:cs typeface="Calibri"/>
              <a:sym typeface="Calibri"/>
            </a:endParaRPr>
          </a:p>
        </p:txBody>
      </p:sp>
      <p:sp>
        <p:nvSpPr>
          <p:cNvPr descr="#officeNameTextBox" id="183" name="Google Shape;183;p31"/>
          <p:cNvSpPr txBox="1"/>
          <p:nvPr/>
        </p:nvSpPr>
        <p:spPr>
          <a:xfrm>
            <a:off x="13368528" y="347472"/>
            <a:ext cx="4803600" cy="457200"/>
          </a:xfrm>
          <a:prstGeom prst="rect">
            <a:avLst/>
          </a:prstGeom>
          <a:noFill/>
          <a:ln>
            <a:noFill/>
          </a:ln>
          <a:effectLst>
            <a:outerShdw blurRad="57150" rotWithShape="0" algn="bl" dir="5400000" dist="19050">
              <a:srgbClr val="000000">
                <a:alpha val="50000"/>
              </a:srgbClr>
            </a:outerShdw>
          </a:effectLst>
        </p:spPr>
        <p:txBody>
          <a:bodyPr anchorCtr="0" anchor="ctr" bIns="182850" lIns="182850" spcFirstLastPara="1" rIns="182850" wrap="square" tIns="182850">
            <a:noAutofit/>
          </a:bodyPr>
          <a:lstStyle/>
          <a:p>
            <a:pPr indent="0" lvl="0" marL="0" rtl="0" algn="r">
              <a:spcBef>
                <a:spcPts val="0"/>
              </a:spcBef>
              <a:spcAft>
                <a:spcPts val="0"/>
              </a:spcAft>
              <a:buNone/>
            </a:pPr>
            <a:r>
              <a:t/>
            </a:r>
            <a:endParaRPr sz="2200">
              <a:solidFill>
                <a:srgbClr val="FFFFFF"/>
              </a:solidFill>
              <a:latin typeface="Encode Sans Condensed"/>
              <a:ea typeface="Encode Sans Condensed"/>
              <a:cs typeface="Encode Sans Condensed"/>
              <a:sym typeface="Encode Sans Condensed"/>
            </a:endParaRPr>
          </a:p>
        </p:txBody>
      </p:sp>
      <p:sp>
        <p:nvSpPr>
          <p:cNvPr descr="#nowDateTextBox" id="184" name="Google Shape;184;p31"/>
          <p:cNvSpPr txBox="1"/>
          <p:nvPr/>
        </p:nvSpPr>
        <p:spPr>
          <a:xfrm>
            <a:off x="13368528" y="675348"/>
            <a:ext cx="4803600" cy="457200"/>
          </a:xfrm>
          <a:prstGeom prst="rect">
            <a:avLst/>
          </a:prstGeom>
          <a:noFill/>
          <a:ln>
            <a:noFill/>
          </a:ln>
          <a:effectLst>
            <a:outerShdw blurRad="57150" rotWithShape="0" algn="bl" dir="5400000" dist="19050">
              <a:srgbClr val="000000">
                <a:alpha val="50000"/>
              </a:srgbClr>
            </a:outerShdw>
          </a:effectLst>
        </p:spPr>
        <p:txBody>
          <a:bodyPr anchorCtr="0" anchor="ctr" bIns="182850" lIns="182850" spcFirstLastPara="1" rIns="182850" wrap="square" tIns="182850">
            <a:noAutofit/>
          </a:bodyPr>
          <a:lstStyle/>
          <a:p>
            <a:pPr indent="0" lvl="0" marL="0" rtl="0" algn="r">
              <a:spcBef>
                <a:spcPts val="0"/>
              </a:spcBef>
              <a:spcAft>
                <a:spcPts val="0"/>
              </a:spcAft>
              <a:buNone/>
            </a:pPr>
            <a:r>
              <a:rPr lang="en-US" sz="2200">
                <a:solidFill>
                  <a:srgbClr val="FFFFFF"/>
                </a:solidFill>
                <a:latin typeface="Calibri"/>
                <a:ea typeface="Calibri"/>
                <a:cs typeface="Calibri"/>
                <a:sym typeface="Calibri"/>
              </a:rPr>
              <a:t>Saturday, September 30</a:t>
            </a:r>
            <a:endParaRPr sz="2200">
              <a:solidFill>
                <a:srgbClr val="FFFFFF"/>
              </a:solidFill>
              <a:latin typeface="Calibri"/>
              <a:ea typeface="Calibri"/>
              <a:cs typeface="Calibri"/>
              <a:sym typeface="Calibri"/>
            </a:endParaRPr>
          </a:p>
        </p:txBody>
      </p:sp>
      <p:sp>
        <p:nvSpPr>
          <p:cNvPr id="185" name="Google Shape;185;p31"/>
          <p:cNvSpPr txBox="1"/>
          <p:nvPr>
            <p:ph type="title"/>
          </p:nvPr>
        </p:nvSpPr>
        <p:spPr>
          <a:xfrm>
            <a:off x="2304288" y="0"/>
            <a:ext cx="12381000" cy="1143000"/>
          </a:xfrm>
          <a:prstGeom prst="rect">
            <a:avLst/>
          </a:prstGeom>
          <a:effectLst>
            <a:outerShdw blurRad="57150" rotWithShape="0" algn="bl" dir="5400000" dist="19050">
              <a:srgbClr val="000000">
                <a:alpha val="50000"/>
              </a:srgbClr>
            </a:outerShdw>
          </a:effectLst>
        </p:spPr>
        <p:txBody>
          <a:bodyPr anchorCtr="0" anchor="t" bIns="182875" lIns="182875" spcFirstLastPara="1" rIns="182875" wrap="square" tIns="182875">
            <a:normAutofit/>
          </a:bodyPr>
          <a:lstStyle>
            <a:lvl1pPr lvl="0" rtl="0">
              <a:spcBef>
                <a:spcPts val="0"/>
              </a:spcBef>
              <a:spcAft>
                <a:spcPts val="0"/>
              </a:spcAft>
              <a:buClr>
                <a:srgbClr val="FFFFFF"/>
              </a:buClr>
              <a:buSzPts val="5000"/>
              <a:buFont typeface="Calibri"/>
              <a:buNone/>
              <a:defRPr b="1" sz="5000">
                <a:solidFill>
                  <a:srgbClr val="FFFFFF"/>
                </a:solidFill>
                <a:latin typeface="Calibri"/>
                <a:ea typeface="Calibri"/>
                <a:cs typeface="Calibri"/>
                <a:sym typeface="Calibri"/>
              </a:defRPr>
            </a:lvl1pPr>
            <a:lvl2pPr lvl="1" rtl="0">
              <a:spcBef>
                <a:spcPts val="0"/>
              </a:spcBef>
              <a:spcAft>
                <a:spcPts val="0"/>
              </a:spcAft>
              <a:buSzPts val="6000"/>
              <a:buNone/>
              <a:defRPr>
                <a:latin typeface="Lato"/>
                <a:ea typeface="Lato"/>
                <a:cs typeface="Lato"/>
                <a:sym typeface="Lato"/>
              </a:defRPr>
            </a:lvl2pPr>
            <a:lvl3pPr lvl="2" rtl="0">
              <a:spcBef>
                <a:spcPts val="0"/>
              </a:spcBef>
              <a:spcAft>
                <a:spcPts val="0"/>
              </a:spcAft>
              <a:buSzPts val="6000"/>
              <a:buNone/>
              <a:defRPr>
                <a:latin typeface="Lato"/>
                <a:ea typeface="Lato"/>
                <a:cs typeface="Lato"/>
                <a:sym typeface="Lato"/>
              </a:defRPr>
            </a:lvl3pPr>
            <a:lvl4pPr lvl="3" rtl="0">
              <a:spcBef>
                <a:spcPts val="0"/>
              </a:spcBef>
              <a:spcAft>
                <a:spcPts val="0"/>
              </a:spcAft>
              <a:buSzPts val="6000"/>
              <a:buNone/>
              <a:defRPr>
                <a:latin typeface="Lato"/>
                <a:ea typeface="Lato"/>
                <a:cs typeface="Lato"/>
                <a:sym typeface="Lato"/>
              </a:defRPr>
            </a:lvl4pPr>
            <a:lvl5pPr lvl="4" rtl="0">
              <a:spcBef>
                <a:spcPts val="0"/>
              </a:spcBef>
              <a:spcAft>
                <a:spcPts val="0"/>
              </a:spcAft>
              <a:buSzPts val="6000"/>
              <a:buNone/>
              <a:defRPr>
                <a:latin typeface="Lato"/>
                <a:ea typeface="Lato"/>
                <a:cs typeface="Lato"/>
                <a:sym typeface="Lato"/>
              </a:defRPr>
            </a:lvl5pPr>
            <a:lvl6pPr lvl="5" rtl="0">
              <a:spcBef>
                <a:spcPts val="0"/>
              </a:spcBef>
              <a:spcAft>
                <a:spcPts val="0"/>
              </a:spcAft>
              <a:buSzPts val="6000"/>
              <a:buNone/>
              <a:defRPr>
                <a:latin typeface="Lato"/>
                <a:ea typeface="Lato"/>
                <a:cs typeface="Lato"/>
                <a:sym typeface="Lato"/>
              </a:defRPr>
            </a:lvl6pPr>
            <a:lvl7pPr lvl="6" rtl="0">
              <a:spcBef>
                <a:spcPts val="0"/>
              </a:spcBef>
              <a:spcAft>
                <a:spcPts val="0"/>
              </a:spcAft>
              <a:buSzPts val="6000"/>
              <a:buNone/>
              <a:defRPr>
                <a:latin typeface="Lato"/>
                <a:ea typeface="Lato"/>
                <a:cs typeface="Lato"/>
                <a:sym typeface="Lato"/>
              </a:defRPr>
            </a:lvl7pPr>
            <a:lvl8pPr lvl="7" rtl="0">
              <a:spcBef>
                <a:spcPts val="0"/>
              </a:spcBef>
              <a:spcAft>
                <a:spcPts val="0"/>
              </a:spcAft>
              <a:buSzPts val="6000"/>
              <a:buNone/>
              <a:defRPr>
                <a:latin typeface="Lato"/>
                <a:ea typeface="Lato"/>
                <a:cs typeface="Lato"/>
                <a:sym typeface="Lato"/>
              </a:defRPr>
            </a:lvl8pPr>
            <a:lvl9pPr lvl="8" rtl="0">
              <a:spcBef>
                <a:spcPts val="0"/>
              </a:spcBef>
              <a:spcAft>
                <a:spcPts val="0"/>
              </a:spcAft>
              <a:buSzPts val="6000"/>
              <a:buNone/>
              <a:defRPr>
                <a:latin typeface="Lato"/>
                <a:ea typeface="Lato"/>
                <a:cs typeface="Lato"/>
                <a:sym typeface="Lato"/>
              </a:defRPr>
            </a:lvl9pPr>
          </a:lstStyle>
          <a:p/>
        </p:txBody>
      </p:sp>
      <p:sp>
        <p:nvSpPr>
          <p:cNvPr id="186" name="Google Shape;186;p31"/>
          <p:cNvSpPr txBox="1"/>
          <p:nvPr>
            <p:ph idx="12" type="sldNum"/>
          </p:nvPr>
        </p:nvSpPr>
        <p:spPr>
          <a:xfrm>
            <a:off x="17671800" y="9646800"/>
            <a:ext cx="640200" cy="640200"/>
          </a:xfrm>
          <a:prstGeom prst="rect">
            <a:avLst/>
          </a:prstGeom>
        </p:spPr>
        <p:txBody>
          <a:bodyPr anchorCtr="0" anchor="ctr" bIns="0" lIns="0" spcFirstLastPara="1" rIns="0" wrap="square" tIns="0">
            <a:norm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mplate - Summary">
  <p:cSld name="TITLE_ONLY_1_1">
    <p:spTree>
      <p:nvGrpSpPr>
        <p:cNvPr id="187" name="Shape 187"/>
        <p:cNvGrpSpPr/>
        <p:nvPr/>
      </p:nvGrpSpPr>
      <p:grpSpPr>
        <a:xfrm>
          <a:off x="0" y="0"/>
          <a:ext cx="0" cy="0"/>
          <a:chOff x="0" y="0"/>
          <a:chExt cx="0" cy="0"/>
        </a:xfrm>
      </p:grpSpPr>
      <p:sp>
        <p:nvSpPr>
          <p:cNvPr id="188" name="Google Shape;188;p32"/>
          <p:cNvSpPr/>
          <p:nvPr/>
        </p:nvSpPr>
        <p:spPr>
          <a:xfrm>
            <a:off x="-24000" y="-15958"/>
            <a:ext cx="18336000" cy="1145400"/>
          </a:xfrm>
          <a:prstGeom prst="rect">
            <a:avLst/>
          </a:prstGeom>
          <a:solidFill>
            <a:srgbClr val="164397"/>
          </a:solidFill>
          <a:ln cap="flat" cmpd="sng" w="9525">
            <a:solidFill>
              <a:schemeClr val="dk2"/>
            </a:solidFill>
            <a:prstDash val="solid"/>
            <a:round/>
            <a:headEnd len="sm" w="sm" type="none"/>
            <a:tailEnd len="sm" w="sm" type="none"/>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sz="2800"/>
          </a:p>
        </p:txBody>
      </p:sp>
      <p:pic>
        <p:nvPicPr>
          <p:cNvPr id="189" name="Google Shape;189;p32"/>
          <p:cNvPicPr preferRelativeResize="0"/>
          <p:nvPr/>
        </p:nvPicPr>
        <p:blipFill>
          <a:blip r:embed="rId2">
            <a:alphaModFix/>
          </a:blip>
          <a:stretch>
            <a:fillRect/>
          </a:stretch>
        </p:blipFill>
        <p:spPr>
          <a:xfrm>
            <a:off x="1196295" y="10169"/>
            <a:ext cx="1078398" cy="1078398"/>
          </a:xfrm>
          <a:prstGeom prst="rect">
            <a:avLst/>
          </a:prstGeom>
          <a:noFill/>
          <a:ln>
            <a:noFill/>
          </a:ln>
          <a:effectLst>
            <a:outerShdw blurRad="57150" rotWithShape="0" algn="bl" dir="5400000" dist="19050">
              <a:srgbClr val="000000">
                <a:alpha val="50000"/>
              </a:srgbClr>
            </a:outerShdw>
          </a:effectLst>
        </p:spPr>
      </p:pic>
      <p:pic>
        <p:nvPicPr>
          <p:cNvPr id="190" name="Google Shape;190;p32"/>
          <p:cNvPicPr preferRelativeResize="0"/>
          <p:nvPr/>
        </p:nvPicPr>
        <p:blipFill>
          <a:blip r:embed="rId3">
            <a:alphaModFix/>
          </a:blip>
          <a:stretch>
            <a:fillRect/>
          </a:stretch>
        </p:blipFill>
        <p:spPr>
          <a:xfrm>
            <a:off x="-201250" y="10169"/>
            <a:ext cx="1509801" cy="1078400"/>
          </a:xfrm>
          <a:prstGeom prst="rect">
            <a:avLst/>
          </a:prstGeom>
          <a:noFill/>
          <a:ln>
            <a:noFill/>
          </a:ln>
          <a:effectLst>
            <a:outerShdw blurRad="57150" rotWithShape="0" algn="bl" dir="5400000" dist="19050">
              <a:srgbClr val="000000">
                <a:alpha val="50000"/>
              </a:srgbClr>
            </a:outerShdw>
          </a:effectLst>
        </p:spPr>
      </p:pic>
      <p:sp>
        <p:nvSpPr>
          <p:cNvPr descr="#officeTypeDescTextBox" id="191" name="Google Shape;191;p32"/>
          <p:cNvSpPr txBox="1"/>
          <p:nvPr/>
        </p:nvSpPr>
        <p:spPr>
          <a:xfrm>
            <a:off x="13368528" y="10476"/>
            <a:ext cx="4803600" cy="457200"/>
          </a:xfrm>
          <a:prstGeom prst="rect">
            <a:avLst/>
          </a:prstGeom>
          <a:noFill/>
          <a:ln>
            <a:noFill/>
          </a:ln>
          <a:effectLst>
            <a:outerShdw blurRad="57150" rotWithShape="0" algn="bl" dir="5400000" dist="19050">
              <a:srgbClr val="000000">
                <a:alpha val="50000"/>
              </a:srgbClr>
            </a:outerShdw>
          </a:effectLst>
        </p:spPr>
        <p:txBody>
          <a:bodyPr anchorCtr="0" anchor="ctr" bIns="182850" lIns="182850" spcFirstLastPara="1" rIns="182850" wrap="square" tIns="182850">
            <a:noAutofit/>
          </a:bodyPr>
          <a:lstStyle/>
          <a:p>
            <a:pPr indent="0" lvl="0" marL="0" rtl="0" algn="r">
              <a:spcBef>
                <a:spcPts val="0"/>
              </a:spcBef>
              <a:spcAft>
                <a:spcPts val="0"/>
              </a:spcAft>
              <a:buNone/>
            </a:pPr>
            <a:r>
              <a:t/>
            </a:r>
            <a:endParaRPr sz="2200">
              <a:solidFill>
                <a:srgbClr val="FFFFFF"/>
              </a:solidFill>
              <a:latin typeface="Calibri"/>
              <a:ea typeface="Calibri"/>
              <a:cs typeface="Calibri"/>
              <a:sym typeface="Calibri"/>
            </a:endParaRPr>
          </a:p>
        </p:txBody>
      </p:sp>
      <p:sp>
        <p:nvSpPr>
          <p:cNvPr descr="#officeNameTextBox" id="192" name="Google Shape;192;p32"/>
          <p:cNvSpPr txBox="1"/>
          <p:nvPr/>
        </p:nvSpPr>
        <p:spPr>
          <a:xfrm>
            <a:off x="13368528" y="347472"/>
            <a:ext cx="4803600" cy="457200"/>
          </a:xfrm>
          <a:prstGeom prst="rect">
            <a:avLst/>
          </a:prstGeom>
          <a:noFill/>
          <a:ln>
            <a:noFill/>
          </a:ln>
          <a:effectLst>
            <a:outerShdw blurRad="57150" rotWithShape="0" algn="bl" dir="5400000" dist="19050">
              <a:srgbClr val="000000">
                <a:alpha val="50000"/>
              </a:srgbClr>
            </a:outerShdw>
          </a:effectLst>
        </p:spPr>
        <p:txBody>
          <a:bodyPr anchorCtr="0" anchor="ctr" bIns="182850" lIns="182850" spcFirstLastPara="1" rIns="182850" wrap="square" tIns="182850">
            <a:noAutofit/>
          </a:bodyPr>
          <a:lstStyle/>
          <a:p>
            <a:pPr indent="0" lvl="0" marL="0" rtl="0" algn="r">
              <a:spcBef>
                <a:spcPts val="0"/>
              </a:spcBef>
              <a:spcAft>
                <a:spcPts val="0"/>
              </a:spcAft>
              <a:buNone/>
            </a:pPr>
            <a:r>
              <a:t/>
            </a:r>
            <a:endParaRPr sz="2200">
              <a:solidFill>
                <a:srgbClr val="FFFFFF"/>
              </a:solidFill>
              <a:latin typeface="Calibri"/>
              <a:ea typeface="Calibri"/>
              <a:cs typeface="Calibri"/>
              <a:sym typeface="Calibri"/>
            </a:endParaRPr>
          </a:p>
        </p:txBody>
      </p:sp>
      <p:sp>
        <p:nvSpPr>
          <p:cNvPr descr="#nowDateTextBox" id="193" name="Google Shape;193;p32"/>
          <p:cNvSpPr txBox="1"/>
          <p:nvPr/>
        </p:nvSpPr>
        <p:spPr>
          <a:xfrm>
            <a:off x="13368528" y="675348"/>
            <a:ext cx="4803600" cy="457200"/>
          </a:xfrm>
          <a:prstGeom prst="rect">
            <a:avLst/>
          </a:prstGeom>
          <a:noFill/>
          <a:ln>
            <a:noFill/>
          </a:ln>
          <a:effectLst>
            <a:outerShdw blurRad="57150" rotWithShape="0" algn="bl" dir="5400000" dist="19050">
              <a:srgbClr val="000000">
                <a:alpha val="50000"/>
              </a:srgbClr>
            </a:outerShdw>
          </a:effectLst>
        </p:spPr>
        <p:txBody>
          <a:bodyPr anchorCtr="0" anchor="ctr" bIns="182850" lIns="182850" spcFirstLastPara="1" rIns="182850" wrap="square" tIns="182850">
            <a:noAutofit/>
          </a:bodyPr>
          <a:lstStyle/>
          <a:p>
            <a:pPr indent="0" lvl="0" marL="0" rtl="0" algn="r">
              <a:spcBef>
                <a:spcPts val="0"/>
              </a:spcBef>
              <a:spcAft>
                <a:spcPts val="0"/>
              </a:spcAft>
              <a:buNone/>
            </a:pPr>
            <a:r>
              <a:rPr lang="en-US" sz="2200">
                <a:solidFill>
                  <a:srgbClr val="FFFFFF"/>
                </a:solidFill>
                <a:latin typeface="Calibri"/>
                <a:ea typeface="Calibri"/>
                <a:cs typeface="Calibri"/>
                <a:sym typeface="Calibri"/>
              </a:rPr>
              <a:t>Saturday, September 30</a:t>
            </a:r>
            <a:endParaRPr sz="2200">
              <a:solidFill>
                <a:srgbClr val="FFFFFF"/>
              </a:solidFill>
              <a:latin typeface="Calibri"/>
              <a:ea typeface="Calibri"/>
              <a:cs typeface="Calibri"/>
              <a:sym typeface="Calibri"/>
            </a:endParaRPr>
          </a:p>
        </p:txBody>
      </p:sp>
      <p:sp>
        <p:nvSpPr>
          <p:cNvPr id="194" name="Google Shape;194;p32"/>
          <p:cNvSpPr txBox="1"/>
          <p:nvPr>
            <p:ph idx="1" type="body"/>
          </p:nvPr>
        </p:nvSpPr>
        <p:spPr>
          <a:xfrm>
            <a:off x="256025" y="1312778"/>
            <a:ext cx="17876400" cy="7543800"/>
          </a:xfrm>
          <a:prstGeom prst="rect">
            <a:avLst/>
          </a:prstGeom>
          <a:ln>
            <a:noFill/>
          </a:ln>
        </p:spPr>
        <p:txBody>
          <a:bodyPr anchorCtr="0" anchor="ctr" bIns="91425" lIns="365750" spcFirstLastPara="1" rIns="91425" wrap="square" tIns="91425">
            <a:normAutofit/>
          </a:bodyPr>
          <a:lstStyle>
            <a:lvl1pPr indent="-546100" lvl="0" marL="457200" rtl="0">
              <a:spcBef>
                <a:spcPts val="0"/>
              </a:spcBef>
              <a:spcAft>
                <a:spcPts val="0"/>
              </a:spcAft>
              <a:buSzPts val="5000"/>
              <a:buFont typeface="Calibri"/>
              <a:buChar char="●"/>
              <a:defRPr sz="5000">
                <a:latin typeface="Calibri"/>
                <a:ea typeface="Calibri"/>
                <a:cs typeface="Calibri"/>
                <a:sym typeface="Calibri"/>
              </a:defRPr>
            </a:lvl1pPr>
            <a:lvl2pPr indent="-482600" lvl="1" marL="914400" rtl="0">
              <a:spcBef>
                <a:spcPts val="0"/>
              </a:spcBef>
              <a:spcAft>
                <a:spcPts val="0"/>
              </a:spcAft>
              <a:buSzPts val="4000"/>
              <a:buFont typeface="Calibri"/>
              <a:buChar char="○"/>
              <a:defRPr sz="4000">
                <a:latin typeface="Calibri"/>
                <a:ea typeface="Calibri"/>
                <a:cs typeface="Calibri"/>
                <a:sym typeface="Calibri"/>
              </a:defRPr>
            </a:lvl2pPr>
            <a:lvl3pPr indent="-419100" lvl="2" marL="1371600" rtl="0">
              <a:spcBef>
                <a:spcPts val="0"/>
              </a:spcBef>
              <a:spcAft>
                <a:spcPts val="0"/>
              </a:spcAft>
              <a:buSzPts val="3000"/>
              <a:buFont typeface="Calibri"/>
              <a:buChar char="■"/>
              <a:defRPr sz="3000">
                <a:latin typeface="Calibri"/>
                <a:ea typeface="Calibri"/>
                <a:cs typeface="Calibri"/>
                <a:sym typeface="Calibri"/>
              </a:defRPr>
            </a:lvl3pPr>
            <a:lvl4pPr indent="-387350" lvl="3" marL="1828800" rtl="0">
              <a:spcBef>
                <a:spcPts val="0"/>
              </a:spcBef>
              <a:spcAft>
                <a:spcPts val="0"/>
              </a:spcAft>
              <a:buSzPts val="2500"/>
              <a:buFont typeface="Calibri"/>
              <a:buChar char="●"/>
              <a:defRPr sz="2500">
                <a:latin typeface="Calibri"/>
                <a:ea typeface="Calibri"/>
                <a:cs typeface="Calibri"/>
                <a:sym typeface="Calibri"/>
              </a:defRPr>
            </a:lvl4pPr>
            <a:lvl5pPr indent="-387350" lvl="4" marL="2286000" rtl="0">
              <a:spcBef>
                <a:spcPts val="0"/>
              </a:spcBef>
              <a:spcAft>
                <a:spcPts val="0"/>
              </a:spcAft>
              <a:buSzPts val="2500"/>
              <a:buFont typeface="Calibri"/>
              <a:buChar char="○"/>
              <a:defRPr sz="2500">
                <a:latin typeface="Calibri"/>
                <a:ea typeface="Calibri"/>
                <a:cs typeface="Calibri"/>
                <a:sym typeface="Calibri"/>
              </a:defRPr>
            </a:lvl5pPr>
            <a:lvl6pPr indent="-387350" lvl="5" marL="2743200" rtl="0">
              <a:spcBef>
                <a:spcPts val="0"/>
              </a:spcBef>
              <a:spcAft>
                <a:spcPts val="0"/>
              </a:spcAft>
              <a:buSzPts val="2500"/>
              <a:buFont typeface="Calibri"/>
              <a:buChar char="■"/>
              <a:defRPr sz="2500">
                <a:latin typeface="Calibri"/>
                <a:ea typeface="Calibri"/>
                <a:cs typeface="Calibri"/>
                <a:sym typeface="Calibri"/>
              </a:defRPr>
            </a:lvl6pPr>
            <a:lvl7pPr indent="-387350" lvl="6" marL="3200400" rtl="0">
              <a:spcBef>
                <a:spcPts val="0"/>
              </a:spcBef>
              <a:spcAft>
                <a:spcPts val="0"/>
              </a:spcAft>
              <a:buSzPts val="2500"/>
              <a:buFont typeface="Calibri"/>
              <a:buChar char="●"/>
              <a:defRPr sz="2500">
                <a:latin typeface="Calibri"/>
                <a:ea typeface="Calibri"/>
                <a:cs typeface="Calibri"/>
                <a:sym typeface="Calibri"/>
              </a:defRPr>
            </a:lvl7pPr>
            <a:lvl8pPr indent="-387350" lvl="7" marL="3657600" rtl="0">
              <a:spcBef>
                <a:spcPts val="0"/>
              </a:spcBef>
              <a:spcAft>
                <a:spcPts val="0"/>
              </a:spcAft>
              <a:buSzPts val="2500"/>
              <a:buFont typeface="Calibri"/>
              <a:buChar char="○"/>
              <a:defRPr sz="2500">
                <a:latin typeface="Calibri"/>
                <a:ea typeface="Calibri"/>
                <a:cs typeface="Calibri"/>
                <a:sym typeface="Calibri"/>
              </a:defRPr>
            </a:lvl8pPr>
            <a:lvl9pPr indent="-387350" lvl="8" marL="4114800" rtl="0">
              <a:spcBef>
                <a:spcPts val="0"/>
              </a:spcBef>
              <a:spcAft>
                <a:spcPts val="0"/>
              </a:spcAft>
              <a:buSzPts val="2500"/>
              <a:buFont typeface="Calibri"/>
              <a:buChar char="■"/>
              <a:defRPr sz="2500">
                <a:latin typeface="Calibri"/>
                <a:ea typeface="Calibri"/>
                <a:cs typeface="Calibri"/>
                <a:sym typeface="Calibri"/>
              </a:defRPr>
            </a:lvl9pPr>
          </a:lstStyle>
          <a:p/>
        </p:txBody>
      </p:sp>
      <p:sp>
        <p:nvSpPr>
          <p:cNvPr id="195" name="Google Shape;195;p32"/>
          <p:cNvSpPr/>
          <p:nvPr/>
        </p:nvSpPr>
        <p:spPr>
          <a:xfrm>
            <a:off x="-9144" y="9158135"/>
            <a:ext cx="18306600" cy="1141200"/>
          </a:xfrm>
          <a:prstGeom prst="rect">
            <a:avLst/>
          </a:prstGeom>
          <a:solidFill>
            <a:srgbClr val="164397"/>
          </a:solidFill>
          <a:ln cap="flat" cmpd="sng" w="9525">
            <a:solidFill>
              <a:schemeClr val="dk2"/>
            </a:solidFill>
            <a:prstDash val="solid"/>
            <a:round/>
            <a:headEnd len="sm" w="sm" type="none"/>
            <a:tailEnd len="sm" w="sm" type="none"/>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sz="2800"/>
          </a:p>
        </p:txBody>
      </p:sp>
      <p:pic>
        <p:nvPicPr>
          <p:cNvPr id="196" name="Google Shape;196;p32"/>
          <p:cNvPicPr preferRelativeResize="0"/>
          <p:nvPr/>
        </p:nvPicPr>
        <p:blipFill>
          <a:blip r:embed="rId4">
            <a:alphaModFix/>
          </a:blip>
          <a:stretch>
            <a:fillRect/>
          </a:stretch>
        </p:blipFill>
        <p:spPr>
          <a:xfrm>
            <a:off x="11050345" y="9423453"/>
            <a:ext cx="547580" cy="607405"/>
          </a:xfrm>
          <a:prstGeom prst="rect">
            <a:avLst/>
          </a:prstGeom>
          <a:noFill/>
          <a:ln>
            <a:noFill/>
          </a:ln>
        </p:spPr>
      </p:pic>
      <p:sp>
        <p:nvSpPr>
          <p:cNvPr descr="#officeWebsiteTextBox" id="197" name="Google Shape;197;p32"/>
          <p:cNvSpPr txBox="1"/>
          <p:nvPr/>
        </p:nvSpPr>
        <p:spPr>
          <a:xfrm>
            <a:off x="11666370" y="9422613"/>
            <a:ext cx="3734700" cy="610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US" sz="2300">
                <a:solidFill>
                  <a:srgbClr val="FFFFFF"/>
                </a:solidFill>
                <a:latin typeface="Calibri"/>
                <a:ea typeface="Calibri"/>
                <a:cs typeface="Calibri"/>
                <a:sym typeface="Calibri"/>
              </a:rPr>
              <a:t>weather.gov/portland</a:t>
            </a:r>
            <a:endParaRPr b="1" sz="2300">
              <a:solidFill>
                <a:srgbClr val="FFFFFF"/>
              </a:solidFill>
              <a:latin typeface="Calibri"/>
              <a:ea typeface="Calibri"/>
              <a:cs typeface="Calibri"/>
              <a:sym typeface="Calibri"/>
            </a:endParaRPr>
          </a:p>
        </p:txBody>
      </p:sp>
      <p:sp>
        <p:nvSpPr>
          <p:cNvPr descr="#officeEmailTextBox" id="198" name="Google Shape;198;p32"/>
          <p:cNvSpPr txBox="1"/>
          <p:nvPr/>
        </p:nvSpPr>
        <p:spPr>
          <a:xfrm>
            <a:off x="1454560" y="9421970"/>
            <a:ext cx="4663500" cy="610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US" sz="2300">
                <a:solidFill>
                  <a:srgbClr val="FFFFFF"/>
                </a:solidFill>
                <a:latin typeface="Calibri"/>
                <a:ea typeface="Calibri"/>
                <a:cs typeface="Calibri"/>
                <a:sym typeface="Calibri"/>
              </a:rPr>
              <a:t>nws.portland@noaa.gov</a:t>
            </a:r>
            <a:endParaRPr b="1" sz="2300">
              <a:solidFill>
                <a:srgbClr val="FFFFFF"/>
              </a:solidFill>
              <a:latin typeface="Calibri"/>
              <a:ea typeface="Calibri"/>
              <a:cs typeface="Calibri"/>
              <a:sym typeface="Calibri"/>
            </a:endParaRPr>
          </a:p>
        </p:txBody>
      </p:sp>
      <p:pic>
        <p:nvPicPr>
          <p:cNvPr id="199" name="Google Shape;199;p32"/>
          <p:cNvPicPr preferRelativeResize="0"/>
          <p:nvPr/>
        </p:nvPicPr>
        <p:blipFill>
          <a:blip r:embed="rId5">
            <a:alphaModFix/>
          </a:blip>
          <a:stretch>
            <a:fillRect/>
          </a:stretch>
        </p:blipFill>
        <p:spPr>
          <a:xfrm>
            <a:off x="712848" y="9423453"/>
            <a:ext cx="608625" cy="607405"/>
          </a:xfrm>
          <a:prstGeom prst="rect">
            <a:avLst/>
          </a:prstGeom>
          <a:noFill/>
          <a:ln>
            <a:noFill/>
          </a:ln>
        </p:spPr>
      </p:pic>
      <p:grpSp>
        <p:nvGrpSpPr>
          <p:cNvPr id="200" name="Google Shape;200;p32"/>
          <p:cNvGrpSpPr/>
          <p:nvPr/>
        </p:nvGrpSpPr>
        <p:grpSpPr>
          <a:xfrm>
            <a:off x="15819629" y="9423453"/>
            <a:ext cx="1884570" cy="546665"/>
            <a:chOff x="15830140" y="9419163"/>
            <a:chExt cx="1887590" cy="548640"/>
          </a:xfrm>
        </p:grpSpPr>
        <p:pic>
          <p:nvPicPr>
            <p:cNvPr id="201" name="Google Shape;201;p32"/>
            <p:cNvPicPr preferRelativeResize="0"/>
            <p:nvPr/>
          </p:nvPicPr>
          <p:blipFill>
            <a:blip r:embed="rId6">
              <a:alphaModFix/>
            </a:blip>
            <a:stretch>
              <a:fillRect/>
            </a:stretch>
          </p:blipFill>
          <p:spPr>
            <a:xfrm>
              <a:off x="15830140" y="9419163"/>
              <a:ext cx="548640" cy="548640"/>
            </a:xfrm>
            <a:prstGeom prst="rect">
              <a:avLst/>
            </a:prstGeom>
            <a:noFill/>
            <a:ln>
              <a:noFill/>
            </a:ln>
          </p:spPr>
        </p:pic>
        <p:pic>
          <p:nvPicPr>
            <p:cNvPr id="202" name="Google Shape;202;p32"/>
            <p:cNvPicPr preferRelativeResize="0"/>
            <p:nvPr/>
          </p:nvPicPr>
          <p:blipFill>
            <a:blip r:embed="rId7">
              <a:alphaModFix/>
            </a:blip>
            <a:stretch>
              <a:fillRect/>
            </a:stretch>
          </p:blipFill>
          <p:spPr>
            <a:xfrm>
              <a:off x="16446840" y="9419163"/>
              <a:ext cx="548640" cy="548640"/>
            </a:xfrm>
            <a:prstGeom prst="rect">
              <a:avLst/>
            </a:prstGeom>
            <a:noFill/>
            <a:ln>
              <a:noFill/>
            </a:ln>
          </p:spPr>
        </p:pic>
        <p:pic>
          <p:nvPicPr>
            <p:cNvPr id="203" name="Google Shape;203;p32"/>
            <p:cNvPicPr preferRelativeResize="0"/>
            <p:nvPr/>
          </p:nvPicPr>
          <p:blipFill rotWithShape="1">
            <a:blip r:embed="rId8">
              <a:alphaModFix/>
            </a:blip>
            <a:srcRect b="17390" l="0" r="0" t="-17390"/>
            <a:stretch/>
          </p:blipFill>
          <p:spPr>
            <a:xfrm>
              <a:off x="17169090" y="9419163"/>
              <a:ext cx="548640" cy="548640"/>
            </a:xfrm>
            <a:prstGeom prst="rect">
              <a:avLst/>
            </a:prstGeom>
            <a:noFill/>
            <a:ln>
              <a:noFill/>
            </a:ln>
          </p:spPr>
        </p:pic>
      </p:grpSp>
      <p:pic>
        <p:nvPicPr>
          <p:cNvPr id="204" name="Google Shape;204;p32"/>
          <p:cNvPicPr preferRelativeResize="0"/>
          <p:nvPr/>
        </p:nvPicPr>
        <p:blipFill>
          <a:blip r:embed="rId9">
            <a:alphaModFix/>
          </a:blip>
          <a:stretch>
            <a:fillRect/>
          </a:stretch>
        </p:blipFill>
        <p:spPr>
          <a:xfrm>
            <a:off x="6409569" y="9423453"/>
            <a:ext cx="608625" cy="607405"/>
          </a:xfrm>
          <a:prstGeom prst="rect">
            <a:avLst/>
          </a:prstGeom>
          <a:noFill/>
          <a:ln>
            <a:noFill/>
          </a:ln>
        </p:spPr>
      </p:pic>
      <p:sp>
        <p:nvSpPr>
          <p:cNvPr descr="#officePhoneTextBox" id="205" name="Google Shape;205;p32"/>
          <p:cNvSpPr txBox="1"/>
          <p:nvPr/>
        </p:nvSpPr>
        <p:spPr>
          <a:xfrm>
            <a:off x="7101660" y="9423465"/>
            <a:ext cx="3482700" cy="607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2300">
                <a:solidFill>
                  <a:srgbClr val="FFFFFF"/>
                </a:solidFill>
                <a:latin typeface="Calibri"/>
                <a:ea typeface="Calibri"/>
                <a:cs typeface="Calibri"/>
                <a:sym typeface="Calibri"/>
              </a:rPr>
              <a:t>(503) 326-2340</a:t>
            </a:r>
            <a:endParaRPr b="1" sz="2300">
              <a:solidFill>
                <a:srgbClr val="FFFFFF"/>
              </a:solidFill>
              <a:latin typeface="Calibri"/>
              <a:ea typeface="Calibri"/>
              <a:cs typeface="Calibri"/>
              <a:sym typeface="Calibri"/>
            </a:endParaRPr>
          </a:p>
        </p:txBody>
      </p:sp>
      <p:sp>
        <p:nvSpPr>
          <p:cNvPr id="206" name="Google Shape;206;p32"/>
          <p:cNvSpPr txBox="1"/>
          <p:nvPr>
            <p:ph type="title"/>
          </p:nvPr>
        </p:nvSpPr>
        <p:spPr>
          <a:xfrm>
            <a:off x="2304288" y="0"/>
            <a:ext cx="12381000" cy="1143000"/>
          </a:xfrm>
          <a:prstGeom prst="rect">
            <a:avLst/>
          </a:prstGeom>
          <a:effectLst>
            <a:outerShdw blurRad="57150" rotWithShape="0" algn="bl" dir="5400000" dist="19050">
              <a:srgbClr val="000000">
                <a:alpha val="50000"/>
              </a:srgbClr>
            </a:outerShdw>
          </a:effectLst>
        </p:spPr>
        <p:txBody>
          <a:bodyPr anchorCtr="0" anchor="t" bIns="182875" lIns="182875" spcFirstLastPara="1" rIns="182875" wrap="square" tIns="182875">
            <a:normAutofit/>
          </a:bodyPr>
          <a:lstStyle>
            <a:lvl1pPr lvl="0" rtl="0">
              <a:spcBef>
                <a:spcPts val="0"/>
              </a:spcBef>
              <a:spcAft>
                <a:spcPts val="0"/>
              </a:spcAft>
              <a:buClr>
                <a:srgbClr val="FFFFFF"/>
              </a:buClr>
              <a:buSzPts val="5000"/>
              <a:buFont typeface="Calibri"/>
              <a:buNone/>
              <a:defRPr b="1" sz="5000">
                <a:solidFill>
                  <a:srgbClr val="FFFFFF"/>
                </a:solidFill>
                <a:latin typeface="Calibri"/>
                <a:ea typeface="Calibri"/>
                <a:cs typeface="Calibri"/>
                <a:sym typeface="Calibri"/>
              </a:defRPr>
            </a:lvl1pPr>
            <a:lvl2pPr lvl="1" rtl="0">
              <a:spcBef>
                <a:spcPts val="0"/>
              </a:spcBef>
              <a:spcAft>
                <a:spcPts val="0"/>
              </a:spcAft>
              <a:buSzPts val="6000"/>
              <a:buNone/>
              <a:defRPr>
                <a:latin typeface="Lato"/>
                <a:ea typeface="Lato"/>
                <a:cs typeface="Lato"/>
                <a:sym typeface="Lato"/>
              </a:defRPr>
            </a:lvl2pPr>
            <a:lvl3pPr lvl="2" rtl="0">
              <a:spcBef>
                <a:spcPts val="0"/>
              </a:spcBef>
              <a:spcAft>
                <a:spcPts val="0"/>
              </a:spcAft>
              <a:buSzPts val="6000"/>
              <a:buNone/>
              <a:defRPr>
                <a:latin typeface="Lato"/>
                <a:ea typeface="Lato"/>
                <a:cs typeface="Lato"/>
                <a:sym typeface="Lato"/>
              </a:defRPr>
            </a:lvl3pPr>
            <a:lvl4pPr lvl="3" rtl="0">
              <a:spcBef>
                <a:spcPts val="0"/>
              </a:spcBef>
              <a:spcAft>
                <a:spcPts val="0"/>
              </a:spcAft>
              <a:buSzPts val="6000"/>
              <a:buNone/>
              <a:defRPr>
                <a:latin typeface="Lato"/>
                <a:ea typeface="Lato"/>
                <a:cs typeface="Lato"/>
                <a:sym typeface="Lato"/>
              </a:defRPr>
            </a:lvl4pPr>
            <a:lvl5pPr lvl="4" rtl="0">
              <a:spcBef>
                <a:spcPts val="0"/>
              </a:spcBef>
              <a:spcAft>
                <a:spcPts val="0"/>
              </a:spcAft>
              <a:buSzPts val="6000"/>
              <a:buNone/>
              <a:defRPr>
                <a:latin typeface="Lato"/>
                <a:ea typeface="Lato"/>
                <a:cs typeface="Lato"/>
                <a:sym typeface="Lato"/>
              </a:defRPr>
            </a:lvl5pPr>
            <a:lvl6pPr lvl="5" rtl="0">
              <a:spcBef>
                <a:spcPts val="0"/>
              </a:spcBef>
              <a:spcAft>
                <a:spcPts val="0"/>
              </a:spcAft>
              <a:buSzPts val="6000"/>
              <a:buNone/>
              <a:defRPr>
                <a:latin typeface="Lato"/>
                <a:ea typeface="Lato"/>
                <a:cs typeface="Lato"/>
                <a:sym typeface="Lato"/>
              </a:defRPr>
            </a:lvl6pPr>
            <a:lvl7pPr lvl="6" rtl="0">
              <a:spcBef>
                <a:spcPts val="0"/>
              </a:spcBef>
              <a:spcAft>
                <a:spcPts val="0"/>
              </a:spcAft>
              <a:buSzPts val="6000"/>
              <a:buNone/>
              <a:defRPr>
                <a:latin typeface="Lato"/>
                <a:ea typeface="Lato"/>
                <a:cs typeface="Lato"/>
                <a:sym typeface="Lato"/>
              </a:defRPr>
            </a:lvl7pPr>
            <a:lvl8pPr lvl="7" rtl="0">
              <a:spcBef>
                <a:spcPts val="0"/>
              </a:spcBef>
              <a:spcAft>
                <a:spcPts val="0"/>
              </a:spcAft>
              <a:buSzPts val="6000"/>
              <a:buNone/>
              <a:defRPr>
                <a:latin typeface="Lato"/>
                <a:ea typeface="Lato"/>
                <a:cs typeface="Lato"/>
                <a:sym typeface="Lato"/>
              </a:defRPr>
            </a:lvl8pPr>
            <a:lvl9pPr lvl="8" rtl="0">
              <a:spcBef>
                <a:spcPts val="0"/>
              </a:spcBef>
              <a:spcAft>
                <a:spcPts val="0"/>
              </a:spcAft>
              <a:buSzPts val="6000"/>
              <a:buNone/>
              <a:defRPr>
                <a:latin typeface="Lato"/>
                <a:ea typeface="Lato"/>
                <a:cs typeface="Lato"/>
                <a:sym typeface="Lato"/>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6.xml"/><Relationship Id="rId10" Type="http://schemas.openxmlformats.org/officeDocument/2006/relationships/slideLayout" Target="../slideLayouts/slideLayout25.xml"/><Relationship Id="rId13" Type="http://schemas.openxmlformats.org/officeDocument/2006/relationships/slideLayout" Target="../slideLayouts/slideLayout28.xml"/><Relationship Id="rId12" Type="http://schemas.openxmlformats.org/officeDocument/2006/relationships/slideLayout" Target="../slideLayouts/slideLayout27.xml"/><Relationship Id="rId1" Type="http://schemas.openxmlformats.org/officeDocument/2006/relationships/slideLayout" Target="../slideLayouts/slideLayout16.xml"/><Relationship Id="rId2" Type="http://schemas.openxmlformats.org/officeDocument/2006/relationships/slideLayout" Target="../slideLayouts/slideLayout17.xml"/><Relationship Id="rId3" Type="http://schemas.openxmlformats.org/officeDocument/2006/relationships/slideLayout" Target="../slideLayouts/slideLayout18.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5" Type="http://schemas.openxmlformats.org/officeDocument/2006/relationships/slideLayout" Target="../slideLayouts/slideLayout30.xml"/><Relationship Id="rId14" Type="http://schemas.openxmlformats.org/officeDocument/2006/relationships/slideLayout" Target="../slideLayouts/slideLayout29.xml"/><Relationship Id="rId16" Type="http://schemas.openxmlformats.org/officeDocument/2006/relationships/theme" Target="../theme/theme2.xml"/><Relationship Id="rId5" Type="http://schemas.openxmlformats.org/officeDocument/2006/relationships/slideLayout" Target="../slideLayouts/slideLayout20.xml"/><Relationship Id="rId6" Type="http://schemas.openxmlformats.org/officeDocument/2006/relationships/slideLayout" Target="../slideLayouts/slideLayout21.xml"/><Relationship Id="rId7" Type="http://schemas.openxmlformats.org/officeDocument/2006/relationships/slideLayout" Target="../slideLayouts/slideLayout22.xml"/><Relationship Id="rId8"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gradFill>
          <a:gsLst>
            <a:gs pos="0">
              <a:srgbClr val="F2F2F2"/>
            </a:gs>
            <a:gs pos="100000">
              <a:srgbClr val="A6A6A6"/>
            </a:gs>
          </a:gsLst>
          <a:path path="circle">
            <a:fillToRect b="50%" l="50%" r="50%" t="50%"/>
          </a:path>
          <a:tileRect/>
        </a:gra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623400" y="890050"/>
            <a:ext cx="17041200" cy="1145400"/>
          </a:xfrm>
          <a:prstGeom prst="rect">
            <a:avLst/>
          </a:prstGeom>
          <a:noFill/>
          <a:ln>
            <a:noFill/>
          </a:ln>
        </p:spPr>
        <p:txBody>
          <a:bodyPr anchorCtr="0" anchor="t" bIns="182850" lIns="182850" spcFirstLastPara="1" rIns="182850" wrap="square" tIns="182850">
            <a:normAutofit/>
          </a:bodyPr>
          <a:lstStyle>
            <a:lvl1pPr lvl="0">
              <a:spcBef>
                <a:spcPts val="0"/>
              </a:spcBef>
              <a:spcAft>
                <a:spcPts val="0"/>
              </a:spcAft>
              <a:buClr>
                <a:schemeClr val="dk1"/>
              </a:buClr>
              <a:buSzPts val="6000"/>
              <a:buFont typeface="Oswald"/>
              <a:buNone/>
              <a:defRPr sz="6000">
                <a:solidFill>
                  <a:schemeClr val="dk1"/>
                </a:solidFill>
                <a:latin typeface="Oswald"/>
                <a:ea typeface="Oswald"/>
                <a:cs typeface="Oswald"/>
                <a:sym typeface="Oswald"/>
              </a:defRPr>
            </a:lvl1pPr>
            <a:lvl2pPr lvl="1">
              <a:spcBef>
                <a:spcPts val="0"/>
              </a:spcBef>
              <a:spcAft>
                <a:spcPts val="0"/>
              </a:spcAft>
              <a:buClr>
                <a:schemeClr val="dk1"/>
              </a:buClr>
              <a:buSzPts val="6000"/>
              <a:buFont typeface="Oswald"/>
              <a:buNone/>
              <a:defRPr sz="6000">
                <a:solidFill>
                  <a:schemeClr val="dk1"/>
                </a:solidFill>
                <a:latin typeface="Oswald"/>
                <a:ea typeface="Oswald"/>
                <a:cs typeface="Oswald"/>
                <a:sym typeface="Oswald"/>
              </a:defRPr>
            </a:lvl2pPr>
            <a:lvl3pPr lvl="2">
              <a:spcBef>
                <a:spcPts val="0"/>
              </a:spcBef>
              <a:spcAft>
                <a:spcPts val="0"/>
              </a:spcAft>
              <a:buClr>
                <a:schemeClr val="dk1"/>
              </a:buClr>
              <a:buSzPts val="6000"/>
              <a:buFont typeface="Oswald"/>
              <a:buNone/>
              <a:defRPr sz="6000">
                <a:solidFill>
                  <a:schemeClr val="dk1"/>
                </a:solidFill>
                <a:latin typeface="Oswald"/>
                <a:ea typeface="Oswald"/>
                <a:cs typeface="Oswald"/>
                <a:sym typeface="Oswald"/>
              </a:defRPr>
            </a:lvl3pPr>
            <a:lvl4pPr lvl="3">
              <a:spcBef>
                <a:spcPts val="0"/>
              </a:spcBef>
              <a:spcAft>
                <a:spcPts val="0"/>
              </a:spcAft>
              <a:buClr>
                <a:schemeClr val="dk1"/>
              </a:buClr>
              <a:buSzPts val="6000"/>
              <a:buFont typeface="Oswald"/>
              <a:buNone/>
              <a:defRPr sz="6000">
                <a:solidFill>
                  <a:schemeClr val="dk1"/>
                </a:solidFill>
                <a:latin typeface="Oswald"/>
                <a:ea typeface="Oswald"/>
                <a:cs typeface="Oswald"/>
                <a:sym typeface="Oswald"/>
              </a:defRPr>
            </a:lvl4pPr>
            <a:lvl5pPr lvl="4">
              <a:spcBef>
                <a:spcPts val="0"/>
              </a:spcBef>
              <a:spcAft>
                <a:spcPts val="0"/>
              </a:spcAft>
              <a:buClr>
                <a:schemeClr val="dk1"/>
              </a:buClr>
              <a:buSzPts val="6000"/>
              <a:buFont typeface="Oswald"/>
              <a:buNone/>
              <a:defRPr sz="6000">
                <a:solidFill>
                  <a:schemeClr val="dk1"/>
                </a:solidFill>
                <a:latin typeface="Oswald"/>
                <a:ea typeface="Oswald"/>
                <a:cs typeface="Oswald"/>
                <a:sym typeface="Oswald"/>
              </a:defRPr>
            </a:lvl5pPr>
            <a:lvl6pPr lvl="5">
              <a:spcBef>
                <a:spcPts val="0"/>
              </a:spcBef>
              <a:spcAft>
                <a:spcPts val="0"/>
              </a:spcAft>
              <a:buClr>
                <a:schemeClr val="dk1"/>
              </a:buClr>
              <a:buSzPts val="6000"/>
              <a:buFont typeface="Oswald"/>
              <a:buNone/>
              <a:defRPr sz="6000">
                <a:solidFill>
                  <a:schemeClr val="dk1"/>
                </a:solidFill>
                <a:latin typeface="Oswald"/>
                <a:ea typeface="Oswald"/>
                <a:cs typeface="Oswald"/>
                <a:sym typeface="Oswald"/>
              </a:defRPr>
            </a:lvl6pPr>
            <a:lvl7pPr lvl="6">
              <a:spcBef>
                <a:spcPts val="0"/>
              </a:spcBef>
              <a:spcAft>
                <a:spcPts val="0"/>
              </a:spcAft>
              <a:buClr>
                <a:schemeClr val="dk1"/>
              </a:buClr>
              <a:buSzPts val="6000"/>
              <a:buFont typeface="Oswald"/>
              <a:buNone/>
              <a:defRPr sz="6000">
                <a:solidFill>
                  <a:schemeClr val="dk1"/>
                </a:solidFill>
                <a:latin typeface="Oswald"/>
                <a:ea typeface="Oswald"/>
                <a:cs typeface="Oswald"/>
                <a:sym typeface="Oswald"/>
              </a:defRPr>
            </a:lvl7pPr>
            <a:lvl8pPr lvl="7">
              <a:spcBef>
                <a:spcPts val="0"/>
              </a:spcBef>
              <a:spcAft>
                <a:spcPts val="0"/>
              </a:spcAft>
              <a:buClr>
                <a:schemeClr val="dk1"/>
              </a:buClr>
              <a:buSzPts val="6000"/>
              <a:buFont typeface="Oswald"/>
              <a:buNone/>
              <a:defRPr sz="6000">
                <a:solidFill>
                  <a:schemeClr val="dk1"/>
                </a:solidFill>
                <a:latin typeface="Oswald"/>
                <a:ea typeface="Oswald"/>
                <a:cs typeface="Oswald"/>
                <a:sym typeface="Oswald"/>
              </a:defRPr>
            </a:lvl8pPr>
            <a:lvl9pPr lvl="8">
              <a:spcBef>
                <a:spcPts val="0"/>
              </a:spcBef>
              <a:spcAft>
                <a:spcPts val="0"/>
              </a:spcAft>
              <a:buClr>
                <a:schemeClr val="dk1"/>
              </a:buClr>
              <a:buSzPts val="6000"/>
              <a:buFont typeface="Oswald"/>
              <a:buNone/>
              <a:defRPr sz="6000">
                <a:solidFill>
                  <a:schemeClr val="dk1"/>
                </a:solidFill>
                <a:latin typeface="Oswald"/>
                <a:ea typeface="Oswald"/>
                <a:cs typeface="Oswald"/>
                <a:sym typeface="Oswald"/>
              </a:defRPr>
            </a:lvl9pPr>
          </a:lstStyle>
          <a:p/>
        </p:txBody>
      </p:sp>
      <p:sp>
        <p:nvSpPr>
          <p:cNvPr id="7" name="Google Shape;7;p1"/>
          <p:cNvSpPr txBox="1"/>
          <p:nvPr>
            <p:ph idx="1" type="body"/>
          </p:nvPr>
        </p:nvSpPr>
        <p:spPr>
          <a:xfrm>
            <a:off x="623400" y="2304950"/>
            <a:ext cx="17041200" cy="6832800"/>
          </a:xfrm>
          <a:prstGeom prst="rect">
            <a:avLst/>
          </a:prstGeom>
          <a:noFill/>
          <a:ln>
            <a:noFill/>
          </a:ln>
        </p:spPr>
        <p:txBody>
          <a:bodyPr anchorCtr="0" anchor="t" bIns="182850" lIns="182850" spcFirstLastPara="1" rIns="182850" wrap="square" tIns="182850">
            <a:normAutofit/>
          </a:bodyPr>
          <a:lstStyle>
            <a:lvl1pPr indent="-457200" lvl="0" marL="457200">
              <a:lnSpc>
                <a:spcPct val="115000"/>
              </a:lnSpc>
              <a:spcBef>
                <a:spcPts val="0"/>
              </a:spcBef>
              <a:spcAft>
                <a:spcPts val="0"/>
              </a:spcAft>
              <a:buClr>
                <a:schemeClr val="accent3"/>
              </a:buClr>
              <a:buSzPts val="3600"/>
              <a:buFont typeface="Average"/>
              <a:buChar char="●"/>
              <a:defRPr sz="3600">
                <a:solidFill>
                  <a:schemeClr val="accent3"/>
                </a:solidFill>
                <a:latin typeface="Average"/>
                <a:ea typeface="Average"/>
                <a:cs typeface="Average"/>
                <a:sym typeface="Average"/>
              </a:defRPr>
            </a:lvl1pPr>
            <a:lvl2pPr indent="-406400" lvl="1" marL="914400">
              <a:lnSpc>
                <a:spcPct val="115000"/>
              </a:lnSpc>
              <a:spcBef>
                <a:spcPts val="0"/>
              </a:spcBef>
              <a:spcAft>
                <a:spcPts val="0"/>
              </a:spcAft>
              <a:buClr>
                <a:schemeClr val="accent3"/>
              </a:buClr>
              <a:buSzPts val="2800"/>
              <a:buFont typeface="Average"/>
              <a:buChar char="○"/>
              <a:defRPr sz="2800">
                <a:solidFill>
                  <a:schemeClr val="accent3"/>
                </a:solidFill>
                <a:latin typeface="Average"/>
                <a:ea typeface="Average"/>
                <a:cs typeface="Average"/>
                <a:sym typeface="Average"/>
              </a:defRPr>
            </a:lvl2pPr>
            <a:lvl3pPr indent="-406400" lvl="2" marL="1371600">
              <a:lnSpc>
                <a:spcPct val="115000"/>
              </a:lnSpc>
              <a:spcBef>
                <a:spcPts val="0"/>
              </a:spcBef>
              <a:spcAft>
                <a:spcPts val="0"/>
              </a:spcAft>
              <a:buClr>
                <a:schemeClr val="accent3"/>
              </a:buClr>
              <a:buSzPts val="2800"/>
              <a:buFont typeface="Average"/>
              <a:buChar char="■"/>
              <a:defRPr sz="2800">
                <a:solidFill>
                  <a:schemeClr val="accent3"/>
                </a:solidFill>
                <a:latin typeface="Average"/>
                <a:ea typeface="Average"/>
                <a:cs typeface="Average"/>
                <a:sym typeface="Average"/>
              </a:defRPr>
            </a:lvl3pPr>
            <a:lvl4pPr indent="-406400" lvl="3" marL="1828800">
              <a:lnSpc>
                <a:spcPct val="115000"/>
              </a:lnSpc>
              <a:spcBef>
                <a:spcPts val="0"/>
              </a:spcBef>
              <a:spcAft>
                <a:spcPts val="0"/>
              </a:spcAft>
              <a:buClr>
                <a:schemeClr val="accent3"/>
              </a:buClr>
              <a:buSzPts val="2800"/>
              <a:buFont typeface="Average"/>
              <a:buChar char="●"/>
              <a:defRPr sz="2800">
                <a:solidFill>
                  <a:schemeClr val="accent3"/>
                </a:solidFill>
                <a:latin typeface="Average"/>
                <a:ea typeface="Average"/>
                <a:cs typeface="Average"/>
                <a:sym typeface="Average"/>
              </a:defRPr>
            </a:lvl4pPr>
            <a:lvl5pPr indent="-406400" lvl="4" marL="2286000">
              <a:lnSpc>
                <a:spcPct val="115000"/>
              </a:lnSpc>
              <a:spcBef>
                <a:spcPts val="0"/>
              </a:spcBef>
              <a:spcAft>
                <a:spcPts val="0"/>
              </a:spcAft>
              <a:buClr>
                <a:schemeClr val="accent3"/>
              </a:buClr>
              <a:buSzPts val="2800"/>
              <a:buFont typeface="Average"/>
              <a:buChar char="○"/>
              <a:defRPr sz="2800">
                <a:solidFill>
                  <a:schemeClr val="accent3"/>
                </a:solidFill>
                <a:latin typeface="Average"/>
                <a:ea typeface="Average"/>
                <a:cs typeface="Average"/>
                <a:sym typeface="Average"/>
              </a:defRPr>
            </a:lvl5pPr>
            <a:lvl6pPr indent="-406400" lvl="5" marL="2743200">
              <a:lnSpc>
                <a:spcPct val="115000"/>
              </a:lnSpc>
              <a:spcBef>
                <a:spcPts val="0"/>
              </a:spcBef>
              <a:spcAft>
                <a:spcPts val="0"/>
              </a:spcAft>
              <a:buClr>
                <a:schemeClr val="accent3"/>
              </a:buClr>
              <a:buSzPts val="2800"/>
              <a:buFont typeface="Average"/>
              <a:buChar char="■"/>
              <a:defRPr sz="2800">
                <a:solidFill>
                  <a:schemeClr val="accent3"/>
                </a:solidFill>
                <a:latin typeface="Average"/>
                <a:ea typeface="Average"/>
                <a:cs typeface="Average"/>
                <a:sym typeface="Average"/>
              </a:defRPr>
            </a:lvl6pPr>
            <a:lvl7pPr indent="-406400" lvl="6" marL="3200400">
              <a:lnSpc>
                <a:spcPct val="115000"/>
              </a:lnSpc>
              <a:spcBef>
                <a:spcPts val="0"/>
              </a:spcBef>
              <a:spcAft>
                <a:spcPts val="0"/>
              </a:spcAft>
              <a:buClr>
                <a:schemeClr val="accent3"/>
              </a:buClr>
              <a:buSzPts val="2800"/>
              <a:buFont typeface="Average"/>
              <a:buChar char="●"/>
              <a:defRPr sz="2800">
                <a:solidFill>
                  <a:schemeClr val="accent3"/>
                </a:solidFill>
                <a:latin typeface="Average"/>
                <a:ea typeface="Average"/>
                <a:cs typeface="Average"/>
                <a:sym typeface="Average"/>
              </a:defRPr>
            </a:lvl7pPr>
            <a:lvl8pPr indent="-406400" lvl="7" marL="3657600">
              <a:lnSpc>
                <a:spcPct val="115000"/>
              </a:lnSpc>
              <a:spcBef>
                <a:spcPts val="0"/>
              </a:spcBef>
              <a:spcAft>
                <a:spcPts val="0"/>
              </a:spcAft>
              <a:buClr>
                <a:schemeClr val="accent3"/>
              </a:buClr>
              <a:buSzPts val="2800"/>
              <a:buFont typeface="Average"/>
              <a:buChar char="○"/>
              <a:defRPr sz="2800">
                <a:solidFill>
                  <a:schemeClr val="accent3"/>
                </a:solidFill>
                <a:latin typeface="Average"/>
                <a:ea typeface="Average"/>
                <a:cs typeface="Average"/>
                <a:sym typeface="Average"/>
              </a:defRPr>
            </a:lvl8pPr>
            <a:lvl9pPr indent="-406400" lvl="8" marL="4114800">
              <a:lnSpc>
                <a:spcPct val="115000"/>
              </a:lnSpc>
              <a:spcBef>
                <a:spcPts val="0"/>
              </a:spcBef>
              <a:spcAft>
                <a:spcPts val="0"/>
              </a:spcAft>
              <a:buClr>
                <a:schemeClr val="accent3"/>
              </a:buClr>
              <a:buSzPts val="2800"/>
              <a:buFont typeface="Average"/>
              <a:buChar char="■"/>
              <a:defRPr sz="2800">
                <a:solidFill>
                  <a:schemeClr val="accent3"/>
                </a:solidFill>
                <a:latin typeface="Average"/>
                <a:ea typeface="Average"/>
                <a:cs typeface="Average"/>
                <a:sym typeface="Average"/>
              </a:defRPr>
            </a:lvl9pPr>
          </a:lstStyle>
          <a:p/>
        </p:txBody>
      </p:sp>
      <p:sp>
        <p:nvSpPr>
          <p:cNvPr id="8" name="Google Shape;8;p1"/>
          <p:cNvSpPr txBox="1"/>
          <p:nvPr>
            <p:ph idx="12" type="sldNum"/>
          </p:nvPr>
        </p:nvSpPr>
        <p:spPr>
          <a:xfrm>
            <a:off x="16980500" y="9362019"/>
            <a:ext cx="1097400" cy="787200"/>
          </a:xfrm>
          <a:prstGeom prst="rect">
            <a:avLst/>
          </a:prstGeom>
          <a:noFill/>
          <a:ln>
            <a:noFill/>
          </a:ln>
        </p:spPr>
        <p:txBody>
          <a:bodyPr anchorCtr="0" anchor="ctr" bIns="182850" lIns="182850" spcFirstLastPara="1" rIns="182850" wrap="square" tIns="182850">
            <a:normAutofit/>
          </a:bodyPr>
          <a:lstStyle>
            <a:lvl1pPr lvl="0" algn="r">
              <a:buNone/>
              <a:defRPr sz="2000">
                <a:solidFill>
                  <a:schemeClr val="accent3"/>
                </a:solidFill>
                <a:latin typeface="Average"/>
                <a:ea typeface="Average"/>
                <a:cs typeface="Average"/>
                <a:sym typeface="Average"/>
              </a:defRPr>
            </a:lvl1pPr>
            <a:lvl2pPr lvl="1" algn="r">
              <a:buNone/>
              <a:defRPr sz="2000">
                <a:solidFill>
                  <a:schemeClr val="accent3"/>
                </a:solidFill>
                <a:latin typeface="Average"/>
                <a:ea typeface="Average"/>
                <a:cs typeface="Average"/>
                <a:sym typeface="Average"/>
              </a:defRPr>
            </a:lvl2pPr>
            <a:lvl3pPr lvl="2" algn="r">
              <a:buNone/>
              <a:defRPr sz="2000">
                <a:solidFill>
                  <a:schemeClr val="accent3"/>
                </a:solidFill>
                <a:latin typeface="Average"/>
                <a:ea typeface="Average"/>
                <a:cs typeface="Average"/>
                <a:sym typeface="Average"/>
              </a:defRPr>
            </a:lvl3pPr>
            <a:lvl4pPr lvl="3" algn="r">
              <a:buNone/>
              <a:defRPr sz="2000">
                <a:solidFill>
                  <a:schemeClr val="accent3"/>
                </a:solidFill>
                <a:latin typeface="Average"/>
                <a:ea typeface="Average"/>
                <a:cs typeface="Average"/>
                <a:sym typeface="Average"/>
              </a:defRPr>
            </a:lvl4pPr>
            <a:lvl5pPr lvl="4" algn="r">
              <a:buNone/>
              <a:defRPr sz="2000">
                <a:solidFill>
                  <a:schemeClr val="accent3"/>
                </a:solidFill>
                <a:latin typeface="Average"/>
                <a:ea typeface="Average"/>
                <a:cs typeface="Average"/>
                <a:sym typeface="Average"/>
              </a:defRPr>
            </a:lvl5pPr>
            <a:lvl6pPr lvl="5" algn="r">
              <a:buNone/>
              <a:defRPr sz="2000">
                <a:solidFill>
                  <a:schemeClr val="accent3"/>
                </a:solidFill>
                <a:latin typeface="Average"/>
                <a:ea typeface="Average"/>
                <a:cs typeface="Average"/>
                <a:sym typeface="Average"/>
              </a:defRPr>
            </a:lvl6pPr>
            <a:lvl7pPr lvl="6" algn="r">
              <a:buNone/>
              <a:defRPr sz="2000">
                <a:solidFill>
                  <a:schemeClr val="accent3"/>
                </a:solidFill>
                <a:latin typeface="Average"/>
                <a:ea typeface="Average"/>
                <a:cs typeface="Average"/>
                <a:sym typeface="Average"/>
              </a:defRPr>
            </a:lvl7pPr>
            <a:lvl8pPr lvl="7" algn="r">
              <a:buNone/>
              <a:defRPr sz="2000">
                <a:solidFill>
                  <a:schemeClr val="accent3"/>
                </a:solidFill>
                <a:latin typeface="Average"/>
                <a:ea typeface="Average"/>
                <a:cs typeface="Average"/>
                <a:sym typeface="Average"/>
              </a:defRPr>
            </a:lvl8pPr>
            <a:lvl9pPr lvl="8" algn="r">
              <a:buNone/>
              <a:defRPr sz="2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gradFill>
          <a:gsLst>
            <a:gs pos="0">
              <a:srgbClr val="F2F2F2"/>
            </a:gs>
            <a:gs pos="100000">
              <a:srgbClr val="A6A6A6"/>
            </a:gs>
          </a:gsLst>
          <a:path path="circle">
            <a:fillToRect b="50%" l="50%" r="50%" t="50%"/>
          </a:path>
          <a:tileRect/>
        </a:gradFill>
      </p:bgPr>
    </p:bg>
    <p:spTree>
      <p:nvGrpSpPr>
        <p:cNvPr id="106" name="Shape 106"/>
        <p:cNvGrpSpPr/>
        <p:nvPr/>
      </p:nvGrpSpPr>
      <p:grpSpPr>
        <a:xfrm>
          <a:off x="0" y="0"/>
          <a:ext cx="0" cy="0"/>
          <a:chOff x="0" y="0"/>
          <a:chExt cx="0" cy="0"/>
        </a:xfrm>
      </p:grpSpPr>
      <p:sp>
        <p:nvSpPr>
          <p:cNvPr id="107" name="Google Shape;107;p17"/>
          <p:cNvSpPr txBox="1"/>
          <p:nvPr>
            <p:ph type="title"/>
          </p:nvPr>
        </p:nvSpPr>
        <p:spPr>
          <a:xfrm>
            <a:off x="623400" y="890050"/>
            <a:ext cx="17041200" cy="1145400"/>
          </a:xfrm>
          <a:prstGeom prst="rect">
            <a:avLst/>
          </a:prstGeom>
          <a:noFill/>
          <a:ln>
            <a:noFill/>
          </a:ln>
        </p:spPr>
        <p:txBody>
          <a:bodyPr anchorCtr="0" anchor="t" bIns="182850" lIns="182850" spcFirstLastPara="1" rIns="182850" wrap="square" tIns="182850">
            <a:normAutofit/>
          </a:bodyPr>
          <a:lstStyle>
            <a:lvl1pPr lvl="0" rtl="0">
              <a:spcBef>
                <a:spcPts val="0"/>
              </a:spcBef>
              <a:spcAft>
                <a:spcPts val="0"/>
              </a:spcAft>
              <a:buClr>
                <a:schemeClr val="dk1"/>
              </a:buClr>
              <a:buSzPts val="6000"/>
              <a:buFont typeface="Oswald"/>
              <a:buNone/>
              <a:defRPr sz="6000">
                <a:solidFill>
                  <a:schemeClr val="dk1"/>
                </a:solidFill>
                <a:latin typeface="Oswald"/>
                <a:ea typeface="Oswald"/>
                <a:cs typeface="Oswald"/>
                <a:sym typeface="Oswald"/>
              </a:defRPr>
            </a:lvl1pPr>
            <a:lvl2pPr lvl="1" rtl="0">
              <a:spcBef>
                <a:spcPts val="0"/>
              </a:spcBef>
              <a:spcAft>
                <a:spcPts val="0"/>
              </a:spcAft>
              <a:buClr>
                <a:schemeClr val="dk1"/>
              </a:buClr>
              <a:buSzPts val="6000"/>
              <a:buFont typeface="Oswald"/>
              <a:buNone/>
              <a:defRPr sz="6000">
                <a:solidFill>
                  <a:schemeClr val="dk1"/>
                </a:solidFill>
                <a:latin typeface="Oswald"/>
                <a:ea typeface="Oswald"/>
                <a:cs typeface="Oswald"/>
                <a:sym typeface="Oswald"/>
              </a:defRPr>
            </a:lvl2pPr>
            <a:lvl3pPr lvl="2" rtl="0">
              <a:spcBef>
                <a:spcPts val="0"/>
              </a:spcBef>
              <a:spcAft>
                <a:spcPts val="0"/>
              </a:spcAft>
              <a:buClr>
                <a:schemeClr val="dk1"/>
              </a:buClr>
              <a:buSzPts val="6000"/>
              <a:buFont typeface="Oswald"/>
              <a:buNone/>
              <a:defRPr sz="6000">
                <a:solidFill>
                  <a:schemeClr val="dk1"/>
                </a:solidFill>
                <a:latin typeface="Oswald"/>
                <a:ea typeface="Oswald"/>
                <a:cs typeface="Oswald"/>
                <a:sym typeface="Oswald"/>
              </a:defRPr>
            </a:lvl3pPr>
            <a:lvl4pPr lvl="3" rtl="0">
              <a:spcBef>
                <a:spcPts val="0"/>
              </a:spcBef>
              <a:spcAft>
                <a:spcPts val="0"/>
              </a:spcAft>
              <a:buClr>
                <a:schemeClr val="dk1"/>
              </a:buClr>
              <a:buSzPts val="6000"/>
              <a:buFont typeface="Oswald"/>
              <a:buNone/>
              <a:defRPr sz="6000">
                <a:solidFill>
                  <a:schemeClr val="dk1"/>
                </a:solidFill>
                <a:latin typeface="Oswald"/>
                <a:ea typeface="Oswald"/>
                <a:cs typeface="Oswald"/>
                <a:sym typeface="Oswald"/>
              </a:defRPr>
            </a:lvl4pPr>
            <a:lvl5pPr lvl="4" rtl="0">
              <a:spcBef>
                <a:spcPts val="0"/>
              </a:spcBef>
              <a:spcAft>
                <a:spcPts val="0"/>
              </a:spcAft>
              <a:buClr>
                <a:schemeClr val="dk1"/>
              </a:buClr>
              <a:buSzPts val="6000"/>
              <a:buFont typeface="Oswald"/>
              <a:buNone/>
              <a:defRPr sz="6000">
                <a:solidFill>
                  <a:schemeClr val="dk1"/>
                </a:solidFill>
                <a:latin typeface="Oswald"/>
                <a:ea typeface="Oswald"/>
                <a:cs typeface="Oswald"/>
                <a:sym typeface="Oswald"/>
              </a:defRPr>
            </a:lvl5pPr>
            <a:lvl6pPr lvl="5" rtl="0">
              <a:spcBef>
                <a:spcPts val="0"/>
              </a:spcBef>
              <a:spcAft>
                <a:spcPts val="0"/>
              </a:spcAft>
              <a:buClr>
                <a:schemeClr val="dk1"/>
              </a:buClr>
              <a:buSzPts val="6000"/>
              <a:buFont typeface="Oswald"/>
              <a:buNone/>
              <a:defRPr sz="6000">
                <a:solidFill>
                  <a:schemeClr val="dk1"/>
                </a:solidFill>
                <a:latin typeface="Oswald"/>
                <a:ea typeface="Oswald"/>
                <a:cs typeface="Oswald"/>
                <a:sym typeface="Oswald"/>
              </a:defRPr>
            </a:lvl6pPr>
            <a:lvl7pPr lvl="6" rtl="0">
              <a:spcBef>
                <a:spcPts val="0"/>
              </a:spcBef>
              <a:spcAft>
                <a:spcPts val="0"/>
              </a:spcAft>
              <a:buClr>
                <a:schemeClr val="dk1"/>
              </a:buClr>
              <a:buSzPts val="6000"/>
              <a:buFont typeface="Oswald"/>
              <a:buNone/>
              <a:defRPr sz="6000">
                <a:solidFill>
                  <a:schemeClr val="dk1"/>
                </a:solidFill>
                <a:latin typeface="Oswald"/>
                <a:ea typeface="Oswald"/>
                <a:cs typeface="Oswald"/>
                <a:sym typeface="Oswald"/>
              </a:defRPr>
            </a:lvl7pPr>
            <a:lvl8pPr lvl="7" rtl="0">
              <a:spcBef>
                <a:spcPts val="0"/>
              </a:spcBef>
              <a:spcAft>
                <a:spcPts val="0"/>
              </a:spcAft>
              <a:buClr>
                <a:schemeClr val="dk1"/>
              </a:buClr>
              <a:buSzPts val="6000"/>
              <a:buFont typeface="Oswald"/>
              <a:buNone/>
              <a:defRPr sz="6000">
                <a:solidFill>
                  <a:schemeClr val="dk1"/>
                </a:solidFill>
                <a:latin typeface="Oswald"/>
                <a:ea typeface="Oswald"/>
                <a:cs typeface="Oswald"/>
                <a:sym typeface="Oswald"/>
              </a:defRPr>
            </a:lvl8pPr>
            <a:lvl9pPr lvl="8" rtl="0">
              <a:spcBef>
                <a:spcPts val="0"/>
              </a:spcBef>
              <a:spcAft>
                <a:spcPts val="0"/>
              </a:spcAft>
              <a:buClr>
                <a:schemeClr val="dk1"/>
              </a:buClr>
              <a:buSzPts val="6000"/>
              <a:buFont typeface="Oswald"/>
              <a:buNone/>
              <a:defRPr sz="6000">
                <a:solidFill>
                  <a:schemeClr val="dk1"/>
                </a:solidFill>
                <a:latin typeface="Oswald"/>
                <a:ea typeface="Oswald"/>
                <a:cs typeface="Oswald"/>
                <a:sym typeface="Oswald"/>
              </a:defRPr>
            </a:lvl9pPr>
          </a:lstStyle>
          <a:p/>
        </p:txBody>
      </p:sp>
      <p:sp>
        <p:nvSpPr>
          <p:cNvPr id="108" name="Google Shape;108;p17"/>
          <p:cNvSpPr txBox="1"/>
          <p:nvPr>
            <p:ph idx="1" type="body"/>
          </p:nvPr>
        </p:nvSpPr>
        <p:spPr>
          <a:xfrm>
            <a:off x="623400" y="2304950"/>
            <a:ext cx="17041200" cy="6832800"/>
          </a:xfrm>
          <a:prstGeom prst="rect">
            <a:avLst/>
          </a:prstGeom>
          <a:noFill/>
          <a:ln>
            <a:noFill/>
          </a:ln>
        </p:spPr>
        <p:txBody>
          <a:bodyPr anchorCtr="0" anchor="t" bIns="182850" lIns="182850" spcFirstLastPara="1" rIns="182850" wrap="square" tIns="182850">
            <a:normAutofit/>
          </a:bodyPr>
          <a:lstStyle>
            <a:lvl1pPr indent="-457200" lvl="0" marL="457200" rtl="0">
              <a:lnSpc>
                <a:spcPct val="115000"/>
              </a:lnSpc>
              <a:spcBef>
                <a:spcPts val="0"/>
              </a:spcBef>
              <a:spcAft>
                <a:spcPts val="0"/>
              </a:spcAft>
              <a:buClr>
                <a:schemeClr val="accent3"/>
              </a:buClr>
              <a:buSzPts val="3600"/>
              <a:buFont typeface="Average"/>
              <a:buChar char="●"/>
              <a:defRPr sz="3600">
                <a:solidFill>
                  <a:schemeClr val="accent3"/>
                </a:solidFill>
                <a:latin typeface="Average"/>
                <a:ea typeface="Average"/>
                <a:cs typeface="Average"/>
                <a:sym typeface="Average"/>
              </a:defRPr>
            </a:lvl1pPr>
            <a:lvl2pPr indent="-406400" lvl="1" marL="914400" rtl="0">
              <a:lnSpc>
                <a:spcPct val="115000"/>
              </a:lnSpc>
              <a:spcBef>
                <a:spcPts val="0"/>
              </a:spcBef>
              <a:spcAft>
                <a:spcPts val="0"/>
              </a:spcAft>
              <a:buClr>
                <a:schemeClr val="accent3"/>
              </a:buClr>
              <a:buSzPts val="2800"/>
              <a:buFont typeface="Average"/>
              <a:buChar char="○"/>
              <a:defRPr sz="2800">
                <a:solidFill>
                  <a:schemeClr val="accent3"/>
                </a:solidFill>
                <a:latin typeface="Average"/>
                <a:ea typeface="Average"/>
                <a:cs typeface="Average"/>
                <a:sym typeface="Average"/>
              </a:defRPr>
            </a:lvl2pPr>
            <a:lvl3pPr indent="-406400" lvl="2" marL="1371600" rtl="0">
              <a:lnSpc>
                <a:spcPct val="115000"/>
              </a:lnSpc>
              <a:spcBef>
                <a:spcPts val="0"/>
              </a:spcBef>
              <a:spcAft>
                <a:spcPts val="0"/>
              </a:spcAft>
              <a:buClr>
                <a:schemeClr val="accent3"/>
              </a:buClr>
              <a:buSzPts val="2800"/>
              <a:buFont typeface="Average"/>
              <a:buChar char="■"/>
              <a:defRPr sz="2800">
                <a:solidFill>
                  <a:schemeClr val="accent3"/>
                </a:solidFill>
                <a:latin typeface="Average"/>
                <a:ea typeface="Average"/>
                <a:cs typeface="Average"/>
                <a:sym typeface="Average"/>
              </a:defRPr>
            </a:lvl3pPr>
            <a:lvl4pPr indent="-406400" lvl="3" marL="1828800" rtl="0">
              <a:lnSpc>
                <a:spcPct val="115000"/>
              </a:lnSpc>
              <a:spcBef>
                <a:spcPts val="0"/>
              </a:spcBef>
              <a:spcAft>
                <a:spcPts val="0"/>
              </a:spcAft>
              <a:buClr>
                <a:schemeClr val="accent3"/>
              </a:buClr>
              <a:buSzPts val="2800"/>
              <a:buFont typeface="Average"/>
              <a:buChar char="●"/>
              <a:defRPr sz="2800">
                <a:solidFill>
                  <a:schemeClr val="accent3"/>
                </a:solidFill>
                <a:latin typeface="Average"/>
                <a:ea typeface="Average"/>
                <a:cs typeface="Average"/>
                <a:sym typeface="Average"/>
              </a:defRPr>
            </a:lvl4pPr>
            <a:lvl5pPr indent="-406400" lvl="4" marL="2286000" rtl="0">
              <a:lnSpc>
                <a:spcPct val="115000"/>
              </a:lnSpc>
              <a:spcBef>
                <a:spcPts val="0"/>
              </a:spcBef>
              <a:spcAft>
                <a:spcPts val="0"/>
              </a:spcAft>
              <a:buClr>
                <a:schemeClr val="accent3"/>
              </a:buClr>
              <a:buSzPts val="2800"/>
              <a:buFont typeface="Average"/>
              <a:buChar char="○"/>
              <a:defRPr sz="2800">
                <a:solidFill>
                  <a:schemeClr val="accent3"/>
                </a:solidFill>
                <a:latin typeface="Average"/>
                <a:ea typeface="Average"/>
                <a:cs typeface="Average"/>
                <a:sym typeface="Average"/>
              </a:defRPr>
            </a:lvl5pPr>
            <a:lvl6pPr indent="-406400" lvl="5" marL="2743200" rtl="0">
              <a:lnSpc>
                <a:spcPct val="115000"/>
              </a:lnSpc>
              <a:spcBef>
                <a:spcPts val="0"/>
              </a:spcBef>
              <a:spcAft>
                <a:spcPts val="0"/>
              </a:spcAft>
              <a:buClr>
                <a:schemeClr val="accent3"/>
              </a:buClr>
              <a:buSzPts val="2800"/>
              <a:buFont typeface="Average"/>
              <a:buChar char="■"/>
              <a:defRPr sz="2800">
                <a:solidFill>
                  <a:schemeClr val="accent3"/>
                </a:solidFill>
                <a:latin typeface="Average"/>
                <a:ea typeface="Average"/>
                <a:cs typeface="Average"/>
                <a:sym typeface="Average"/>
              </a:defRPr>
            </a:lvl6pPr>
            <a:lvl7pPr indent="-406400" lvl="6" marL="3200400" rtl="0">
              <a:lnSpc>
                <a:spcPct val="115000"/>
              </a:lnSpc>
              <a:spcBef>
                <a:spcPts val="0"/>
              </a:spcBef>
              <a:spcAft>
                <a:spcPts val="0"/>
              </a:spcAft>
              <a:buClr>
                <a:schemeClr val="accent3"/>
              </a:buClr>
              <a:buSzPts val="2800"/>
              <a:buFont typeface="Average"/>
              <a:buChar char="●"/>
              <a:defRPr sz="2800">
                <a:solidFill>
                  <a:schemeClr val="accent3"/>
                </a:solidFill>
                <a:latin typeface="Average"/>
                <a:ea typeface="Average"/>
                <a:cs typeface="Average"/>
                <a:sym typeface="Average"/>
              </a:defRPr>
            </a:lvl7pPr>
            <a:lvl8pPr indent="-406400" lvl="7" marL="3657600" rtl="0">
              <a:lnSpc>
                <a:spcPct val="115000"/>
              </a:lnSpc>
              <a:spcBef>
                <a:spcPts val="0"/>
              </a:spcBef>
              <a:spcAft>
                <a:spcPts val="0"/>
              </a:spcAft>
              <a:buClr>
                <a:schemeClr val="accent3"/>
              </a:buClr>
              <a:buSzPts val="2800"/>
              <a:buFont typeface="Average"/>
              <a:buChar char="○"/>
              <a:defRPr sz="2800">
                <a:solidFill>
                  <a:schemeClr val="accent3"/>
                </a:solidFill>
                <a:latin typeface="Average"/>
                <a:ea typeface="Average"/>
                <a:cs typeface="Average"/>
                <a:sym typeface="Average"/>
              </a:defRPr>
            </a:lvl8pPr>
            <a:lvl9pPr indent="-406400" lvl="8" marL="4114800" rtl="0">
              <a:lnSpc>
                <a:spcPct val="115000"/>
              </a:lnSpc>
              <a:spcBef>
                <a:spcPts val="0"/>
              </a:spcBef>
              <a:spcAft>
                <a:spcPts val="0"/>
              </a:spcAft>
              <a:buClr>
                <a:schemeClr val="accent3"/>
              </a:buClr>
              <a:buSzPts val="2800"/>
              <a:buFont typeface="Average"/>
              <a:buChar char="■"/>
              <a:defRPr sz="2800">
                <a:solidFill>
                  <a:schemeClr val="accent3"/>
                </a:solidFill>
                <a:latin typeface="Average"/>
                <a:ea typeface="Average"/>
                <a:cs typeface="Average"/>
                <a:sym typeface="Average"/>
              </a:defRPr>
            </a:lvl9pPr>
          </a:lstStyle>
          <a:p/>
        </p:txBody>
      </p:sp>
      <p:sp>
        <p:nvSpPr>
          <p:cNvPr id="109" name="Google Shape;109;p17"/>
          <p:cNvSpPr txBox="1"/>
          <p:nvPr>
            <p:ph idx="12" type="sldNum"/>
          </p:nvPr>
        </p:nvSpPr>
        <p:spPr>
          <a:xfrm>
            <a:off x="16980500" y="9362019"/>
            <a:ext cx="1097400" cy="787200"/>
          </a:xfrm>
          <a:prstGeom prst="rect">
            <a:avLst/>
          </a:prstGeom>
          <a:noFill/>
          <a:ln>
            <a:noFill/>
          </a:ln>
        </p:spPr>
        <p:txBody>
          <a:bodyPr anchorCtr="0" anchor="ctr" bIns="182850" lIns="182850" spcFirstLastPara="1" rIns="182850" wrap="square" tIns="182850">
            <a:normAutofit/>
          </a:bodyPr>
          <a:lstStyle>
            <a:lvl1pPr lvl="0" rtl="0" algn="r">
              <a:buNone/>
              <a:defRPr sz="2000">
                <a:solidFill>
                  <a:schemeClr val="accent3"/>
                </a:solidFill>
                <a:latin typeface="Average"/>
                <a:ea typeface="Average"/>
                <a:cs typeface="Average"/>
                <a:sym typeface="Average"/>
              </a:defRPr>
            </a:lvl1pPr>
            <a:lvl2pPr lvl="1" rtl="0" algn="r">
              <a:buNone/>
              <a:defRPr sz="2000">
                <a:solidFill>
                  <a:schemeClr val="accent3"/>
                </a:solidFill>
                <a:latin typeface="Average"/>
                <a:ea typeface="Average"/>
                <a:cs typeface="Average"/>
                <a:sym typeface="Average"/>
              </a:defRPr>
            </a:lvl2pPr>
            <a:lvl3pPr lvl="2" rtl="0" algn="r">
              <a:buNone/>
              <a:defRPr sz="2000">
                <a:solidFill>
                  <a:schemeClr val="accent3"/>
                </a:solidFill>
                <a:latin typeface="Average"/>
                <a:ea typeface="Average"/>
                <a:cs typeface="Average"/>
                <a:sym typeface="Average"/>
              </a:defRPr>
            </a:lvl3pPr>
            <a:lvl4pPr lvl="3" rtl="0" algn="r">
              <a:buNone/>
              <a:defRPr sz="2000">
                <a:solidFill>
                  <a:schemeClr val="accent3"/>
                </a:solidFill>
                <a:latin typeface="Average"/>
                <a:ea typeface="Average"/>
                <a:cs typeface="Average"/>
                <a:sym typeface="Average"/>
              </a:defRPr>
            </a:lvl4pPr>
            <a:lvl5pPr lvl="4" rtl="0" algn="r">
              <a:buNone/>
              <a:defRPr sz="2000">
                <a:solidFill>
                  <a:schemeClr val="accent3"/>
                </a:solidFill>
                <a:latin typeface="Average"/>
                <a:ea typeface="Average"/>
                <a:cs typeface="Average"/>
                <a:sym typeface="Average"/>
              </a:defRPr>
            </a:lvl5pPr>
            <a:lvl6pPr lvl="5" rtl="0" algn="r">
              <a:buNone/>
              <a:defRPr sz="2000">
                <a:solidFill>
                  <a:schemeClr val="accent3"/>
                </a:solidFill>
                <a:latin typeface="Average"/>
                <a:ea typeface="Average"/>
                <a:cs typeface="Average"/>
                <a:sym typeface="Average"/>
              </a:defRPr>
            </a:lvl6pPr>
            <a:lvl7pPr lvl="6" rtl="0" algn="r">
              <a:buNone/>
              <a:defRPr sz="2000">
                <a:solidFill>
                  <a:schemeClr val="accent3"/>
                </a:solidFill>
                <a:latin typeface="Average"/>
                <a:ea typeface="Average"/>
                <a:cs typeface="Average"/>
                <a:sym typeface="Average"/>
              </a:defRPr>
            </a:lvl7pPr>
            <a:lvl8pPr lvl="7" rtl="0" algn="r">
              <a:buNone/>
              <a:defRPr sz="2000">
                <a:solidFill>
                  <a:schemeClr val="accent3"/>
                </a:solidFill>
                <a:latin typeface="Average"/>
                <a:ea typeface="Average"/>
                <a:cs typeface="Average"/>
                <a:sym typeface="Average"/>
              </a:defRPr>
            </a:lvl8pPr>
            <a:lvl9pPr lvl="8" rtl="0" algn="r">
              <a:buNone/>
              <a:defRPr sz="2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4.png"/><Relationship Id="rId4" Type="http://schemas.openxmlformats.org/officeDocument/2006/relationships/image" Target="../media/image65.jpg"/><Relationship Id="rId5" Type="http://schemas.openxmlformats.org/officeDocument/2006/relationships/image" Target="../media/image4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image" Target="../media/image2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38.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image" Target="../media/image25.png"/><Relationship Id="rId4" Type="http://schemas.openxmlformats.org/officeDocument/2006/relationships/hyperlink" Target="http://drive.google.com/file/d/1j_IMChrjXuhXBfGi3LfcT0iNtPQevbyF/view" TargetMode="External"/><Relationship Id="rId5" Type="http://schemas.openxmlformats.org/officeDocument/2006/relationships/image" Target="../media/image16.jpg"/><Relationship Id="rId6" Type="http://schemas.openxmlformats.org/officeDocument/2006/relationships/hyperlink" Target="http://drive.google.com/file/d/1jZ7OXK7Qe70nD08aScfrVihM8taiC-JH/view" TargetMode="External"/><Relationship Id="rId7" Type="http://schemas.openxmlformats.org/officeDocument/2006/relationships/image" Target="../media/image1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image" Target="../media/image2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 Id="rId3" Type="http://schemas.openxmlformats.org/officeDocument/2006/relationships/hyperlink" Target="http://drive.google.com/file/d/1RVORTLDChRaA77xrap7hLvSGkbc28Z9u/view" TargetMode="External"/><Relationship Id="rId4" Type="http://schemas.openxmlformats.org/officeDocument/2006/relationships/image" Target="../media/image2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hyperlink" Target="http://drive.google.com/file/d/1mWgig_jz1Y2MivJqmgiwiqGWUm2p88FG/view" TargetMode="External"/><Relationship Id="rId4" Type="http://schemas.openxmlformats.org/officeDocument/2006/relationships/image" Target="../media/image1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2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 Id="rId3" Type="http://schemas.openxmlformats.org/officeDocument/2006/relationships/image" Target="../media/image3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 Id="rId3" Type="http://schemas.openxmlformats.org/officeDocument/2006/relationships/image" Target="../media/image4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 Id="rId3" Type="http://schemas.openxmlformats.org/officeDocument/2006/relationships/image" Target="../media/image2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 Id="rId3" Type="http://schemas.openxmlformats.org/officeDocument/2006/relationships/image" Target="../media/image2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 Id="rId3" Type="http://schemas.openxmlformats.org/officeDocument/2006/relationships/image" Target="../media/image5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 Id="rId3" Type="http://schemas.openxmlformats.org/officeDocument/2006/relationships/image" Target="../media/image27.png"/><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 Id="rId3" Type="http://schemas.openxmlformats.org/officeDocument/2006/relationships/image" Target="../media/image46.png"/><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 Id="rId3" Type="http://schemas.openxmlformats.org/officeDocument/2006/relationships/image" Target="../media/image6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 Id="rId3" Type="http://schemas.openxmlformats.org/officeDocument/2006/relationships/image" Target="../media/image5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9.xml"/><Relationship Id="rId3" Type="http://schemas.openxmlformats.org/officeDocument/2006/relationships/image" Target="../media/image39.png"/><Relationship Id="rId4" Type="http://schemas.openxmlformats.org/officeDocument/2006/relationships/image" Target="../media/image4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 Id="rId3" Type="http://schemas.openxmlformats.org/officeDocument/2006/relationships/image" Target="../media/image3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 Id="rId3" Type="http://schemas.openxmlformats.org/officeDocument/2006/relationships/image" Target="../media/image37.png"/><Relationship Id="rId4" Type="http://schemas.openxmlformats.org/officeDocument/2006/relationships/image" Target="../media/image40.png"/><Relationship Id="rId5" Type="http://schemas.openxmlformats.org/officeDocument/2006/relationships/image" Target="../media/image4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4.xml"/><Relationship Id="rId3" Type="http://schemas.openxmlformats.org/officeDocument/2006/relationships/image" Target="../media/image5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 Id="rId3" Type="http://schemas.openxmlformats.org/officeDocument/2006/relationships/image" Target="../media/image60.png"/><Relationship Id="rId4" Type="http://schemas.openxmlformats.org/officeDocument/2006/relationships/image" Target="../media/image66.png"/><Relationship Id="rId5" Type="http://schemas.openxmlformats.org/officeDocument/2006/relationships/image" Target="../media/image5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7.xml"/><Relationship Id="rId3" Type="http://schemas.openxmlformats.org/officeDocument/2006/relationships/image" Target="../media/image5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8.xml"/><Relationship Id="rId3" Type="http://schemas.openxmlformats.org/officeDocument/2006/relationships/image" Target="../media/image69.png"/><Relationship Id="rId4" Type="http://schemas.openxmlformats.org/officeDocument/2006/relationships/image" Target="../media/image49.png"/><Relationship Id="rId5" Type="http://schemas.openxmlformats.org/officeDocument/2006/relationships/image" Target="../media/image4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9.xml"/><Relationship Id="rId3" Type="http://schemas.openxmlformats.org/officeDocument/2006/relationships/image" Target="../media/image47.png"/><Relationship Id="rId4" Type="http://schemas.openxmlformats.org/officeDocument/2006/relationships/image" Target="../media/image52.png"/><Relationship Id="rId5" Type="http://schemas.openxmlformats.org/officeDocument/2006/relationships/image" Target="../media/image5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0.xml"/><Relationship Id="rId3" Type="http://schemas.openxmlformats.org/officeDocument/2006/relationships/image" Target="../media/image59.png"/><Relationship Id="rId4" Type="http://schemas.openxmlformats.org/officeDocument/2006/relationships/image" Target="../media/image6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2.xml"/><Relationship Id="rId3" Type="http://schemas.openxmlformats.org/officeDocument/2006/relationships/image" Target="../media/image6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3.xml"/><Relationship Id="rId3" Type="http://schemas.openxmlformats.org/officeDocument/2006/relationships/image" Target="../media/image55.png"/><Relationship Id="rId4" Type="http://schemas.openxmlformats.org/officeDocument/2006/relationships/image" Target="../media/image61.png"/><Relationship Id="rId5" Type="http://schemas.openxmlformats.org/officeDocument/2006/relationships/image" Target="../media/image5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5.xml"/><Relationship Id="rId3" Type="http://schemas.openxmlformats.org/officeDocument/2006/relationships/image" Target="../media/image67.png"/><Relationship Id="rId4" Type="http://schemas.openxmlformats.org/officeDocument/2006/relationships/image" Target="../media/image6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B3B3B3"/>
            </a:gs>
          </a:gsLst>
          <a:path path="circle">
            <a:fillToRect b="50%" l="50%" r="50%" t="50%"/>
          </a:path>
          <a:tileRect/>
        </a:gradFill>
      </p:bgPr>
    </p:bg>
    <p:spTree>
      <p:nvGrpSpPr>
        <p:cNvPr id="210" name="Shape 210"/>
        <p:cNvGrpSpPr/>
        <p:nvPr/>
      </p:nvGrpSpPr>
      <p:grpSpPr>
        <a:xfrm>
          <a:off x="0" y="0"/>
          <a:ext cx="0" cy="0"/>
          <a:chOff x="0" y="0"/>
          <a:chExt cx="0" cy="0"/>
        </a:xfrm>
      </p:grpSpPr>
      <p:sp>
        <p:nvSpPr>
          <p:cNvPr id="211" name="Google Shape;211;p33"/>
          <p:cNvSpPr txBox="1"/>
          <p:nvPr>
            <p:ph idx="1" type="subTitle"/>
          </p:nvPr>
        </p:nvSpPr>
        <p:spPr>
          <a:xfrm>
            <a:off x="4572000" y="1121663"/>
            <a:ext cx="10297500" cy="591300"/>
          </a:xfrm>
          <a:prstGeom prst="rect">
            <a:avLst/>
          </a:prstGeom>
        </p:spPr>
        <p:txBody>
          <a:bodyPr anchorCtr="0" anchor="t" bIns="0" lIns="457200" spcFirstLastPara="1" rIns="91425" wrap="square" tIns="0">
            <a:noAutofit/>
          </a:bodyPr>
          <a:lstStyle/>
          <a:p>
            <a:pPr indent="0" lvl="0" marL="0" rtl="0" algn="l">
              <a:spcBef>
                <a:spcPts val="0"/>
              </a:spcBef>
              <a:spcAft>
                <a:spcPts val="2400"/>
              </a:spcAft>
              <a:buNone/>
            </a:pPr>
            <a:r>
              <a:rPr lang="en-US">
                <a:latin typeface="Calibri"/>
                <a:ea typeface="Calibri"/>
                <a:cs typeface="Calibri"/>
                <a:sym typeface="Calibri"/>
              </a:rPr>
              <a:t>February 22-23, 2023</a:t>
            </a:r>
            <a:endParaRPr>
              <a:latin typeface="Calibri"/>
              <a:ea typeface="Calibri"/>
              <a:cs typeface="Calibri"/>
              <a:sym typeface="Calibri"/>
            </a:endParaRPr>
          </a:p>
        </p:txBody>
      </p:sp>
      <p:sp>
        <p:nvSpPr>
          <p:cNvPr id="212" name="Google Shape;212;p33"/>
          <p:cNvSpPr txBox="1"/>
          <p:nvPr>
            <p:ph type="title"/>
          </p:nvPr>
        </p:nvSpPr>
        <p:spPr>
          <a:xfrm>
            <a:off x="4822275" y="207275"/>
            <a:ext cx="10297500" cy="914400"/>
          </a:xfrm>
          <a:prstGeom prst="rect">
            <a:avLst/>
          </a:prstGeom>
        </p:spPr>
        <p:txBody>
          <a:bodyPr anchorCtr="0" anchor="t" bIns="0" lIns="182875" spcFirstLastPara="1" rIns="91425" wrap="square" tIns="0">
            <a:noAutofit/>
          </a:bodyPr>
          <a:lstStyle/>
          <a:p>
            <a:pPr indent="0" lvl="0" marL="0" rtl="0" algn="l">
              <a:spcBef>
                <a:spcPts val="0"/>
              </a:spcBef>
              <a:spcAft>
                <a:spcPts val="0"/>
              </a:spcAft>
              <a:buNone/>
            </a:pPr>
            <a:r>
              <a:rPr lang="en-US" sz="5200"/>
              <a:t>Portland, OR </a:t>
            </a:r>
            <a:r>
              <a:rPr lang="en-US" sz="5200"/>
              <a:t>Snowmageddon</a:t>
            </a:r>
            <a:endParaRPr sz="5200"/>
          </a:p>
        </p:txBody>
      </p:sp>
      <p:sp>
        <p:nvSpPr>
          <p:cNvPr descr="#presentersTextBox" id="213" name="Google Shape;213;p33"/>
          <p:cNvSpPr txBox="1"/>
          <p:nvPr>
            <p:ph idx="2" type="subTitle"/>
          </p:nvPr>
        </p:nvSpPr>
        <p:spPr>
          <a:xfrm>
            <a:off x="4572000" y="1920250"/>
            <a:ext cx="10297500" cy="411600"/>
          </a:xfrm>
          <a:prstGeom prst="rect">
            <a:avLst/>
          </a:prstGeom>
        </p:spPr>
        <p:txBody>
          <a:bodyPr anchorCtr="0" anchor="ctr" bIns="0" lIns="91425" spcFirstLastPara="1" rIns="91425" wrap="square" tIns="0">
            <a:noAutofit/>
          </a:bodyPr>
          <a:lstStyle/>
          <a:p>
            <a:pPr indent="0" lvl="0" marL="0" rtl="0" algn="l">
              <a:spcBef>
                <a:spcPts val="0"/>
              </a:spcBef>
              <a:spcAft>
                <a:spcPts val="2400"/>
              </a:spcAft>
              <a:buNone/>
            </a:pPr>
            <a:r>
              <a:rPr lang="en-US">
                <a:latin typeface="Calibri"/>
                <a:ea typeface="Calibri"/>
                <a:cs typeface="Calibri"/>
                <a:sym typeface="Calibri"/>
              </a:rPr>
              <a:t>Presenter:  Tyler Kranz, Lead Meteorologist, NWS Portland</a:t>
            </a:r>
            <a:endParaRPr>
              <a:latin typeface="Calibri"/>
              <a:ea typeface="Calibri"/>
              <a:cs typeface="Calibri"/>
              <a:sym typeface="Calibri"/>
            </a:endParaRPr>
          </a:p>
        </p:txBody>
      </p:sp>
      <p:pic>
        <p:nvPicPr>
          <p:cNvPr id="214" name="Google Shape;214;p33"/>
          <p:cNvPicPr preferRelativeResize="0"/>
          <p:nvPr/>
        </p:nvPicPr>
        <p:blipFill>
          <a:blip r:embed="rId3">
            <a:alphaModFix/>
          </a:blip>
          <a:stretch>
            <a:fillRect/>
          </a:stretch>
        </p:blipFill>
        <p:spPr>
          <a:xfrm>
            <a:off x="13320550" y="319025"/>
            <a:ext cx="1249025" cy="1243100"/>
          </a:xfrm>
          <a:prstGeom prst="rect">
            <a:avLst/>
          </a:prstGeom>
          <a:noFill/>
          <a:ln>
            <a:noFill/>
          </a:ln>
        </p:spPr>
      </p:pic>
      <p:pic>
        <p:nvPicPr>
          <p:cNvPr id="215" name="Google Shape;215;p33"/>
          <p:cNvPicPr preferRelativeResize="0"/>
          <p:nvPr/>
        </p:nvPicPr>
        <p:blipFill>
          <a:blip r:embed="rId4">
            <a:alphaModFix/>
          </a:blip>
          <a:stretch>
            <a:fillRect/>
          </a:stretch>
        </p:blipFill>
        <p:spPr>
          <a:xfrm>
            <a:off x="1035125" y="2539151"/>
            <a:ext cx="5737774" cy="7650350"/>
          </a:xfrm>
          <a:prstGeom prst="rect">
            <a:avLst/>
          </a:prstGeom>
          <a:noFill/>
          <a:ln cap="flat" cmpd="sng" w="9525">
            <a:solidFill>
              <a:schemeClr val="dk2"/>
            </a:solidFill>
            <a:prstDash val="solid"/>
            <a:round/>
            <a:headEnd len="sm" w="sm" type="none"/>
            <a:tailEnd len="sm" w="sm" type="none"/>
          </a:ln>
        </p:spPr>
      </p:pic>
      <p:pic>
        <p:nvPicPr>
          <p:cNvPr id="216" name="Google Shape;216;p33"/>
          <p:cNvPicPr preferRelativeResize="0"/>
          <p:nvPr/>
        </p:nvPicPr>
        <p:blipFill>
          <a:blip r:embed="rId5">
            <a:alphaModFix/>
          </a:blip>
          <a:stretch>
            <a:fillRect/>
          </a:stretch>
        </p:blipFill>
        <p:spPr>
          <a:xfrm>
            <a:off x="7122250" y="2539150"/>
            <a:ext cx="10200492" cy="7650350"/>
          </a:xfrm>
          <a:prstGeom prst="rect">
            <a:avLst/>
          </a:prstGeom>
          <a:noFill/>
          <a:ln cap="flat" cmpd="sng" w="9525">
            <a:solidFill>
              <a:schemeClr val="dk2"/>
            </a:solidFill>
            <a:prstDash val="solid"/>
            <a:round/>
            <a:headEnd len="sm" w="sm" type="none"/>
            <a:tailEnd len="sm" w="sm" type="none"/>
          </a:ln>
        </p:spPr>
      </p:pic>
      <p:sp>
        <p:nvSpPr>
          <p:cNvPr id="217" name="Google Shape;217;p33"/>
          <p:cNvSpPr txBox="1"/>
          <p:nvPr/>
        </p:nvSpPr>
        <p:spPr>
          <a:xfrm>
            <a:off x="14702850" y="9789300"/>
            <a:ext cx="2619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latin typeface="Calibri"/>
                <a:ea typeface="Calibri"/>
                <a:cs typeface="Calibri"/>
                <a:sym typeface="Calibri"/>
              </a:rPr>
              <a:t>Courtesy Mick Hangland-Skill</a:t>
            </a:r>
            <a:endParaRPr>
              <a:latin typeface="Calibri"/>
              <a:ea typeface="Calibri"/>
              <a:cs typeface="Calibri"/>
              <a:sym typeface="Calibri"/>
            </a:endParaRPr>
          </a:p>
        </p:txBody>
      </p:sp>
      <p:sp>
        <p:nvSpPr>
          <p:cNvPr id="218" name="Google Shape;218;p33"/>
          <p:cNvSpPr txBox="1"/>
          <p:nvPr/>
        </p:nvSpPr>
        <p:spPr>
          <a:xfrm>
            <a:off x="1576125" y="9789600"/>
            <a:ext cx="2619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latin typeface="Calibri"/>
                <a:ea typeface="Calibri"/>
                <a:cs typeface="Calibri"/>
                <a:sym typeface="Calibri"/>
              </a:rPr>
              <a:t>Courtesy Tyler Kranz</a:t>
            </a:r>
            <a:endParaRPr>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34"/>
          <p:cNvSpPr txBox="1"/>
          <p:nvPr>
            <p:ph type="title"/>
          </p:nvPr>
        </p:nvSpPr>
        <p:spPr>
          <a:xfrm>
            <a:off x="2304288" y="0"/>
            <a:ext cx="12381000" cy="1143000"/>
          </a:xfrm>
          <a:prstGeom prst="rect">
            <a:avLst/>
          </a:prstGeom>
        </p:spPr>
        <p:txBody>
          <a:bodyPr anchorCtr="0" anchor="t" bIns="182875" lIns="182875" spcFirstLastPara="1" rIns="182875" wrap="square" tIns="182875">
            <a:noAutofit/>
          </a:bodyPr>
          <a:lstStyle/>
          <a:p>
            <a:pPr indent="0" lvl="0" marL="0" rtl="0" algn="l">
              <a:spcBef>
                <a:spcPts val="0"/>
              </a:spcBef>
              <a:spcAft>
                <a:spcPts val="0"/>
              </a:spcAft>
              <a:buNone/>
            </a:pPr>
            <a:r>
              <a:rPr lang="en-US" sz="4800"/>
              <a:t>Event Overview</a:t>
            </a:r>
            <a:endParaRPr sz="4800"/>
          </a:p>
        </p:txBody>
      </p:sp>
      <p:sp>
        <p:nvSpPr>
          <p:cNvPr id="224" name="Google Shape;224;p34"/>
          <p:cNvSpPr txBox="1"/>
          <p:nvPr>
            <p:ph idx="12" type="sldNum"/>
          </p:nvPr>
        </p:nvSpPr>
        <p:spPr>
          <a:xfrm>
            <a:off x="17671800" y="9646800"/>
            <a:ext cx="640200" cy="640200"/>
          </a:xfrm>
          <a:prstGeom prst="rect">
            <a:avLst/>
          </a:prstGeom>
        </p:spPr>
        <p:txBody>
          <a:bodyPr anchorCtr="0" anchor="ctr" bIns="0" lIns="0" spcFirstLastPara="1" rIns="0" wrap="square" tIns="0">
            <a:normAutofit/>
          </a:bodyPr>
          <a:lstStyle/>
          <a:p>
            <a:pPr indent="0" lvl="0" marL="0" rtl="0" algn="ctr">
              <a:spcBef>
                <a:spcPts val="0"/>
              </a:spcBef>
              <a:spcAft>
                <a:spcPts val="0"/>
              </a:spcAft>
              <a:buNone/>
            </a:pPr>
            <a:fld id="{00000000-1234-1234-1234-123412341234}" type="slidenum">
              <a:rPr lang="en-US"/>
              <a:t>‹#›</a:t>
            </a:fld>
            <a:endParaRPr/>
          </a:p>
        </p:txBody>
      </p:sp>
      <p:sp>
        <p:nvSpPr>
          <p:cNvPr id="225" name="Google Shape;225;p34"/>
          <p:cNvSpPr txBox="1"/>
          <p:nvPr/>
        </p:nvSpPr>
        <p:spPr>
          <a:xfrm>
            <a:off x="10777625" y="1844850"/>
            <a:ext cx="7124700" cy="8373300"/>
          </a:xfrm>
          <a:prstGeom prst="rect">
            <a:avLst/>
          </a:prstGeom>
          <a:noFill/>
          <a:ln>
            <a:noFill/>
          </a:ln>
        </p:spPr>
        <p:txBody>
          <a:bodyPr anchorCtr="0" anchor="t" bIns="91425" lIns="91425" spcFirstLastPara="1" rIns="91425" wrap="square" tIns="91425">
            <a:spAutoFit/>
          </a:bodyPr>
          <a:lstStyle/>
          <a:p>
            <a:pPr indent="-469900" lvl="0" marL="457200" rtl="0" algn="l">
              <a:spcBef>
                <a:spcPts val="0"/>
              </a:spcBef>
              <a:spcAft>
                <a:spcPts val="0"/>
              </a:spcAft>
              <a:buSzPts val="3800"/>
              <a:buFont typeface="Oswald"/>
              <a:buChar char="●"/>
            </a:pPr>
            <a:r>
              <a:rPr lang="en-US" sz="3800">
                <a:latin typeface="Oswald"/>
                <a:ea typeface="Oswald"/>
                <a:cs typeface="Oswald"/>
                <a:sym typeface="Oswald"/>
              </a:rPr>
              <a:t>SECOND snowiest day ever recorded in Portland, OR on 2/22/23</a:t>
            </a:r>
            <a:endParaRPr sz="3800">
              <a:latin typeface="Oswald"/>
              <a:ea typeface="Oswald"/>
              <a:cs typeface="Oswald"/>
              <a:sym typeface="Oswald"/>
            </a:endParaRPr>
          </a:p>
          <a:p>
            <a:pPr indent="-469900" lvl="1" marL="914400" rtl="0" algn="l">
              <a:spcBef>
                <a:spcPts val="0"/>
              </a:spcBef>
              <a:spcAft>
                <a:spcPts val="0"/>
              </a:spcAft>
              <a:buSzPts val="3800"/>
              <a:buFont typeface="Oswald"/>
              <a:buChar char="○"/>
            </a:pPr>
            <a:r>
              <a:rPr lang="en-US" sz="3800">
                <a:latin typeface="Oswald"/>
                <a:ea typeface="Oswald"/>
                <a:cs typeface="Oswald"/>
                <a:sym typeface="Oswald"/>
              </a:rPr>
              <a:t>10.8” measured at NWS Portland (highest total ever is still 14.4” on Jan. 21, 1943)</a:t>
            </a:r>
            <a:endParaRPr sz="3800">
              <a:latin typeface="Oswald"/>
              <a:ea typeface="Oswald"/>
              <a:cs typeface="Oswald"/>
              <a:sym typeface="Oswald"/>
            </a:endParaRPr>
          </a:p>
          <a:p>
            <a:pPr indent="0" lvl="0" marL="914400" rtl="0" algn="l">
              <a:spcBef>
                <a:spcPts val="0"/>
              </a:spcBef>
              <a:spcAft>
                <a:spcPts val="0"/>
              </a:spcAft>
              <a:buNone/>
            </a:pPr>
            <a:r>
              <a:t/>
            </a:r>
            <a:endParaRPr sz="3800">
              <a:latin typeface="Oswald"/>
              <a:ea typeface="Oswald"/>
              <a:cs typeface="Oswald"/>
              <a:sym typeface="Oswald"/>
            </a:endParaRPr>
          </a:p>
          <a:p>
            <a:pPr indent="-469900" lvl="0" marL="457200" rtl="0" algn="l">
              <a:spcBef>
                <a:spcPts val="0"/>
              </a:spcBef>
              <a:spcAft>
                <a:spcPts val="0"/>
              </a:spcAft>
              <a:buSzPts val="3800"/>
              <a:buFont typeface="Oswald"/>
              <a:buChar char="●"/>
            </a:pPr>
            <a:r>
              <a:rPr lang="en-US" sz="3800">
                <a:latin typeface="Oswald"/>
                <a:ea typeface="Oswald"/>
                <a:cs typeface="Oswald"/>
                <a:sym typeface="Oswald"/>
              </a:rPr>
              <a:t>Flash freeze conditions following the snowstorm turned roads into a sheet of ice for days to follow</a:t>
            </a:r>
            <a:endParaRPr sz="3800">
              <a:latin typeface="Oswald"/>
              <a:ea typeface="Oswald"/>
              <a:cs typeface="Oswald"/>
              <a:sym typeface="Oswald"/>
            </a:endParaRPr>
          </a:p>
          <a:p>
            <a:pPr indent="0" lvl="0" marL="457200" rtl="0" algn="l">
              <a:spcBef>
                <a:spcPts val="0"/>
              </a:spcBef>
              <a:spcAft>
                <a:spcPts val="0"/>
              </a:spcAft>
              <a:buNone/>
            </a:pPr>
            <a:r>
              <a:t/>
            </a:r>
            <a:endParaRPr sz="3800">
              <a:latin typeface="Oswald"/>
              <a:ea typeface="Oswald"/>
              <a:cs typeface="Oswald"/>
              <a:sym typeface="Oswald"/>
            </a:endParaRPr>
          </a:p>
          <a:p>
            <a:pPr indent="-469900" lvl="0" marL="457200" rtl="0" algn="l">
              <a:spcBef>
                <a:spcPts val="0"/>
              </a:spcBef>
              <a:spcAft>
                <a:spcPts val="0"/>
              </a:spcAft>
              <a:buSzPts val="3800"/>
              <a:buFont typeface="Oswald"/>
              <a:buChar char="●"/>
            </a:pPr>
            <a:r>
              <a:rPr lang="en-US" sz="3800">
                <a:latin typeface="Oswald"/>
                <a:ea typeface="Oswald"/>
                <a:cs typeface="Oswald"/>
                <a:sym typeface="Oswald"/>
              </a:rPr>
              <a:t>Even portions of the Oregon coast recorded 6-12+” of snow due to repetitive heavy snow showers</a:t>
            </a:r>
            <a:endParaRPr sz="3800">
              <a:latin typeface="Oswald"/>
              <a:ea typeface="Oswald"/>
              <a:cs typeface="Oswald"/>
              <a:sym typeface="Oswald"/>
            </a:endParaRPr>
          </a:p>
          <a:p>
            <a:pPr indent="0" lvl="0" marL="0" rtl="0" algn="l">
              <a:spcBef>
                <a:spcPts val="0"/>
              </a:spcBef>
              <a:spcAft>
                <a:spcPts val="0"/>
              </a:spcAft>
              <a:buNone/>
            </a:pPr>
            <a:r>
              <a:t/>
            </a:r>
            <a:endParaRPr sz="3800">
              <a:latin typeface="Oswald"/>
              <a:ea typeface="Oswald"/>
              <a:cs typeface="Oswald"/>
              <a:sym typeface="Oswald"/>
            </a:endParaRPr>
          </a:p>
        </p:txBody>
      </p:sp>
      <p:pic>
        <p:nvPicPr>
          <p:cNvPr id="226" name="Google Shape;226;p34"/>
          <p:cNvPicPr preferRelativeResize="0"/>
          <p:nvPr/>
        </p:nvPicPr>
        <p:blipFill>
          <a:blip r:embed="rId3">
            <a:alphaModFix/>
          </a:blip>
          <a:stretch>
            <a:fillRect/>
          </a:stretch>
        </p:blipFill>
        <p:spPr>
          <a:xfrm>
            <a:off x="390950" y="1986100"/>
            <a:ext cx="9956225" cy="7375450"/>
          </a:xfrm>
          <a:prstGeom prst="rect">
            <a:avLst/>
          </a:prstGeom>
          <a:noFill/>
          <a:ln cap="flat" cmpd="sng" w="9525">
            <a:solidFill>
              <a:schemeClr val="dk2"/>
            </a:solidFill>
            <a:prstDash val="solid"/>
            <a:round/>
            <a:headEnd len="sm" w="sm" type="none"/>
            <a:tailEnd len="sm" w="sm" type="none"/>
          </a:ln>
        </p:spPr>
      </p:pic>
      <p:sp>
        <p:nvSpPr>
          <p:cNvPr id="227" name="Google Shape;227;p34"/>
          <p:cNvSpPr txBox="1"/>
          <p:nvPr/>
        </p:nvSpPr>
        <p:spPr>
          <a:xfrm>
            <a:off x="7338950" y="8961350"/>
            <a:ext cx="2912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latin typeface="Calibri"/>
                <a:ea typeface="Calibri"/>
                <a:cs typeface="Calibri"/>
                <a:sym typeface="Calibri"/>
              </a:rPr>
              <a:t>Courtesy @marydillon - Twitter</a:t>
            </a:r>
            <a:endParaRPr>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35"/>
          <p:cNvSpPr txBox="1"/>
          <p:nvPr>
            <p:ph type="title"/>
          </p:nvPr>
        </p:nvSpPr>
        <p:spPr>
          <a:xfrm>
            <a:off x="2304288" y="0"/>
            <a:ext cx="12381000" cy="1143000"/>
          </a:xfrm>
          <a:prstGeom prst="rect">
            <a:avLst/>
          </a:prstGeom>
        </p:spPr>
        <p:txBody>
          <a:bodyPr anchorCtr="0" anchor="t" bIns="182875" lIns="182875" spcFirstLastPara="1" rIns="182875" wrap="square" tIns="182875">
            <a:normAutofit/>
          </a:bodyPr>
          <a:lstStyle/>
          <a:p>
            <a:pPr indent="0" lvl="0" marL="0" rtl="0" algn="l">
              <a:spcBef>
                <a:spcPts val="0"/>
              </a:spcBef>
              <a:spcAft>
                <a:spcPts val="0"/>
              </a:spcAft>
              <a:buNone/>
            </a:pPr>
            <a:r>
              <a:rPr lang="en-US"/>
              <a:t>Event</a:t>
            </a:r>
            <a:r>
              <a:rPr lang="en-US"/>
              <a:t> Timeline</a:t>
            </a:r>
            <a:endParaRPr/>
          </a:p>
        </p:txBody>
      </p:sp>
      <p:sp>
        <p:nvSpPr>
          <p:cNvPr id="233" name="Google Shape;233;p35"/>
          <p:cNvSpPr txBox="1"/>
          <p:nvPr>
            <p:ph idx="12" type="sldNum"/>
          </p:nvPr>
        </p:nvSpPr>
        <p:spPr>
          <a:xfrm>
            <a:off x="17671800" y="9646800"/>
            <a:ext cx="640200" cy="640200"/>
          </a:xfrm>
          <a:prstGeom prst="rect">
            <a:avLst/>
          </a:prstGeom>
        </p:spPr>
        <p:txBody>
          <a:bodyPr anchorCtr="0" anchor="ctr" bIns="0" lIns="0" spcFirstLastPara="1" rIns="0" wrap="square" tIns="0">
            <a:normAutofit/>
          </a:bodyPr>
          <a:lstStyle/>
          <a:p>
            <a:pPr indent="0" lvl="0" marL="0" rtl="0" algn="ctr">
              <a:spcBef>
                <a:spcPts val="0"/>
              </a:spcBef>
              <a:spcAft>
                <a:spcPts val="0"/>
              </a:spcAft>
              <a:buNone/>
            </a:pPr>
            <a:fld id="{00000000-1234-1234-1234-123412341234}" type="slidenum">
              <a:rPr lang="en-US"/>
              <a:t>‹#›</a:t>
            </a:fld>
            <a:endParaRPr/>
          </a:p>
        </p:txBody>
      </p:sp>
      <p:cxnSp>
        <p:nvCxnSpPr>
          <p:cNvPr id="234" name="Google Shape;234;p35"/>
          <p:cNvCxnSpPr/>
          <p:nvPr/>
        </p:nvCxnSpPr>
        <p:spPr>
          <a:xfrm>
            <a:off x="2165683" y="4987825"/>
            <a:ext cx="10869600" cy="0"/>
          </a:xfrm>
          <a:prstGeom prst="straightConnector1">
            <a:avLst/>
          </a:prstGeom>
          <a:noFill/>
          <a:ln cap="flat" cmpd="sng" w="28575">
            <a:solidFill>
              <a:srgbClr val="595959"/>
            </a:solidFill>
            <a:prstDash val="solid"/>
            <a:miter lim="800000"/>
            <a:headEnd len="sm" w="sm" type="none"/>
            <a:tailEnd len="sm" w="sm" type="none"/>
          </a:ln>
        </p:spPr>
      </p:cxnSp>
      <p:cxnSp>
        <p:nvCxnSpPr>
          <p:cNvPr id="235" name="Google Shape;235;p35"/>
          <p:cNvCxnSpPr/>
          <p:nvPr/>
        </p:nvCxnSpPr>
        <p:spPr>
          <a:xfrm rot="10800000">
            <a:off x="2977024" y="2288514"/>
            <a:ext cx="0" cy="2361900"/>
          </a:xfrm>
          <a:prstGeom prst="straightConnector1">
            <a:avLst/>
          </a:prstGeom>
          <a:noFill/>
          <a:ln cap="flat" cmpd="sng" w="12700">
            <a:solidFill>
              <a:srgbClr val="595959"/>
            </a:solidFill>
            <a:prstDash val="solid"/>
            <a:miter lim="800000"/>
            <a:headEnd len="sm" w="sm" type="none"/>
            <a:tailEnd len="sm" w="sm" type="none"/>
          </a:ln>
        </p:spPr>
      </p:cxnSp>
      <p:sp>
        <p:nvSpPr>
          <p:cNvPr id="236" name="Google Shape;236;p35"/>
          <p:cNvSpPr/>
          <p:nvPr/>
        </p:nvSpPr>
        <p:spPr>
          <a:xfrm>
            <a:off x="2693610" y="4745492"/>
            <a:ext cx="566700" cy="546300"/>
          </a:xfrm>
          <a:prstGeom prst="ellipse">
            <a:avLst/>
          </a:prstGeom>
          <a:solidFill>
            <a:srgbClr val="7030A0"/>
          </a:solidFill>
          <a:ln>
            <a:noFill/>
          </a:ln>
        </p:spPr>
        <p:txBody>
          <a:bodyPr anchorCtr="0" anchor="ctr" bIns="68550" lIns="137150" spcFirstLastPara="1" rIns="137150" wrap="square" tIns="68550">
            <a:noAutofit/>
          </a:bodyPr>
          <a:lstStyle/>
          <a:p>
            <a:pPr indent="0" lvl="0" marL="0" marR="0" rtl="0" algn="ctr">
              <a:spcBef>
                <a:spcPts val="0"/>
              </a:spcBef>
              <a:spcAft>
                <a:spcPts val="0"/>
              </a:spcAft>
              <a:buNone/>
            </a:pPr>
            <a:r>
              <a:t/>
            </a:r>
            <a:endParaRPr sz="2700">
              <a:solidFill>
                <a:srgbClr val="92D050"/>
              </a:solidFill>
              <a:latin typeface="Calibri"/>
              <a:ea typeface="Calibri"/>
              <a:cs typeface="Calibri"/>
              <a:sym typeface="Calibri"/>
            </a:endParaRPr>
          </a:p>
        </p:txBody>
      </p:sp>
      <p:sp>
        <p:nvSpPr>
          <p:cNvPr id="237" name="Google Shape;237;p35"/>
          <p:cNvSpPr/>
          <p:nvPr/>
        </p:nvSpPr>
        <p:spPr>
          <a:xfrm>
            <a:off x="6005661" y="4745492"/>
            <a:ext cx="566700" cy="546300"/>
          </a:xfrm>
          <a:prstGeom prst="ellipse">
            <a:avLst/>
          </a:prstGeom>
          <a:solidFill>
            <a:srgbClr val="7030A0"/>
          </a:solidFill>
          <a:ln>
            <a:noFill/>
          </a:ln>
        </p:spPr>
        <p:txBody>
          <a:bodyPr anchorCtr="0" anchor="ctr" bIns="68550" lIns="137150" spcFirstLastPara="1" rIns="137150" wrap="square" tIns="68550">
            <a:noAutofit/>
          </a:bodyPr>
          <a:lstStyle/>
          <a:p>
            <a:pPr indent="0" lvl="0" marL="0" marR="0" rtl="0" algn="ctr">
              <a:spcBef>
                <a:spcPts val="0"/>
              </a:spcBef>
              <a:spcAft>
                <a:spcPts val="0"/>
              </a:spcAft>
              <a:buNone/>
            </a:pPr>
            <a:r>
              <a:t/>
            </a:r>
            <a:endParaRPr sz="2700">
              <a:solidFill>
                <a:srgbClr val="7030A0"/>
              </a:solidFill>
              <a:latin typeface="Calibri"/>
              <a:ea typeface="Calibri"/>
              <a:cs typeface="Calibri"/>
              <a:sym typeface="Calibri"/>
            </a:endParaRPr>
          </a:p>
        </p:txBody>
      </p:sp>
      <p:sp>
        <p:nvSpPr>
          <p:cNvPr id="238" name="Google Shape;238;p35"/>
          <p:cNvSpPr/>
          <p:nvPr/>
        </p:nvSpPr>
        <p:spPr>
          <a:xfrm>
            <a:off x="8953719" y="4714686"/>
            <a:ext cx="566700" cy="546300"/>
          </a:xfrm>
          <a:prstGeom prst="ellipse">
            <a:avLst/>
          </a:prstGeom>
          <a:solidFill>
            <a:srgbClr val="CC4125"/>
          </a:solidFill>
          <a:ln>
            <a:noFill/>
          </a:ln>
        </p:spPr>
        <p:txBody>
          <a:bodyPr anchorCtr="0" anchor="ctr" bIns="68550" lIns="137150" spcFirstLastPara="1" rIns="137150" wrap="square" tIns="68550">
            <a:noAutofit/>
          </a:bodyPr>
          <a:lstStyle/>
          <a:p>
            <a:pPr indent="0" lvl="0" marL="0" marR="0" rtl="0" algn="ctr">
              <a:spcBef>
                <a:spcPts val="0"/>
              </a:spcBef>
              <a:spcAft>
                <a:spcPts val="0"/>
              </a:spcAft>
              <a:buNone/>
            </a:pPr>
            <a:r>
              <a:t/>
            </a:r>
            <a:endParaRPr sz="2700">
              <a:solidFill>
                <a:srgbClr val="92D050"/>
              </a:solidFill>
              <a:latin typeface="Calibri"/>
              <a:ea typeface="Calibri"/>
              <a:cs typeface="Calibri"/>
              <a:sym typeface="Calibri"/>
            </a:endParaRPr>
          </a:p>
        </p:txBody>
      </p:sp>
      <p:sp>
        <p:nvSpPr>
          <p:cNvPr id="239" name="Google Shape;239;p35"/>
          <p:cNvSpPr/>
          <p:nvPr/>
        </p:nvSpPr>
        <p:spPr>
          <a:xfrm>
            <a:off x="12098593" y="4714684"/>
            <a:ext cx="566700" cy="546300"/>
          </a:xfrm>
          <a:prstGeom prst="ellipse">
            <a:avLst/>
          </a:prstGeom>
          <a:solidFill>
            <a:srgbClr val="CC4125"/>
          </a:solidFill>
          <a:ln>
            <a:noFill/>
          </a:ln>
        </p:spPr>
        <p:txBody>
          <a:bodyPr anchorCtr="0" anchor="ctr" bIns="68550" lIns="137150" spcFirstLastPara="1" rIns="137150" wrap="square" tIns="68550">
            <a:noAutofit/>
          </a:bodyPr>
          <a:lstStyle/>
          <a:p>
            <a:pPr indent="0" lvl="0" marL="0" marR="0" rtl="0" algn="ctr">
              <a:spcBef>
                <a:spcPts val="0"/>
              </a:spcBef>
              <a:spcAft>
                <a:spcPts val="0"/>
              </a:spcAft>
              <a:buNone/>
            </a:pPr>
            <a:r>
              <a:t/>
            </a:r>
            <a:endParaRPr sz="2700">
              <a:solidFill>
                <a:srgbClr val="92D050"/>
              </a:solidFill>
              <a:latin typeface="Calibri"/>
              <a:ea typeface="Calibri"/>
              <a:cs typeface="Calibri"/>
              <a:sym typeface="Calibri"/>
            </a:endParaRPr>
          </a:p>
        </p:txBody>
      </p:sp>
      <p:sp>
        <p:nvSpPr>
          <p:cNvPr id="240" name="Google Shape;240;p35"/>
          <p:cNvSpPr txBox="1"/>
          <p:nvPr/>
        </p:nvSpPr>
        <p:spPr>
          <a:xfrm>
            <a:off x="2977025" y="1393900"/>
            <a:ext cx="2392200" cy="600300"/>
          </a:xfrm>
          <a:prstGeom prst="rect">
            <a:avLst/>
          </a:prstGeom>
          <a:noFill/>
          <a:ln>
            <a:noFill/>
          </a:ln>
        </p:spPr>
        <p:txBody>
          <a:bodyPr anchorCtr="0" anchor="t" bIns="68550" lIns="137150" spcFirstLastPara="1" rIns="137150" wrap="square" tIns="68550">
            <a:spAutoFit/>
          </a:bodyPr>
          <a:lstStyle/>
          <a:p>
            <a:pPr indent="0" lvl="0" marL="0" marR="0" rtl="0" algn="l">
              <a:spcBef>
                <a:spcPts val="0"/>
              </a:spcBef>
              <a:spcAft>
                <a:spcPts val="0"/>
              </a:spcAft>
              <a:buNone/>
            </a:pPr>
            <a:r>
              <a:rPr b="1" lang="en-US" sz="3000">
                <a:solidFill>
                  <a:srgbClr val="15537E"/>
                </a:solidFill>
                <a:latin typeface="Twentieth Century"/>
                <a:ea typeface="Twentieth Century"/>
                <a:cs typeface="Twentieth Century"/>
                <a:sym typeface="Twentieth Century"/>
              </a:rPr>
              <a:t>Wed, Feb 22</a:t>
            </a:r>
            <a:endParaRPr b="1" sz="3000">
              <a:solidFill>
                <a:srgbClr val="15537E"/>
              </a:solidFill>
              <a:latin typeface="Twentieth Century"/>
              <a:ea typeface="Twentieth Century"/>
              <a:cs typeface="Twentieth Century"/>
              <a:sym typeface="Twentieth Century"/>
            </a:endParaRPr>
          </a:p>
        </p:txBody>
      </p:sp>
      <p:cxnSp>
        <p:nvCxnSpPr>
          <p:cNvPr id="241" name="Google Shape;241;p35"/>
          <p:cNvCxnSpPr/>
          <p:nvPr/>
        </p:nvCxnSpPr>
        <p:spPr>
          <a:xfrm rot="10800000">
            <a:off x="6289075" y="5486933"/>
            <a:ext cx="0" cy="2361900"/>
          </a:xfrm>
          <a:prstGeom prst="straightConnector1">
            <a:avLst/>
          </a:prstGeom>
          <a:noFill/>
          <a:ln cap="flat" cmpd="sng" w="12700">
            <a:solidFill>
              <a:srgbClr val="595959"/>
            </a:solidFill>
            <a:prstDash val="solid"/>
            <a:miter lim="800000"/>
            <a:headEnd len="sm" w="sm" type="none"/>
            <a:tailEnd len="sm" w="sm" type="none"/>
          </a:ln>
        </p:spPr>
      </p:cxnSp>
      <p:sp>
        <p:nvSpPr>
          <p:cNvPr id="242" name="Google Shape;242;p35"/>
          <p:cNvSpPr txBox="1"/>
          <p:nvPr/>
        </p:nvSpPr>
        <p:spPr>
          <a:xfrm>
            <a:off x="6289075" y="5278100"/>
            <a:ext cx="2016600" cy="600300"/>
          </a:xfrm>
          <a:prstGeom prst="rect">
            <a:avLst/>
          </a:prstGeom>
          <a:noFill/>
          <a:ln>
            <a:noFill/>
          </a:ln>
        </p:spPr>
        <p:txBody>
          <a:bodyPr anchorCtr="0" anchor="t" bIns="68550" lIns="137150" spcFirstLastPara="1" rIns="137150" wrap="square" tIns="68550">
            <a:spAutoFit/>
          </a:bodyPr>
          <a:lstStyle/>
          <a:p>
            <a:pPr indent="0" lvl="0" marL="0" marR="0" rtl="0" algn="l">
              <a:spcBef>
                <a:spcPts val="0"/>
              </a:spcBef>
              <a:spcAft>
                <a:spcPts val="0"/>
              </a:spcAft>
              <a:buNone/>
            </a:pPr>
            <a:r>
              <a:rPr b="1" lang="en-US" sz="3000">
                <a:solidFill>
                  <a:srgbClr val="26849C"/>
                </a:solidFill>
                <a:latin typeface="Twentieth Century"/>
                <a:ea typeface="Twentieth Century"/>
                <a:cs typeface="Twentieth Century"/>
                <a:sym typeface="Twentieth Century"/>
              </a:rPr>
              <a:t>Wed night</a:t>
            </a:r>
            <a:endParaRPr b="1" sz="3000">
              <a:solidFill>
                <a:srgbClr val="26849C"/>
              </a:solidFill>
              <a:latin typeface="Twentieth Century"/>
              <a:ea typeface="Twentieth Century"/>
              <a:cs typeface="Twentieth Century"/>
              <a:sym typeface="Twentieth Century"/>
            </a:endParaRPr>
          </a:p>
        </p:txBody>
      </p:sp>
      <p:cxnSp>
        <p:nvCxnSpPr>
          <p:cNvPr id="243" name="Google Shape;243;p35"/>
          <p:cNvCxnSpPr/>
          <p:nvPr/>
        </p:nvCxnSpPr>
        <p:spPr>
          <a:xfrm rot="10800000">
            <a:off x="9260289" y="2288514"/>
            <a:ext cx="0" cy="2361900"/>
          </a:xfrm>
          <a:prstGeom prst="straightConnector1">
            <a:avLst/>
          </a:prstGeom>
          <a:noFill/>
          <a:ln cap="flat" cmpd="sng" w="12700">
            <a:solidFill>
              <a:srgbClr val="595959"/>
            </a:solidFill>
            <a:prstDash val="solid"/>
            <a:miter lim="800000"/>
            <a:headEnd len="sm" w="sm" type="none"/>
            <a:tailEnd len="sm" w="sm" type="none"/>
          </a:ln>
        </p:spPr>
      </p:cxnSp>
      <p:sp>
        <p:nvSpPr>
          <p:cNvPr id="244" name="Google Shape;244;p35"/>
          <p:cNvSpPr txBox="1"/>
          <p:nvPr/>
        </p:nvSpPr>
        <p:spPr>
          <a:xfrm>
            <a:off x="9270129" y="1393900"/>
            <a:ext cx="2392200" cy="600300"/>
          </a:xfrm>
          <a:prstGeom prst="rect">
            <a:avLst/>
          </a:prstGeom>
          <a:noFill/>
          <a:ln>
            <a:noFill/>
          </a:ln>
        </p:spPr>
        <p:txBody>
          <a:bodyPr anchorCtr="0" anchor="t" bIns="68550" lIns="137150" spcFirstLastPara="1" rIns="137150" wrap="square" tIns="68550">
            <a:spAutoFit/>
          </a:bodyPr>
          <a:lstStyle/>
          <a:p>
            <a:pPr indent="0" lvl="0" marL="0" marR="0" rtl="0" algn="l">
              <a:spcBef>
                <a:spcPts val="0"/>
              </a:spcBef>
              <a:spcAft>
                <a:spcPts val="0"/>
              </a:spcAft>
              <a:buNone/>
            </a:pPr>
            <a:r>
              <a:rPr b="1" lang="en-US" sz="3000">
                <a:solidFill>
                  <a:srgbClr val="15537E"/>
                </a:solidFill>
                <a:latin typeface="Twentieth Century"/>
                <a:ea typeface="Twentieth Century"/>
                <a:cs typeface="Twentieth Century"/>
                <a:sym typeface="Twentieth Century"/>
              </a:rPr>
              <a:t>Thu, Feb 23</a:t>
            </a:r>
            <a:endParaRPr b="1" sz="3000">
              <a:solidFill>
                <a:srgbClr val="15537E"/>
              </a:solidFill>
              <a:latin typeface="Twentieth Century"/>
              <a:ea typeface="Twentieth Century"/>
              <a:cs typeface="Twentieth Century"/>
              <a:sym typeface="Twentieth Century"/>
            </a:endParaRPr>
          </a:p>
        </p:txBody>
      </p:sp>
      <p:cxnSp>
        <p:nvCxnSpPr>
          <p:cNvPr id="245" name="Google Shape;245;p35"/>
          <p:cNvCxnSpPr/>
          <p:nvPr/>
        </p:nvCxnSpPr>
        <p:spPr>
          <a:xfrm rot="10800000">
            <a:off x="12361172" y="5487311"/>
            <a:ext cx="0" cy="2361900"/>
          </a:xfrm>
          <a:prstGeom prst="straightConnector1">
            <a:avLst/>
          </a:prstGeom>
          <a:noFill/>
          <a:ln cap="flat" cmpd="sng" w="12700">
            <a:solidFill>
              <a:srgbClr val="595959"/>
            </a:solidFill>
            <a:prstDash val="solid"/>
            <a:miter lim="800000"/>
            <a:headEnd len="sm" w="sm" type="none"/>
            <a:tailEnd len="sm" w="sm" type="none"/>
          </a:ln>
        </p:spPr>
      </p:cxnSp>
      <p:sp>
        <p:nvSpPr>
          <p:cNvPr id="246" name="Google Shape;246;p35"/>
          <p:cNvSpPr txBox="1"/>
          <p:nvPr/>
        </p:nvSpPr>
        <p:spPr>
          <a:xfrm>
            <a:off x="12361176" y="5278500"/>
            <a:ext cx="4142700" cy="600300"/>
          </a:xfrm>
          <a:prstGeom prst="rect">
            <a:avLst/>
          </a:prstGeom>
          <a:noFill/>
          <a:ln>
            <a:noFill/>
          </a:ln>
        </p:spPr>
        <p:txBody>
          <a:bodyPr anchorCtr="0" anchor="t" bIns="68550" lIns="137150" spcFirstLastPara="1" rIns="137150" wrap="square" tIns="68550">
            <a:spAutoFit/>
          </a:bodyPr>
          <a:lstStyle/>
          <a:p>
            <a:pPr indent="0" lvl="0" marL="0" marR="0" rtl="0" algn="l">
              <a:spcBef>
                <a:spcPts val="0"/>
              </a:spcBef>
              <a:spcAft>
                <a:spcPts val="0"/>
              </a:spcAft>
              <a:buNone/>
            </a:pPr>
            <a:r>
              <a:rPr b="1" lang="en-US" sz="3000">
                <a:solidFill>
                  <a:srgbClr val="26849C"/>
                </a:solidFill>
                <a:latin typeface="Twentieth Century"/>
                <a:ea typeface="Twentieth Century"/>
                <a:cs typeface="Twentieth Century"/>
                <a:sym typeface="Twentieth Century"/>
              </a:rPr>
              <a:t>Thu night</a:t>
            </a:r>
            <a:endParaRPr b="1" sz="3000">
              <a:solidFill>
                <a:srgbClr val="26849C"/>
              </a:solidFill>
              <a:latin typeface="Twentieth Century"/>
              <a:ea typeface="Twentieth Century"/>
              <a:cs typeface="Twentieth Century"/>
              <a:sym typeface="Twentieth Century"/>
            </a:endParaRPr>
          </a:p>
        </p:txBody>
      </p:sp>
      <p:sp>
        <p:nvSpPr>
          <p:cNvPr id="247" name="Google Shape;247;p35"/>
          <p:cNvSpPr/>
          <p:nvPr/>
        </p:nvSpPr>
        <p:spPr>
          <a:xfrm>
            <a:off x="758006" y="7598484"/>
            <a:ext cx="402300" cy="2062800"/>
          </a:xfrm>
          <a:prstGeom prst="rect">
            <a:avLst/>
          </a:prstGeom>
          <a:gradFill>
            <a:gsLst>
              <a:gs pos="0">
                <a:srgbClr val="7030A0"/>
              </a:gs>
              <a:gs pos="29199">
                <a:srgbClr val="E84C22"/>
              </a:gs>
              <a:gs pos="43000">
                <a:srgbClr val="E84C22"/>
              </a:gs>
              <a:gs pos="65000">
                <a:srgbClr val="F49D00"/>
              </a:gs>
              <a:gs pos="93000">
                <a:srgbClr val="267039"/>
              </a:gs>
              <a:gs pos="100000">
                <a:srgbClr val="267039"/>
              </a:gs>
            </a:gsLst>
            <a:lin ang="5400012" scaled="0"/>
          </a:gradFill>
          <a:ln>
            <a:noFill/>
          </a:ln>
        </p:spPr>
        <p:txBody>
          <a:bodyPr anchorCtr="0" anchor="ctr" bIns="68550" lIns="137150" spcFirstLastPara="1" rIns="137150" wrap="square" tIns="6855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248" name="Google Shape;248;p35"/>
          <p:cNvSpPr txBox="1"/>
          <p:nvPr/>
        </p:nvSpPr>
        <p:spPr>
          <a:xfrm>
            <a:off x="274100" y="6911851"/>
            <a:ext cx="2097900" cy="461700"/>
          </a:xfrm>
          <a:prstGeom prst="rect">
            <a:avLst/>
          </a:prstGeom>
          <a:noFill/>
          <a:ln>
            <a:noFill/>
          </a:ln>
        </p:spPr>
        <p:txBody>
          <a:bodyPr anchorCtr="0" anchor="t" bIns="68550" lIns="137150" spcFirstLastPara="1" rIns="137150" wrap="square" tIns="68550">
            <a:spAutoFit/>
          </a:bodyPr>
          <a:lstStyle/>
          <a:p>
            <a:pPr indent="0" lvl="0" marL="0" marR="0" rtl="0" algn="ctr">
              <a:spcBef>
                <a:spcPts val="0"/>
              </a:spcBef>
              <a:spcAft>
                <a:spcPts val="0"/>
              </a:spcAft>
              <a:buNone/>
            </a:pPr>
            <a:r>
              <a:rPr b="1" lang="en-US" sz="2100" u="sng">
                <a:solidFill>
                  <a:srgbClr val="323F4F"/>
                </a:solidFill>
              </a:rPr>
              <a:t>Impact Level</a:t>
            </a:r>
            <a:endParaRPr b="1" sz="2100" u="sng">
              <a:solidFill>
                <a:srgbClr val="323F4F"/>
              </a:solidFill>
              <a:latin typeface="Arial"/>
              <a:ea typeface="Arial"/>
              <a:cs typeface="Arial"/>
              <a:sym typeface="Arial"/>
            </a:endParaRPr>
          </a:p>
        </p:txBody>
      </p:sp>
      <p:sp>
        <p:nvSpPr>
          <p:cNvPr id="249" name="Google Shape;249;p35"/>
          <p:cNvSpPr txBox="1"/>
          <p:nvPr/>
        </p:nvSpPr>
        <p:spPr>
          <a:xfrm>
            <a:off x="1084350" y="7506487"/>
            <a:ext cx="2097900" cy="415500"/>
          </a:xfrm>
          <a:prstGeom prst="rect">
            <a:avLst/>
          </a:prstGeom>
          <a:noFill/>
          <a:ln>
            <a:noFill/>
          </a:ln>
        </p:spPr>
        <p:txBody>
          <a:bodyPr anchorCtr="0" anchor="t" bIns="68550" lIns="137150" spcFirstLastPara="1" rIns="137150" wrap="square" tIns="68550">
            <a:spAutoFit/>
          </a:bodyPr>
          <a:lstStyle/>
          <a:p>
            <a:pPr indent="0" lvl="0" marL="0" marR="0" rtl="0" algn="l">
              <a:spcBef>
                <a:spcPts val="0"/>
              </a:spcBef>
              <a:spcAft>
                <a:spcPts val="0"/>
              </a:spcAft>
              <a:buNone/>
            </a:pPr>
            <a:r>
              <a:rPr b="1" lang="en-US" sz="1800">
                <a:solidFill>
                  <a:srgbClr val="323F4F"/>
                </a:solidFill>
              </a:rPr>
              <a:t>E</a:t>
            </a:r>
            <a:r>
              <a:rPr b="1" lang="en-US" sz="1800">
                <a:solidFill>
                  <a:srgbClr val="323F4F"/>
                </a:solidFill>
                <a:latin typeface="Arial"/>
                <a:ea typeface="Arial"/>
                <a:cs typeface="Arial"/>
                <a:sym typeface="Arial"/>
              </a:rPr>
              <a:t>xtreme</a:t>
            </a:r>
            <a:endParaRPr b="1" sz="1800">
              <a:solidFill>
                <a:srgbClr val="323F4F"/>
              </a:solidFill>
              <a:latin typeface="Arial"/>
              <a:ea typeface="Arial"/>
              <a:cs typeface="Arial"/>
              <a:sym typeface="Arial"/>
            </a:endParaRPr>
          </a:p>
        </p:txBody>
      </p:sp>
      <p:sp>
        <p:nvSpPr>
          <p:cNvPr id="250" name="Google Shape;250;p35"/>
          <p:cNvSpPr txBox="1"/>
          <p:nvPr/>
        </p:nvSpPr>
        <p:spPr>
          <a:xfrm>
            <a:off x="1084373" y="8054896"/>
            <a:ext cx="1779000" cy="415500"/>
          </a:xfrm>
          <a:prstGeom prst="rect">
            <a:avLst/>
          </a:prstGeom>
          <a:noFill/>
          <a:ln>
            <a:noFill/>
          </a:ln>
        </p:spPr>
        <p:txBody>
          <a:bodyPr anchorCtr="0" anchor="t" bIns="68550" lIns="137150" spcFirstLastPara="1" rIns="137150" wrap="square" tIns="68550">
            <a:spAutoFit/>
          </a:bodyPr>
          <a:lstStyle/>
          <a:p>
            <a:pPr indent="0" lvl="0" marL="0" marR="0" rtl="0" algn="l">
              <a:spcBef>
                <a:spcPts val="0"/>
              </a:spcBef>
              <a:spcAft>
                <a:spcPts val="0"/>
              </a:spcAft>
              <a:buNone/>
            </a:pPr>
            <a:r>
              <a:rPr b="1" lang="en-US" sz="1800">
                <a:solidFill>
                  <a:srgbClr val="323F4F"/>
                </a:solidFill>
              </a:rPr>
              <a:t>H</a:t>
            </a:r>
            <a:r>
              <a:rPr b="1" lang="en-US" sz="1800">
                <a:solidFill>
                  <a:srgbClr val="323F4F"/>
                </a:solidFill>
                <a:latin typeface="Arial"/>
                <a:ea typeface="Arial"/>
                <a:cs typeface="Arial"/>
                <a:sym typeface="Arial"/>
              </a:rPr>
              <a:t>igh</a:t>
            </a:r>
            <a:endParaRPr b="1" sz="1800">
              <a:solidFill>
                <a:srgbClr val="323F4F"/>
              </a:solidFill>
              <a:latin typeface="Arial"/>
              <a:ea typeface="Arial"/>
              <a:cs typeface="Arial"/>
              <a:sym typeface="Arial"/>
            </a:endParaRPr>
          </a:p>
        </p:txBody>
      </p:sp>
      <p:sp>
        <p:nvSpPr>
          <p:cNvPr id="251" name="Google Shape;251;p35"/>
          <p:cNvSpPr txBox="1"/>
          <p:nvPr/>
        </p:nvSpPr>
        <p:spPr>
          <a:xfrm>
            <a:off x="1084351" y="8621890"/>
            <a:ext cx="2447400" cy="415500"/>
          </a:xfrm>
          <a:prstGeom prst="rect">
            <a:avLst/>
          </a:prstGeom>
          <a:noFill/>
          <a:ln>
            <a:noFill/>
          </a:ln>
        </p:spPr>
        <p:txBody>
          <a:bodyPr anchorCtr="0" anchor="t" bIns="68550" lIns="137150" spcFirstLastPara="1" rIns="137150" wrap="square" tIns="68550">
            <a:spAutoFit/>
          </a:bodyPr>
          <a:lstStyle/>
          <a:p>
            <a:pPr indent="0" lvl="0" marL="0" marR="0" rtl="0" algn="l">
              <a:spcBef>
                <a:spcPts val="0"/>
              </a:spcBef>
              <a:spcAft>
                <a:spcPts val="0"/>
              </a:spcAft>
              <a:buNone/>
            </a:pPr>
            <a:r>
              <a:rPr b="1" lang="en-US" sz="1800">
                <a:solidFill>
                  <a:srgbClr val="323F4F"/>
                </a:solidFill>
              </a:rPr>
              <a:t>Medium</a:t>
            </a:r>
            <a:endParaRPr b="1" sz="1800">
              <a:solidFill>
                <a:srgbClr val="323F4F"/>
              </a:solidFill>
              <a:latin typeface="Arial"/>
              <a:ea typeface="Arial"/>
              <a:cs typeface="Arial"/>
              <a:sym typeface="Arial"/>
            </a:endParaRPr>
          </a:p>
        </p:txBody>
      </p:sp>
      <p:sp>
        <p:nvSpPr>
          <p:cNvPr id="252" name="Google Shape;252;p35"/>
          <p:cNvSpPr txBox="1"/>
          <p:nvPr/>
        </p:nvSpPr>
        <p:spPr>
          <a:xfrm>
            <a:off x="1084373" y="9170292"/>
            <a:ext cx="2097900" cy="415500"/>
          </a:xfrm>
          <a:prstGeom prst="rect">
            <a:avLst/>
          </a:prstGeom>
          <a:noFill/>
          <a:ln>
            <a:noFill/>
          </a:ln>
        </p:spPr>
        <p:txBody>
          <a:bodyPr anchorCtr="0" anchor="t" bIns="68550" lIns="137150" spcFirstLastPara="1" rIns="137150" wrap="square" tIns="68550">
            <a:spAutoFit/>
          </a:bodyPr>
          <a:lstStyle/>
          <a:p>
            <a:pPr indent="0" lvl="0" marL="0" marR="0" rtl="0" algn="l">
              <a:spcBef>
                <a:spcPts val="0"/>
              </a:spcBef>
              <a:spcAft>
                <a:spcPts val="0"/>
              </a:spcAft>
              <a:buNone/>
            </a:pPr>
            <a:r>
              <a:rPr b="1" lang="en-US" sz="1800">
                <a:solidFill>
                  <a:srgbClr val="323F4F"/>
                </a:solidFill>
              </a:rPr>
              <a:t>Lo</a:t>
            </a:r>
            <a:r>
              <a:rPr b="1" lang="en-US" sz="1800">
                <a:solidFill>
                  <a:srgbClr val="323F4F"/>
                </a:solidFill>
                <a:latin typeface="Arial"/>
                <a:ea typeface="Arial"/>
                <a:cs typeface="Arial"/>
                <a:sym typeface="Arial"/>
              </a:rPr>
              <a:t>w</a:t>
            </a:r>
            <a:endParaRPr b="1" sz="1800">
              <a:solidFill>
                <a:srgbClr val="323F4F"/>
              </a:solidFill>
              <a:latin typeface="Arial"/>
              <a:ea typeface="Arial"/>
              <a:cs typeface="Arial"/>
              <a:sym typeface="Arial"/>
            </a:endParaRPr>
          </a:p>
        </p:txBody>
      </p:sp>
      <p:sp>
        <p:nvSpPr>
          <p:cNvPr id="253" name="Google Shape;253;p35"/>
          <p:cNvSpPr txBox="1"/>
          <p:nvPr/>
        </p:nvSpPr>
        <p:spPr>
          <a:xfrm>
            <a:off x="3118025" y="1859100"/>
            <a:ext cx="6152100" cy="3047700"/>
          </a:xfrm>
          <a:prstGeom prst="rect">
            <a:avLst/>
          </a:prstGeom>
          <a:noFill/>
          <a:ln>
            <a:noFill/>
          </a:ln>
        </p:spPr>
        <p:txBody>
          <a:bodyPr anchorCtr="0" anchor="t" bIns="68550" lIns="137150" spcFirstLastPara="1" rIns="137150" wrap="square" tIns="68550">
            <a:spAutoFit/>
          </a:bodyPr>
          <a:lstStyle/>
          <a:p>
            <a:pPr indent="0" lvl="0" marL="0" marR="0" rtl="0" algn="l">
              <a:spcBef>
                <a:spcPts val="0"/>
              </a:spcBef>
              <a:spcAft>
                <a:spcPts val="0"/>
              </a:spcAft>
              <a:buNone/>
            </a:pPr>
            <a:r>
              <a:rPr lang="en-US" sz="2700">
                <a:solidFill>
                  <a:srgbClr val="3A3838"/>
                </a:solidFill>
                <a:latin typeface="Quattrocento Sans"/>
                <a:ea typeface="Quattrocento Sans"/>
                <a:cs typeface="Quattrocento Sans"/>
                <a:sym typeface="Quattrocento Sans"/>
              </a:rPr>
              <a:t>Cold rain in the early morning switched to snow by mid to late morning. Snow became heavy in the afternoon and evening, dumping 8-10” over the eastern Portland metro while people were at work, not expecting much more than an inch or two at best.</a:t>
            </a:r>
            <a:endParaRPr sz="2700">
              <a:solidFill>
                <a:srgbClr val="3A3838"/>
              </a:solidFill>
              <a:latin typeface="Quattrocento Sans"/>
              <a:ea typeface="Quattrocento Sans"/>
              <a:cs typeface="Quattrocento Sans"/>
              <a:sym typeface="Quattrocento Sans"/>
            </a:endParaRPr>
          </a:p>
        </p:txBody>
      </p:sp>
      <p:sp>
        <p:nvSpPr>
          <p:cNvPr id="254" name="Google Shape;254;p35"/>
          <p:cNvSpPr txBox="1"/>
          <p:nvPr/>
        </p:nvSpPr>
        <p:spPr>
          <a:xfrm>
            <a:off x="9303150" y="1872725"/>
            <a:ext cx="6081600" cy="2631900"/>
          </a:xfrm>
          <a:prstGeom prst="rect">
            <a:avLst/>
          </a:prstGeom>
          <a:noFill/>
          <a:ln>
            <a:noFill/>
          </a:ln>
        </p:spPr>
        <p:txBody>
          <a:bodyPr anchorCtr="0" anchor="t" bIns="68550" lIns="137150" spcFirstLastPara="1" rIns="137150" wrap="square" tIns="68550">
            <a:spAutoFit/>
          </a:bodyPr>
          <a:lstStyle/>
          <a:p>
            <a:pPr indent="0" lvl="0" marL="0" marR="0" rtl="0" algn="l">
              <a:spcBef>
                <a:spcPts val="0"/>
              </a:spcBef>
              <a:spcAft>
                <a:spcPts val="0"/>
              </a:spcAft>
              <a:buNone/>
            </a:pPr>
            <a:r>
              <a:rPr lang="en-US" sz="2700">
                <a:solidFill>
                  <a:srgbClr val="3A3838"/>
                </a:solidFill>
                <a:latin typeface="Quattrocento Sans"/>
                <a:ea typeface="Quattrocento Sans"/>
                <a:cs typeface="Quattrocento Sans"/>
                <a:sym typeface="Quattrocento Sans"/>
              </a:rPr>
              <a:t>Snow ends, but temps below freezing through the day with gusty east winds. Very icy and hazardous driving conditions continued. Many abandoned vehicles on roads and highways.</a:t>
            </a:r>
            <a:endParaRPr sz="2700">
              <a:solidFill>
                <a:srgbClr val="3A3838"/>
              </a:solidFill>
              <a:latin typeface="Quattrocento Sans"/>
              <a:ea typeface="Quattrocento Sans"/>
              <a:cs typeface="Quattrocento Sans"/>
              <a:sym typeface="Quattrocento Sans"/>
            </a:endParaRPr>
          </a:p>
        </p:txBody>
      </p:sp>
      <p:sp>
        <p:nvSpPr>
          <p:cNvPr id="255" name="Google Shape;255;p35"/>
          <p:cNvSpPr txBox="1"/>
          <p:nvPr/>
        </p:nvSpPr>
        <p:spPr>
          <a:xfrm>
            <a:off x="6289075" y="5708125"/>
            <a:ext cx="6081600" cy="4140600"/>
          </a:xfrm>
          <a:prstGeom prst="rect">
            <a:avLst/>
          </a:prstGeom>
          <a:noFill/>
          <a:ln>
            <a:noFill/>
          </a:ln>
        </p:spPr>
        <p:txBody>
          <a:bodyPr anchorCtr="0" anchor="t" bIns="68550" lIns="137150" spcFirstLastPara="1" rIns="137150" wrap="square" tIns="68550">
            <a:spAutoFit/>
          </a:bodyPr>
          <a:lstStyle/>
          <a:p>
            <a:pPr indent="0" lvl="0" marL="0" marR="0" rtl="0" algn="l">
              <a:spcBef>
                <a:spcPts val="0"/>
              </a:spcBef>
              <a:spcAft>
                <a:spcPts val="0"/>
              </a:spcAft>
              <a:buNone/>
            </a:pPr>
            <a:r>
              <a:rPr lang="en-US" sz="2600">
                <a:solidFill>
                  <a:srgbClr val="3A3838"/>
                </a:solidFill>
                <a:latin typeface="Quattrocento Sans"/>
                <a:ea typeface="Quattrocento Sans"/>
                <a:cs typeface="Quattrocento Sans"/>
                <a:sym typeface="Quattrocento Sans"/>
              </a:rPr>
              <a:t>Snow tapered off in the eastern metro but intensified over the western metro as another band of heavy snow lifted over the area from the south. Temps fell into the 20s with increasing east winds, resulting in a flash freeze. 8-10” fell over the western Portland metro. Hazardous road conditions across the metro due to ice/snow. Many people stuck in traffic through the night or trapped in snow.</a:t>
            </a:r>
            <a:endParaRPr sz="2600">
              <a:solidFill>
                <a:srgbClr val="3A3838"/>
              </a:solidFill>
              <a:latin typeface="Quattrocento Sans"/>
              <a:ea typeface="Quattrocento Sans"/>
              <a:cs typeface="Quattrocento Sans"/>
              <a:sym typeface="Quattrocento Sans"/>
            </a:endParaRPr>
          </a:p>
        </p:txBody>
      </p:sp>
      <p:sp>
        <p:nvSpPr>
          <p:cNvPr id="256" name="Google Shape;256;p35"/>
          <p:cNvSpPr txBox="1"/>
          <p:nvPr/>
        </p:nvSpPr>
        <p:spPr>
          <a:xfrm>
            <a:off x="12397001" y="5724075"/>
            <a:ext cx="4142700" cy="3878700"/>
          </a:xfrm>
          <a:prstGeom prst="rect">
            <a:avLst/>
          </a:prstGeom>
          <a:noFill/>
          <a:ln>
            <a:noFill/>
          </a:ln>
        </p:spPr>
        <p:txBody>
          <a:bodyPr anchorCtr="0" anchor="t" bIns="68550" lIns="137150" spcFirstLastPara="1" rIns="137150" wrap="square" tIns="68550">
            <a:spAutoFit/>
          </a:bodyPr>
          <a:lstStyle/>
          <a:p>
            <a:pPr indent="0" lvl="0" marL="0" marR="0" rtl="0" algn="l">
              <a:spcBef>
                <a:spcPts val="0"/>
              </a:spcBef>
              <a:spcAft>
                <a:spcPts val="0"/>
              </a:spcAft>
              <a:buNone/>
            </a:pPr>
            <a:r>
              <a:rPr lang="en-US" sz="2700">
                <a:solidFill>
                  <a:srgbClr val="3A3838"/>
                </a:solidFill>
                <a:latin typeface="Quattrocento Sans"/>
                <a:ea typeface="Quattrocento Sans"/>
                <a:cs typeface="Quattrocento Sans"/>
                <a:sym typeface="Quattrocento Sans"/>
              </a:rPr>
              <a:t>Cold with temps in the mid 20s. Many roads remained covered in ice and/or snow. Abandoned vehicles still trapped on some roads. Temps finally warmed a few degrees above freezing Friday afternoon, 2/24.</a:t>
            </a:r>
            <a:endParaRPr sz="2700">
              <a:solidFill>
                <a:srgbClr val="3A3838"/>
              </a:solidFill>
              <a:latin typeface="Quattrocento Sans"/>
              <a:ea typeface="Quattrocento Sans"/>
              <a:cs typeface="Quattrocento Sans"/>
              <a:sym typeface="Quattrocen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36"/>
          <p:cNvSpPr txBox="1"/>
          <p:nvPr>
            <p:ph type="title"/>
          </p:nvPr>
        </p:nvSpPr>
        <p:spPr>
          <a:xfrm>
            <a:off x="2304288" y="0"/>
            <a:ext cx="12381000" cy="1143000"/>
          </a:xfrm>
          <a:prstGeom prst="rect">
            <a:avLst/>
          </a:prstGeom>
        </p:spPr>
        <p:txBody>
          <a:bodyPr anchorCtr="0" anchor="t" bIns="182875" lIns="182875" spcFirstLastPara="1" rIns="182875" wrap="square" tIns="182875">
            <a:normAutofit/>
          </a:bodyPr>
          <a:lstStyle/>
          <a:p>
            <a:pPr indent="0" lvl="0" marL="0" rtl="0" algn="l">
              <a:spcBef>
                <a:spcPts val="0"/>
              </a:spcBef>
              <a:spcAft>
                <a:spcPts val="0"/>
              </a:spcAft>
              <a:buNone/>
            </a:pPr>
            <a:r>
              <a:rPr lang="en-US"/>
              <a:t>Observed Snow Amounts Feb 22-23, 2023</a:t>
            </a:r>
            <a:endParaRPr/>
          </a:p>
        </p:txBody>
      </p:sp>
      <p:sp>
        <p:nvSpPr>
          <p:cNvPr id="262" name="Google Shape;262;p36"/>
          <p:cNvSpPr txBox="1"/>
          <p:nvPr>
            <p:ph idx="12" type="sldNum"/>
          </p:nvPr>
        </p:nvSpPr>
        <p:spPr>
          <a:xfrm>
            <a:off x="17671800" y="9646800"/>
            <a:ext cx="640200" cy="640200"/>
          </a:xfrm>
          <a:prstGeom prst="rect">
            <a:avLst/>
          </a:prstGeom>
        </p:spPr>
        <p:txBody>
          <a:bodyPr anchorCtr="0" anchor="ctr" bIns="0" lIns="0" spcFirstLastPara="1" rIns="0" wrap="square" tIns="0">
            <a:normAutofit/>
          </a:bodyPr>
          <a:lstStyle/>
          <a:p>
            <a:pPr indent="0" lvl="0" marL="0" rtl="0" algn="ctr">
              <a:spcBef>
                <a:spcPts val="0"/>
              </a:spcBef>
              <a:spcAft>
                <a:spcPts val="0"/>
              </a:spcAft>
              <a:buNone/>
            </a:pPr>
            <a:fld id="{00000000-1234-1234-1234-123412341234}" type="slidenum">
              <a:rPr lang="en-US"/>
              <a:t>‹#›</a:t>
            </a:fld>
            <a:endParaRPr/>
          </a:p>
        </p:txBody>
      </p:sp>
      <p:pic>
        <p:nvPicPr>
          <p:cNvPr id="263" name="Google Shape;263;p36"/>
          <p:cNvPicPr preferRelativeResize="0"/>
          <p:nvPr/>
        </p:nvPicPr>
        <p:blipFill>
          <a:blip r:embed="rId3">
            <a:alphaModFix/>
          </a:blip>
          <a:stretch>
            <a:fillRect/>
          </a:stretch>
        </p:blipFill>
        <p:spPr>
          <a:xfrm>
            <a:off x="76200" y="1219200"/>
            <a:ext cx="5365027" cy="8991600"/>
          </a:xfrm>
          <a:prstGeom prst="rect">
            <a:avLst/>
          </a:prstGeom>
          <a:noFill/>
          <a:ln>
            <a:noFill/>
          </a:ln>
        </p:spPr>
      </p:pic>
      <p:pic>
        <p:nvPicPr>
          <p:cNvPr id="264" name="Google Shape;264;p36"/>
          <p:cNvPicPr preferRelativeResize="0"/>
          <p:nvPr/>
        </p:nvPicPr>
        <p:blipFill>
          <a:blip r:embed="rId4">
            <a:alphaModFix/>
          </a:blip>
          <a:stretch>
            <a:fillRect/>
          </a:stretch>
        </p:blipFill>
        <p:spPr>
          <a:xfrm>
            <a:off x="5664200" y="1470163"/>
            <a:ext cx="12198224" cy="8642075"/>
          </a:xfrm>
          <a:prstGeom prst="rect">
            <a:avLst/>
          </a:prstGeom>
          <a:noFill/>
          <a:ln cap="flat" cmpd="sng" w="9525">
            <a:solidFill>
              <a:schemeClr val="dk2"/>
            </a:solidFill>
            <a:prstDash val="solid"/>
            <a:round/>
            <a:headEnd len="sm" w="sm" type="none"/>
            <a:tailEnd len="sm" w="sm" type="none"/>
          </a:ln>
        </p:spPr>
      </p:pic>
      <p:sp>
        <p:nvSpPr>
          <p:cNvPr id="265" name="Google Shape;265;p36"/>
          <p:cNvSpPr txBox="1"/>
          <p:nvPr/>
        </p:nvSpPr>
        <p:spPr>
          <a:xfrm>
            <a:off x="14395950" y="1458925"/>
            <a:ext cx="3513000" cy="892800"/>
          </a:xfrm>
          <a:prstGeom prst="rect">
            <a:avLst/>
          </a:prstGeom>
          <a:solidFill>
            <a:srgbClr val="164397"/>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2300">
                <a:solidFill>
                  <a:schemeClr val="dk1"/>
                </a:solidFill>
                <a:latin typeface="Calibri"/>
                <a:ea typeface="Calibri"/>
                <a:cs typeface="Calibri"/>
                <a:sym typeface="Calibri"/>
              </a:rPr>
              <a:t>NOHRSC 24-hr Snowfall (ending 12z Feb. 23)</a:t>
            </a:r>
            <a:endParaRPr b="1" sz="23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37"/>
          <p:cNvSpPr txBox="1"/>
          <p:nvPr>
            <p:ph type="title"/>
          </p:nvPr>
        </p:nvSpPr>
        <p:spPr>
          <a:xfrm>
            <a:off x="2304288" y="0"/>
            <a:ext cx="12381000" cy="1143000"/>
          </a:xfrm>
          <a:prstGeom prst="rect">
            <a:avLst/>
          </a:prstGeom>
        </p:spPr>
        <p:txBody>
          <a:bodyPr anchorCtr="0" anchor="t" bIns="182875" lIns="182875" spcFirstLastPara="1" rIns="182875" wrap="square" tIns="182875">
            <a:normAutofit/>
          </a:bodyPr>
          <a:lstStyle/>
          <a:p>
            <a:pPr indent="0" lvl="0" marL="0" rtl="0" algn="l">
              <a:spcBef>
                <a:spcPts val="0"/>
              </a:spcBef>
              <a:spcAft>
                <a:spcPts val="0"/>
              </a:spcAft>
              <a:buNone/>
            </a:pPr>
            <a:r>
              <a:rPr lang="en-US"/>
              <a:t>Impacts</a:t>
            </a:r>
            <a:endParaRPr/>
          </a:p>
        </p:txBody>
      </p:sp>
      <p:sp>
        <p:nvSpPr>
          <p:cNvPr id="271" name="Google Shape;271;p37"/>
          <p:cNvSpPr txBox="1"/>
          <p:nvPr>
            <p:ph idx="12" type="sldNum"/>
          </p:nvPr>
        </p:nvSpPr>
        <p:spPr>
          <a:xfrm>
            <a:off x="17671800" y="9646800"/>
            <a:ext cx="640200" cy="640200"/>
          </a:xfrm>
          <a:prstGeom prst="rect">
            <a:avLst/>
          </a:prstGeom>
        </p:spPr>
        <p:txBody>
          <a:bodyPr anchorCtr="0" anchor="ctr" bIns="0" lIns="0" spcFirstLastPara="1" rIns="0" wrap="square" tIns="0">
            <a:normAutofit/>
          </a:bodyPr>
          <a:lstStyle/>
          <a:p>
            <a:pPr indent="0" lvl="0" marL="0" rtl="0" algn="ctr">
              <a:spcBef>
                <a:spcPts val="0"/>
              </a:spcBef>
              <a:spcAft>
                <a:spcPts val="0"/>
              </a:spcAft>
              <a:buNone/>
            </a:pPr>
            <a:fld id="{00000000-1234-1234-1234-123412341234}" type="slidenum">
              <a:rPr lang="en-US"/>
              <a:t>‹#›</a:t>
            </a:fld>
            <a:endParaRPr/>
          </a:p>
        </p:txBody>
      </p:sp>
      <p:pic>
        <p:nvPicPr>
          <p:cNvPr id="272" name="Google Shape;272;p37"/>
          <p:cNvPicPr preferRelativeResize="0"/>
          <p:nvPr/>
        </p:nvPicPr>
        <p:blipFill rotWithShape="1">
          <a:blip r:embed="rId3">
            <a:alphaModFix/>
          </a:blip>
          <a:srcRect b="0" l="0" r="34353" t="960"/>
          <a:stretch/>
        </p:blipFill>
        <p:spPr>
          <a:xfrm>
            <a:off x="5289475" y="2590800"/>
            <a:ext cx="7646449" cy="5649949"/>
          </a:xfrm>
          <a:prstGeom prst="rect">
            <a:avLst/>
          </a:prstGeom>
          <a:noFill/>
          <a:ln>
            <a:noFill/>
          </a:ln>
        </p:spPr>
      </p:pic>
      <p:pic>
        <p:nvPicPr>
          <p:cNvPr id="273" name="Google Shape;273;p37" title="video.mp4">
            <a:hlinkClick r:id="rId4"/>
          </p:cNvPr>
          <p:cNvPicPr preferRelativeResize="0"/>
          <p:nvPr/>
        </p:nvPicPr>
        <p:blipFill>
          <a:blip r:embed="rId5">
            <a:alphaModFix/>
          </a:blip>
          <a:stretch>
            <a:fillRect/>
          </a:stretch>
        </p:blipFill>
        <p:spPr>
          <a:xfrm>
            <a:off x="152400" y="1295400"/>
            <a:ext cx="4972051" cy="8839201"/>
          </a:xfrm>
          <a:prstGeom prst="rect">
            <a:avLst/>
          </a:prstGeom>
          <a:noFill/>
          <a:ln cap="flat" cmpd="sng" w="9525">
            <a:solidFill>
              <a:schemeClr val="dk2"/>
            </a:solidFill>
            <a:prstDash val="solid"/>
            <a:round/>
            <a:headEnd len="sm" w="sm" type="none"/>
            <a:tailEnd len="sm" w="sm" type="none"/>
          </a:ln>
        </p:spPr>
      </p:pic>
      <p:pic>
        <p:nvPicPr>
          <p:cNvPr id="274" name="Google Shape;274;p37" title="Tap WhatsApp to send status update.mp4">
            <a:hlinkClick r:id="rId6"/>
          </p:cNvPr>
          <p:cNvPicPr preferRelativeResize="0"/>
          <p:nvPr/>
        </p:nvPicPr>
        <p:blipFill>
          <a:blip r:embed="rId7">
            <a:alphaModFix/>
          </a:blip>
          <a:stretch>
            <a:fillRect/>
          </a:stretch>
        </p:blipFill>
        <p:spPr>
          <a:xfrm>
            <a:off x="13149149" y="1295376"/>
            <a:ext cx="4972051" cy="8839224"/>
          </a:xfrm>
          <a:prstGeom prst="rect">
            <a:avLst/>
          </a:prstGeom>
          <a:noFill/>
          <a:ln cap="flat" cmpd="sng" w="9525">
            <a:solidFill>
              <a:schemeClr val="dk2"/>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73"/>
                                        </p:tgtEl>
                                        <p:attrNameLst>
                                          <p:attrName>style.visibility</p:attrName>
                                        </p:attrNameLst>
                                      </p:cBhvr>
                                      <p:to>
                                        <p:strVal val="visible"/>
                                      </p:to>
                                    </p:set>
                                    <p:animEffect filter="fade" transition="in">
                                      <p:cBhvr>
                                        <p:cTn dur="1000"/>
                                        <p:tgtEl>
                                          <p:spTgt spid="273"/>
                                        </p:tgtEl>
                                      </p:cBhvr>
                                    </p:animEffect>
                                  </p:childTnLst>
                                </p:cTn>
                              </p:par>
                              <p:par>
                                <p:cTn fill="hold" nodeType="withEffect" presetClass="entr" presetID="10" presetSubtype="0">
                                  <p:stCondLst>
                                    <p:cond delay="0"/>
                                  </p:stCondLst>
                                  <p:childTnLst>
                                    <p:set>
                                      <p:cBhvr>
                                        <p:cTn dur="1" fill="hold">
                                          <p:stCondLst>
                                            <p:cond delay="0"/>
                                          </p:stCondLst>
                                        </p:cTn>
                                        <p:tgtEl>
                                          <p:spTgt spid="274"/>
                                        </p:tgtEl>
                                        <p:attrNameLst>
                                          <p:attrName>style.visibility</p:attrName>
                                        </p:attrNameLst>
                                      </p:cBhvr>
                                      <p:to>
                                        <p:strVal val="visible"/>
                                      </p:to>
                                    </p:set>
                                    <p:animEffect filter="fade" transition="in">
                                      <p:cBhvr>
                                        <p:cTn dur="1000"/>
                                        <p:tgtEl>
                                          <p:spTgt spid="2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38"/>
          <p:cNvSpPr txBox="1"/>
          <p:nvPr>
            <p:ph type="title"/>
          </p:nvPr>
        </p:nvSpPr>
        <p:spPr>
          <a:xfrm>
            <a:off x="2304288" y="0"/>
            <a:ext cx="12381000" cy="1143000"/>
          </a:xfrm>
          <a:prstGeom prst="rect">
            <a:avLst/>
          </a:prstGeom>
        </p:spPr>
        <p:txBody>
          <a:bodyPr anchorCtr="0" anchor="t" bIns="182875" lIns="182875" spcFirstLastPara="1" rIns="182875" wrap="square" tIns="182875">
            <a:normAutofit/>
          </a:bodyPr>
          <a:lstStyle/>
          <a:p>
            <a:pPr indent="0" lvl="0" marL="0" rtl="0" algn="l">
              <a:spcBef>
                <a:spcPts val="0"/>
              </a:spcBef>
              <a:spcAft>
                <a:spcPts val="0"/>
              </a:spcAft>
              <a:buNone/>
            </a:pPr>
            <a:r>
              <a:rPr lang="en-US"/>
              <a:t>Impacts</a:t>
            </a:r>
            <a:endParaRPr/>
          </a:p>
        </p:txBody>
      </p:sp>
      <p:sp>
        <p:nvSpPr>
          <p:cNvPr id="280" name="Google Shape;280;p38"/>
          <p:cNvSpPr txBox="1"/>
          <p:nvPr>
            <p:ph idx="12" type="sldNum"/>
          </p:nvPr>
        </p:nvSpPr>
        <p:spPr>
          <a:xfrm>
            <a:off x="17671800" y="9646800"/>
            <a:ext cx="640200" cy="640200"/>
          </a:xfrm>
          <a:prstGeom prst="rect">
            <a:avLst/>
          </a:prstGeom>
        </p:spPr>
        <p:txBody>
          <a:bodyPr anchorCtr="0" anchor="ctr" bIns="0" lIns="0" spcFirstLastPara="1" rIns="0" wrap="square" tIns="0">
            <a:normAutofit/>
          </a:bodyPr>
          <a:lstStyle/>
          <a:p>
            <a:pPr indent="0" lvl="0" marL="0" rtl="0" algn="ctr">
              <a:spcBef>
                <a:spcPts val="0"/>
              </a:spcBef>
              <a:spcAft>
                <a:spcPts val="0"/>
              </a:spcAft>
              <a:buNone/>
            </a:pPr>
            <a:fld id="{00000000-1234-1234-1234-123412341234}" type="slidenum">
              <a:rPr lang="en-US"/>
              <a:t>‹#›</a:t>
            </a:fld>
            <a:endParaRPr/>
          </a:p>
        </p:txBody>
      </p:sp>
      <p:pic>
        <p:nvPicPr>
          <p:cNvPr id="281" name="Google Shape;281;p38"/>
          <p:cNvPicPr preferRelativeResize="0"/>
          <p:nvPr/>
        </p:nvPicPr>
        <p:blipFill>
          <a:blip r:embed="rId3">
            <a:alphaModFix/>
          </a:blip>
          <a:stretch>
            <a:fillRect/>
          </a:stretch>
        </p:blipFill>
        <p:spPr>
          <a:xfrm>
            <a:off x="152400" y="1295400"/>
            <a:ext cx="9052526" cy="8801675"/>
          </a:xfrm>
          <a:prstGeom prst="rect">
            <a:avLst/>
          </a:prstGeom>
          <a:noFill/>
          <a:ln>
            <a:noFill/>
          </a:ln>
        </p:spPr>
      </p:pic>
      <p:sp>
        <p:nvSpPr>
          <p:cNvPr id="282" name="Google Shape;282;p38"/>
          <p:cNvSpPr txBox="1"/>
          <p:nvPr/>
        </p:nvSpPr>
        <p:spPr>
          <a:xfrm>
            <a:off x="9764550" y="1473975"/>
            <a:ext cx="8008200" cy="8589000"/>
          </a:xfrm>
          <a:prstGeom prst="rect">
            <a:avLst/>
          </a:prstGeom>
          <a:noFill/>
          <a:ln>
            <a:noFill/>
          </a:ln>
        </p:spPr>
        <p:txBody>
          <a:bodyPr anchorCtr="0" anchor="t" bIns="91425" lIns="91425" spcFirstLastPara="1" rIns="91425" wrap="square" tIns="91425">
            <a:spAutoFit/>
          </a:bodyPr>
          <a:lstStyle/>
          <a:p>
            <a:pPr indent="-476250" lvl="0" marL="457200" rtl="0" algn="l">
              <a:spcBef>
                <a:spcPts val="0"/>
              </a:spcBef>
              <a:spcAft>
                <a:spcPts val="0"/>
              </a:spcAft>
              <a:buSzPts val="3900"/>
              <a:buFont typeface="Oswald"/>
              <a:buChar char="●"/>
            </a:pPr>
            <a:r>
              <a:rPr lang="en-US" sz="3900">
                <a:latin typeface="Oswald"/>
                <a:ea typeface="Oswald"/>
                <a:cs typeface="Oswald"/>
                <a:sym typeface="Oswald"/>
              </a:rPr>
              <a:t>All Portland/Vancouver schools closed 2/23, the day following the snowstorm</a:t>
            </a:r>
            <a:endParaRPr sz="3900">
              <a:latin typeface="Oswald"/>
              <a:ea typeface="Oswald"/>
              <a:cs typeface="Oswald"/>
              <a:sym typeface="Oswald"/>
            </a:endParaRPr>
          </a:p>
          <a:p>
            <a:pPr indent="0" lvl="0" marL="457200" rtl="0" algn="l">
              <a:spcBef>
                <a:spcPts val="0"/>
              </a:spcBef>
              <a:spcAft>
                <a:spcPts val="0"/>
              </a:spcAft>
              <a:buNone/>
            </a:pPr>
            <a:r>
              <a:t/>
            </a:r>
            <a:endParaRPr sz="3900">
              <a:latin typeface="Oswald"/>
              <a:ea typeface="Oswald"/>
              <a:cs typeface="Oswald"/>
              <a:sym typeface="Oswald"/>
            </a:endParaRPr>
          </a:p>
          <a:p>
            <a:pPr indent="-476250" lvl="0" marL="457200" rtl="0" algn="l">
              <a:spcBef>
                <a:spcPts val="0"/>
              </a:spcBef>
              <a:spcAft>
                <a:spcPts val="0"/>
              </a:spcAft>
              <a:buSzPts val="3900"/>
              <a:buFont typeface="Oswald"/>
              <a:buChar char="●"/>
            </a:pPr>
            <a:r>
              <a:rPr lang="en-US" sz="3900">
                <a:latin typeface="Oswald"/>
                <a:ea typeface="Oswald"/>
                <a:cs typeface="Oswald"/>
                <a:sym typeface="Oswald"/>
              </a:rPr>
              <a:t>Portland International Airport shut down around 7 PM 2/22</a:t>
            </a:r>
            <a:endParaRPr sz="3900">
              <a:latin typeface="Oswald"/>
              <a:ea typeface="Oswald"/>
              <a:cs typeface="Oswald"/>
              <a:sym typeface="Oswald"/>
            </a:endParaRPr>
          </a:p>
          <a:p>
            <a:pPr indent="0" lvl="0" marL="457200" rtl="0" algn="l">
              <a:spcBef>
                <a:spcPts val="0"/>
              </a:spcBef>
              <a:spcAft>
                <a:spcPts val="0"/>
              </a:spcAft>
              <a:buNone/>
            </a:pPr>
            <a:r>
              <a:t/>
            </a:r>
            <a:endParaRPr sz="3900">
              <a:latin typeface="Oswald"/>
              <a:ea typeface="Oswald"/>
              <a:cs typeface="Oswald"/>
              <a:sym typeface="Oswald"/>
            </a:endParaRPr>
          </a:p>
          <a:p>
            <a:pPr indent="-476250" lvl="0" marL="457200" rtl="0" algn="l">
              <a:spcBef>
                <a:spcPts val="0"/>
              </a:spcBef>
              <a:spcAft>
                <a:spcPts val="0"/>
              </a:spcAft>
              <a:buSzPts val="3900"/>
              <a:buFont typeface="Oswald"/>
              <a:buChar char="●"/>
            </a:pPr>
            <a:r>
              <a:rPr lang="en-US" sz="3900">
                <a:latin typeface="Oswald"/>
                <a:ea typeface="Oswald"/>
                <a:cs typeface="Oswald"/>
                <a:sym typeface="Oswald"/>
              </a:rPr>
              <a:t>Accidents all over, cars stuck, at least 600 cars left abandoned on roadways according to PBOT</a:t>
            </a:r>
            <a:endParaRPr sz="3900">
              <a:latin typeface="Oswald"/>
              <a:ea typeface="Oswald"/>
              <a:cs typeface="Oswald"/>
              <a:sym typeface="Oswald"/>
            </a:endParaRPr>
          </a:p>
          <a:p>
            <a:pPr indent="0" lvl="0" marL="457200" rtl="0" algn="l">
              <a:spcBef>
                <a:spcPts val="0"/>
              </a:spcBef>
              <a:spcAft>
                <a:spcPts val="0"/>
              </a:spcAft>
              <a:buNone/>
            </a:pPr>
            <a:r>
              <a:t/>
            </a:r>
            <a:endParaRPr sz="3900">
              <a:latin typeface="Oswald"/>
              <a:ea typeface="Oswald"/>
              <a:cs typeface="Oswald"/>
              <a:sym typeface="Oswald"/>
            </a:endParaRPr>
          </a:p>
          <a:p>
            <a:pPr indent="-476250" lvl="0" marL="457200" rtl="0" algn="l">
              <a:spcBef>
                <a:spcPts val="0"/>
              </a:spcBef>
              <a:spcAft>
                <a:spcPts val="0"/>
              </a:spcAft>
              <a:buSzPts val="3900"/>
              <a:buFont typeface="Oswald"/>
              <a:buChar char="●"/>
            </a:pPr>
            <a:r>
              <a:rPr lang="en-US" sz="3900">
                <a:latin typeface="Oswald"/>
                <a:ea typeface="Oswald"/>
                <a:cs typeface="Oswald"/>
                <a:sym typeface="Oswald"/>
              </a:rPr>
              <a:t>I-5 and I-84 closed</a:t>
            </a:r>
            <a:endParaRPr sz="3900">
              <a:latin typeface="Oswald"/>
              <a:ea typeface="Oswald"/>
              <a:cs typeface="Oswald"/>
              <a:sym typeface="Oswald"/>
            </a:endParaRPr>
          </a:p>
          <a:p>
            <a:pPr indent="0" lvl="0" marL="457200" rtl="0" algn="l">
              <a:spcBef>
                <a:spcPts val="0"/>
              </a:spcBef>
              <a:spcAft>
                <a:spcPts val="0"/>
              </a:spcAft>
              <a:buNone/>
            </a:pPr>
            <a:r>
              <a:t/>
            </a:r>
            <a:endParaRPr sz="3900">
              <a:latin typeface="Oswald"/>
              <a:ea typeface="Oswald"/>
              <a:cs typeface="Oswald"/>
              <a:sym typeface="Oswald"/>
            </a:endParaRPr>
          </a:p>
          <a:p>
            <a:pPr indent="-476250" lvl="0" marL="457200" rtl="0" algn="l">
              <a:spcBef>
                <a:spcPts val="0"/>
              </a:spcBef>
              <a:spcAft>
                <a:spcPts val="0"/>
              </a:spcAft>
              <a:buSzPts val="3900"/>
              <a:buFont typeface="Oswald"/>
              <a:buChar char="●"/>
            </a:pPr>
            <a:r>
              <a:rPr lang="en-US" sz="3900">
                <a:latin typeface="Oswald"/>
                <a:ea typeface="Oswald"/>
                <a:cs typeface="Oswald"/>
                <a:sym typeface="Oswald"/>
              </a:rPr>
              <a:t>20 minute commutes took several hours or longer</a:t>
            </a:r>
            <a:endParaRPr sz="3900">
              <a:latin typeface="Oswald"/>
              <a:ea typeface="Oswald"/>
              <a:cs typeface="Oswald"/>
              <a:sym typeface="Oswa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39"/>
          <p:cNvSpPr txBox="1"/>
          <p:nvPr>
            <p:ph type="title"/>
          </p:nvPr>
        </p:nvSpPr>
        <p:spPr>
          <a:xfrm>
            <a:off x="2304288" y="0"/>
            <a:ext cx="12381000" cy="1143000"/>
          </a:xfrm>
          <a:prstGeom prst="rect">
            <a:avLst/>
          </a:prstGeom>
        </p:spPr>
        <p:txBody>
          <a:bodyPr anchorCtr="0" anchor="t" bIns="182875" lIns="182875" spcFirstLastPara="1" rIns="182875" wrap="square" tIns="182875">
            <a:normAutofit/>
          </a:bodyPr>
          <a:lstStyle/>
          <a:p>
            <a:pPr indent="0" lvl="0" marL="0" rtl="0" algn="l">
              <a:spcBef>
                <a:spcPts val="0"/>
              </a:spcBef>
              <a:spcAft>
                <a:spcPts val="0"/>
              </a:spcAft>
              <a:buNone/>
            </a:pPr>
            <a:r>
              <a:rPr lang="en-US"/>
              <a:t>KRTX Base Reflectivity - Feb. 22, 2023</a:t>
            </a:r>
            <a:endParaRPr/>
          </a:p>
        </p:txBody>
      </p:sp>
      <p:sp>
        <p:nvSpPr>
          <p:cNvPr id="288" name="Google Shape;288;p39"/>
          <p:cNvSpPr txBox="1"/>
          <p:nvPr>
            <p:ph idx="12" type="sldNum"/>
          </p:nvPr>
        </p:nvSpPr>
        <p:spPr>
          <a:xfrm>
            <a:off x="17671800" y="9646800"/>
            <a:ext cx="640200" cy="640200"/>
          </a:xfrm>
          <a:prstGeom prst="rect">
            <a:avLst/>
          </a:prstGeom>
        </p:spPr>
        <p:txBody>
          <a:bodyPr anchorCtr="0" anchor="ctr" bIns="0" lIns="0" spcFirstLastPara="1" rIns="0" wrap="square" tIns="0">
            <a:normAutofit/>
          </a:bodyPr>
          <a:lstStyle/>
          <a:p>
            <a:pPr indent="0" lvl="0" marL="0" rtl="0" algn="ctr">
              <a:spcBef>
                <a:spcPts val="0"/>
              </a:spcBef>
              <a:spcAft>
                <a:spcPts val="0"/>
              </a:spcAft>
              <a:buNone/>
            </a:pPr>
            <a:fld id="{00000000-1234-1234-1234-123412341234}" type="slidenum">
              <a:rPr lang="en-US"/>
              <a:t>‹#›</a:t>
            </a:fld>
            <a:endParaRPr/>
          </a:p>
        </p:txBody>
      </p:sp>
      <p:pic>
        <p:nvPicPr>
          <p:cNvPr id="289" name="Google Shape;289;p39" title="Feb22_2023_Snowstorm_KRTX_RadarLoop.mp4">
            <a:hlinkClick r:id="rId3"/>
          </p:cNvPr>
          <p:cNvPicPr preferRelativeResize="0"/>
          <p:nvPr/>
        </p:nvPicPr>
        <p:blipFill>
          <a:blip r:embed="rId4">
            <a:alphaModFix/>
          </a:blip>
          <a:stretch>
            <a:fillRect/>
          </a:stretch>
        </p:blipFill>
        <p:spPr>
          <a:xfrm>
            <a:off x="1286938" y="1272950"/>
            <a:ext cx="15714134" cy="88392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89"/>
                                        </p:tgtEl>
                                        <p:attrNameLst>
                                          <p:attrName>style.visibility</p:attrName>
                                        </p:attrNameLst>
                                      </p:cBhvr>
                                      <p:to>
                                        <p:strVal val="visible"/>
                                      </p:to>
                                    </p:set>
                                    <p:animEffect filter="fade" transition="in">
                                      <p:cBhvr>
                                        <p:cTn dur="1000"/>
                                        <p:tgtEl>
                                          <p:spTgt spid="28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40"/>
          <p:cNvSpPr txBox="1"/>
          <p:nvPr>
            <p:ph type="title"/>
          </p:nvPr>
        </p:nvSpPr>
        <p:spPr>
          <a:xfrm>
            <a:off x="2304288" y="0"/>
            <a:ext cx="12381000" cy="1143000"/>
          </a:xfrm>
          <a:prstGeom prst="rect">
            <a:avLst/>
          </a:prstGeom>
        </p:spPr>
        <p:txBody>
          <a:bodyPr anchorCtr="0" anchor="t" bIns="182875" lIns="182875" spcFirstLastPara="1" rIns="182875" wrap="square" tIns="182875">
            <a:normAutofit/>
          </a:bodyPr>
          <a:lstStyle/>
          <a:p>
            <a:pPr indent="0" lvl="0" marL="0" rtl="0" algn="l">
              <a:spcBef>
                <a:spcPts val="0"/>
              </a:spcBef>
              <a:spcAft>
                <a:spcPts val="0"/>
              </a:spcAft>
              <a:buNone/>
            </a:pPr>
            <a:r>
              <a:rPr lang="en-US"/>
              <a:t>GOES-18 Visible Satellite Imagery</a:t>
            </a:r>
            <a:endParaRPr/>
          </a:p>
        </p:txBody>
      </p:sp>
      <p:sp>
        <p:nvSpPr>
          <p:cNvPr id="295" name="Google Shape;295;p40"/>
          <p:cNvSpPr txBox="1"/>
          <p:nvPr>
            <p:ph idx="12" type="sldNum"/>
          </p:nvPr>
        </p:nvSpPr>
        <p:spPr>
          <a:xfrm>
            <a:off x="17671800" y="9646800"/>
            <a:ext cx="640200" cy="640200"/>
          </a:xfrm>
          <a:prstGeom prst="rect">
            <a:avLst/>
          </a:prstGeom>
        </p:spPr>
        <p:txBody>
          <a:bodyPr anchorCtr="0" anchor="ctr" bIns="0" lIns="0" spcFirstLastPara="1" rIns="0" wrap="square" tIns="0">
            <a:normAutofit/>
          </a:bodyPr>
          <a:lstStyle/>
          <a:p>
            <a:pPr indent="0" lvl="0" marL="0" rtl="0" algn="ctr">
              <a:spcBef>
                <a:spcPts val="0"/>
              </a:spcBef>
              <a:spcAft>
                <a:spcPts val="0"/>
              </a:spcAft>
              <a:buNone/>
            </a:pPr>
            <a:fld id="{00000000-1234-1234-1234-123412341234}" type="slidenum">
              <a:rPr lang="en-US"/>
              <a:t>‹#›</a:t>
            </a:fld>
            <a:endParaRPr/>
          </a:p>
        </p:txBody>
      </p:sp>
      <p:pic>
        <p:nvPicPr>
          <p:cNvPr id="296" name="Google Shape;296;p40" title="GOES18_Visible_Sat_Loop_Feb22.mp4">
            <a:hlinkClick r:id="rId3"/>
          </p:cNvPr>
          <p:cNvPicPr preferRelativeResize="0"/>
          <p:nvPr/>
        </p:nvPicPr>
        <p:blipFill>
          <a:blip r:embed="rId4">
            <a:alphaModFix/>
          </a:blip>
          <a:stretch>
            <a:fillRect/>
          </a:stretch>
        </p:blipFill>
        <p:spPr>
          <a:xfrm>
            <a:off x="1286938" y="1272975"/>
            <a:ext cx="15714134" cy="88392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96"/>
                                        </p:tgtEl>
                                        <p:attrNameLst>
                                          <p:attrName>style.visibility</p:attrName>
                                        </p:attrNameLst>
                                      </p:cBhvr>
                                      <p:to>
                                        <p:strVal val="visible"/>
                                      </p:to>
                                    </p:set>
                                    <p:animEffect filter="fade" transition="in">
                                      <p:cBhvr>
                                        <p:cTn dur="1000"/>
                                        <p:tgtEl>
                                          <p:spTgt spid="29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41"/>
          <p:cNvSpPr txBox="1"/>
          <p:nvPr>
            <p:ph type="title"/>
          </p:nvPr>
        </p:nvSpPr>
        <p:spPr>
          <a:xfrm>
            <a:off x="2304288" y="0"/>
            <a:ext cx="12381000" cy="1143000"/>
          </a:xfrm>
          <a:prstGeom prst="rect">
            <a:avLst/>
          </a:prstGeom>
        </p:spPr>
        <p:txBody>
          <a:bodyPr anchorCtr="0" anchor="t" bIns="182875" lIns="182875" spcFirstLastPara="1" rIns="182875" wrap="square" tIns="182875">
            <a:normAutofit/>
          </a:bodyPr>
          <a:lstStyle/>
          <a:p>
            <a:pPr indent="0" lvl="0" marL="0" rtl="0" algn="l">
              <a:spcBef>
                <a:spcPts val="0"/>
              </a:spcBef>
              <a:spcAft>
                <a:spcPts val="0"/>
              </a:spcAft>
              <a:buNone/>
            </a:pPr>
            <a:r>
              <a:rPr lang="en-US"/>
              <a:t>250 mb Analysis - Feb. 22 - 12z</a:t>
            </a:r>
            <a:endParaRPr/>
          </a:p>
        </p:txBody>
      </p:sp>
      <p:sp>
        <p:nvSpPr>
          <p:cNvPr id="302" name="Google Shape;302;p41"/>
          <p:cNvSpPr txBox="1"/>
          <p:nvPr>
            <p:ph idx="12" type="sldNum"/>
          </p:nvPr>
        </p:nvSpPr>
        <p:spPr>
          <a:xfrm>
            <a:off x="17671800" y="9646800"/>
            <a:ext cx="640200" cy="640200"/>
          </a:xfrm>
          <a:prstGeom prst="rect">
            <a:avLst/>
          </a:prstGeom>
        </p:spPr>
        <p:txBody>
          <a:bodyPr anchorCtr="0" anchor="ctr" bIns="0" lIns="0" spcFirstLastPara="1" rIns="0" wrap="square" tIns="0">
            <a:normAutofit/>
          </a:bodyPr>
          <a:lstStyle/>
          <a:p>
            <a:pPr indent="0" lvl="0" marL="0" rtl="0" algn="ctr">
              <a:spcBef>
                <a:spcPts val="0"/>
              </a:spcBef>
              <a:spcAft>
                <a:spcPts val="0"/>
              </a:spcAft>
              <a:buNone/>
            </a:pPr>
            <a:fld id="{00000000-1234-1234-1234-123412341234}" type="slidenum">
              <a:rPr lang="en-US"/>
              <a:t>‹#›</a:t>
            </a:fld>
            <a:endParaRPr/>
          </a:p>
        </p:txBody>
      </p:sp>
      <p:pic>
        <p:nvPicPr>
          <p:cNvPr id="303" name="Google Shape;303;p41"/>
          <p:cNvPicPr preferRelativeResize="0"/>
          <p:nvPr/>
        </p:nvPicPr>
        <p:blipFill>
          <a:blip r:embed="rId3">
            <a:alphaModFix/>
          </a:blip>
          <a:stretch>
            <a:fillRect/>
          </a:stretch>
        </p:blipFill>
        <p:spPr>
          <a:xfrm>
            <a:off x="3149600" y="1219200"/>
            <a:ext cx="11988800" cy="8991600"/>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42"/>
          <p:cNvSpPr txBox="1"/>
          <p:nvPr>
            <p:ph type="title"/>
          </p:nvPr>
        </p:nvSpPr>
        <p:spPr>
          <a:xfrm>
            <a:off x="2304288" y="0"/>
            <a:ext cx="12381000" cy="1143000"/>
          </a:xfrm>
          <a:prstGeom prst="rect">
            <a:avLst/>
          </a:prstGeom>
        </p:spPr>
        <p:txBody>
          <a:bodyPr anchorCtr="0" anchor="t" bIns="182875" lIns="182875" spcFirstLastPara="1" rIns="182875" wrap="square" tIns="182875">
            <a:normAutofit/>
          </a:bodyPr>
          <a:lstStyle/>
          <a:p>
            <a:pPr indent="0" lvl="0" marL="0" rtl="0" algn="l">
              <a:spcBef>
                <a:spcPts val="0"/>
              </a:spcBef>
              <a:spcAft>
                <a:spcPts val="0"/>
              </a:spcAft>
              <a:buNone/>
            </a:pPr>
            <a:r>
              <a:rPr lang="en-US"/>
              <a:t>250 mb Analysis - Feb. 23 - 00z</a:t>
            </a:r>
            <a:endParaRPr/>
          </a:p>
        </p:txBody>
      </p:sp>
      <p:sp>
        <p:nvSpPr>
          <p:cNvPr id="309" name="Google Shape;309;p42"/>
          <p:cNvSpPr txBox="1"/>
          <p:nvPr>
            <p:ph idx="12" type="sldNum"/>
          </p:nvPr>
        </p:nvSpPr>
        <p:spPr>
          <a:xfrm>
            <a:off x="17671800" y="9646800"/>
            <a:ext cx="640200" cy="640200"/>
          </a:xfrm>
          <a:prstGeom prst="rect">
            <a:avLst/>
          </a:prstGeom>
        </p:spPr>
        <p:txBody>
          <a:bodyPr anchorCtr="0" anchor="ctr" bIns="0" lIns="0" spcFirstLastPara="1" rIns="0" wrap="square" tIns="0">
            <a:normAutofit/>
          </a:bodyPr>
          <a:lstStyle/>
          <a:p>
            <a:pPr indent="0" lvl="0" marL="0" rtl="0" algn="ctr">
              <a:spcBef>
                <a:spcPts val="0"/>
              </a:spcBef>
              <a:spcAft>
                <a:spcPts val="0"/>
              </a:spcAft>
              <a:buNone/>
            </a:pPr>
            <a:fld id="{00000000-1234-1234-1234-123412341234}" type="slidenum">
              <a:rPr lang="en-US"/>
              <a:t>‹#›</a:t>
            </a:fld>
            <a:endParaRPr/>
          </a:p>
        </p:txBody>
      </p:sp>
      <p:pic>
        <p:nvPicPr>
          <p:cNvPr id="310" name="Google Shape;310;p42"/>
          <p:cNvPicPr preferRelativeResize="0"/>
          <p:nvPr/>
        </p:nvPicPr>
        <p:blipFill>
          <a:blip r:embed="rId3">
            <a:alphaModFix/>
          </a:blip>
          <a:stretch>
            <a:fillRect/>
          </a:stretch>
        </p:blipFill>
        <p:spPr>
          <a:xfrm>
            <a:off x="3149600" y="1219200"/>
            <a:ext cx="11988800" cy="8991600"/>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43"/>
          <p:cNvSpPr txBox="1"/>
          <p:nvPr>
            <p:ph type="title"/>
          </p:nvPr>
        </p:nvSpPr>
        <p:spPr>
          <a:xfrm>
            <a:off x="2304288" y="0"/>
            <a:ext cx="12381000" cy="1143000"/>
          </a:xfrm>
          <a:prstGeom prst="rect">
            <a:avLst/>
          </a:prstGeom>
        </p:spPr>
        <p:txBody>
          <a:bodyPr anchorCtr="0" anchor="t" bIns="182875" lIns="182875" spcFirstLastPara="1" rIns="182875" wrap="square" tIns="182875">
            <a:normAutofit/>
          </a:bodyPr>
          <a:lstStyle/>
          <a:p>
            <a:pPr indent="0" lvl="0" marL="0" rtl="0" algn="l">
              <a:spcBef>
                <a:spcPts val="0"/>
              </a:spcBef>
              <a:spcAft>
                <a:spcPts val="0"/>
              </a:spcAft>
              <a:buNone/>
            </a:pPr>
            <a:r>
              <a:rPr lang="en-US"/>
              <a:t>50</a:t>
            </a:r>
            <a:r>
              <a:rPr lang="en-US"/>
              <a:t>0 mb Analysis - Feb. 22 - 12z</a:t>
            </a:r>
            <a:endParaRPr/>
          </a:p>
        </p:txBody>
      </p:sp>
      <p:sp>
        <p:nvSpPr>
          <p:cNvPr id="316" name="Google Shape;316;p43"/>
          <p:cNvSpPr txBox="1"/>
          <p:nvPr>
            <p:ph idx="12" type="sldNum"/>
          </p:nvPr>
        </p:nvSpPr>
        <p:spPr>
          <a:xfrm>
            <a:off x="17671800" y="9646800"/>
            <a:ext cx="640200" cy="640200"/>
          </a:xfrm>
          <a:prstGeom prst="rect">
            <a:avLst/>
          </a:prstGeom>
        </p:spPr>
        <p:txBody>
          <a:bodyPr anchorCtr="0" anchor="ctr" bIns="0" lIns="0" spcFirstLastPara="1" rIns="0" wrap="square" tIns="0">
            <a:normAutofit/>
          </a:bodyPr>
          <a:lstStyle/>
          <a:p>
            <a:pPr indent="0" lvl="0" marL="0" rtl="0" algn="ctr">
              <a:spcBef>
                <a:spcPts val="0"/>
              </a:spcBef>
              <a:spcAft>
                <a:spcPts val="0"/>
              </a:spcAft>
              <a:buNone/>
            </a:pPr>
            <a:fld id="{00000000-1234-1234-1234-123412341234}" type="slidenum">
              <a:rPr lang="en-US"/>
              <a:t>‹#›</a:t>
            </a:fld>
            <a:endParaRPr/>
          </a:p>
        </p:txBody>
      </p:sp>
      <p:pic>
        <p:nvPicPr>
          <p:cNvPr id="317" name="Google Shape;317;p43"/>
          <p:cNvPicPr preferRelativeResize="0"/>
          <p:nvPr/>
        </p:nvPicPr>
        <p:blipFill>
          <a:blip r:embed="rId3">
            <a:alphaModFix/>
          </a:blip>
          <a:stretch>
            <a:fillRect/>
          </a:stretch>
        </p:blipFill>
        <p:spPr>
          <a:xfrm>
            <a:off x="3149600" y="1219200"/>
            <a:ext cx="11988800" cy="8991600"/>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44"/>
          <p:cNvSpPr txBox="1"/>
          <p:nvPr>
            <p:ph type="title"/>
          </p:nvPr>
        </p:nvSpPr>
        <p:spPr>
          <a:xfrm>
            <a:off x="2304288" y="0"/>
            <a:ext cx="12381000" cy="1143000"/>
          </a:xfrm>
          <a:prstGeom prst="rect">
            <a:avLst/>
          </a:prstGeom>
        </p:spPr>
        <p:txBody>
          <a:bodyPr anchorCtr="0" anchor="t" bIns="182875" lIns="182875" spcFirstLastPara="1" rIns="182875" wrap="square" tIns="182875">
            <a:normAutofit/>
          </a:bodyPr>
          <a:lstStyle/>
          <a:p>
            <a:pPr indent="0" lvl="0" marL="0" rtl="0" algn="l">
              <a:spcBef>
                <a:spcPts val="0"/>
              </a:spcBef>
              <a:spcAft>
                <a:spcPts val="0"/>
              </a:spcAft>
              <a:buNone/>
            </a:pPr>
            <a:r>
              <a:rPr lang="en-US"/>
              <a:t>500 mb Analysis - Feb. 23 - 00z</a:t>
            </a:r>
            <a:endParaRPr/>
          </a:p>
        </p:txBody>
      </p:sp>
      <p:sp>
        <p:nvSpPr>
          <p:cNvPr id="323" name="Google Shape;323;p44"/>
          <p:cNvSpPr txBox="1"/>
          <p:nvPr>
            <p:ph idx="12" type="sldNum"/>
          </p:nvPr>
        </p:nvSpPr>
        <p:spPr>
          <a:xfrm>
            <a:off x="17671800" y="9646800"/>
            <a:ext cx="640200" cy="640200"/>
          </a:xfrm>
          <a:prstGeom prst="rect">
            <a:avLst/>
          </a:prstGeom>
        </p:spPr>
        <p:txBody>
          <a:bodyPr anchorCtr="0" anchor="ctr" bIns="0" lIns="0" spcFirstLastPara="1" rIns="0" wrap="square" tIns="0">
            <a:normAutofit/>
          </a:bodyPr>
          <a:lstStyle/>
          <a:p>
            <a:pPr indent="0" lvl="0" marL="0" rtl="0" algn="ctr">
              <a:spcBef>
                <a:spcPts val="0"/>
              </a:spcBef>
              <a:spcAft>
                <a:spcPts val="0"/>
              </a:spcAft>
              <a:buNone/>
            </a:pPr>
            <a:fld id="{00000000-1234-1234-1234-123412341234}" type="slidenum">
              <a:rPr lang="en-US"/>
              <a:t>‹#›</a:t>
            </a:fld>
            <a:endParaRPr/>
          </a:p>
        </p:txBody>
      </p:sp>
      <p:pic>
        <p:nvPicPr>
          <p:cNvPr id="324" name="Google Shape;324;p44"/>
          <p:cNvPicPr preferRelativeResize="0"/>
          <p:nvPr/>
        </p:nvPicPr>
        <p:blipFill>
          <a:blip r:embed="rId3">
            <a:alphaModFix/>
          </a:blip>
          <a:stretch>
            <a:fillRect/>
          </a:stretch>
        </p:blipFill>
        <p:spPr>
          <a:xfrm>
            <a:off x="3149600" y="1219200"/>
            <a:ext cx="11988800" cy="8991600"/>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45"/>
          <p:cNvSpPr txBox="1"/>
          <p:nvPr>
            <p:ph type="title"/>
          </p:nvPr>
        </p:nvSpPr>
        <p:spPr>
          <a:xfrm>
            <a:off x="2304288" y="0"/>
            <a:ext cx="12381000" cy="1143000"/>
          </a:xfrm>
          <a:prstGeom prst="rect">
            <a:avLst/>
          </a:prstGeom>
        </p:spPr>
        <p:txBody>
          <a:bodyPr anchorCtr="0" anchor="t" bIns="182875" lIns="182875" spcFirstLastPara="1" rIns="182875" wrap="square" tIns="182875">
            <a:normAutofit/>
          </a:bodyPr>
          <a:lstStyle/>
          <a:p>
            <a:pPr indent="0" lvl="0" marL="0" rtl="0" algn="l">
              <a:spcBef>
                <a:spcPts val="0"/>
              </a:spcBef>
              <a:spcAft>
                <a:spcPts val="0"/>
              </a:spcAft>
              <a:buNone/>
            </a:pPr>
            <a:r>
              <a:rPr lang="en-US"/>
              <a:t>85</a:t>
            </a:r>
            <a:r>
              <a:rPr lang="en-US"/>
              <a:t>0 mb Analysis (Feb. 22 - 12z)</a:t>
            </a:r>
            <a:endParaRPr/>
          </a:p>
        </p:txBody>
      </p:sp>
      <p:sp>
        <p:nvSpPr>
          <p:cNvPr id="330" name="Google Shape;330;p45"/>
          <p:cNvSpPr txBox="1"/>
          <p:nvPr>
            <p:ph idx="12" type="sldNum"/>
          </p:nvPr>
        </p:nvSpPr>
        <p:spPr>
          <a:xfrm>
            <a:off x="17671800" y="9646800"/>
            <a:ext cx="640200" cy="640200"/>
          </a:xfrm>
          <a:prstGeom prst="rect">
            <a:avLst/>
          </a:prstGeom>
        </p:spPr>
        <p:txBody>
          <a:bodyPr anchorCtr="0" anchor="ctr" bIns="0" lIns="0" spcFirstLastPara="1" rIns="0" wrap="square" tIns="0">
            <a:normAutofit/>
          </a:bodyPr>
          <a:lstStyle/>
          <a:p>
            <a:pPr indent="0" lvl="0" marL="0" rtl="0" algn="ctr">
              <a:spcBef>
                <a:spcPts val="0"/>
              </a:spcBef>
              <a:spcAft>
                <a:spcPts val="0"/>
              </a:spcAft>
              <a:buNone/>
            </a:pPr>
            <a:fld id="{00000000-1234-1234-1234-123412341234}" type="slidenum">
              <a:rPr lang="en-US"/>
              <a:t>‹#›</a:t>
            </a:fld>
            <a:endParaRPr/>
          </a:p>
        </p:txBody>
      </p:sp>
      <p:pic>
        <p:nvPicPr>
          <p:cNvPr id="331" name="Google Shape;331;p45"/>
          <p:cNvPicPr preferRelativeResize="0"/>
          <p:nvPr/>
        </p:nvPicPr>
        <p:blipFill>
          <a:blip r:embed="rId3">
            <a:alphaModFix/>
          </a:blip>
          <a:stretch>
            <a:fillRect/>
          </a:stretch>
        </p:blipFill>
        <p:spPr>
          <a:xfrm>
            <a:off x="3149600" y="1219200"/>
            <a:ext cx="11988800" cy="8991600"/>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46"/>
          <p:cNvSpPr txBox="1"/>
          <p:nvPr>
            <p:ph type="title"/>
          </p:nvPr>
        </p:nvSpPr>
        <p:spPr>
          <a:xfrm>
            <a:off x="2304288" y="0"/>
            <a:ext cx="12381000" cy="1143000"/>
          </a:xfrm>
          <a:prstGeom prst="rect">
            <a:avLst/>
          </a:prstGeom>
        </p:spPr>
        <p:txBody>
          <a:bodyPr anchorCtr="0" anchor="t" bIns="182875" lIns="182875" spcFirstLastPara="1" rIns="182875" wrap="square" tIns="182875">
            <a:normAutofit/>
          </a:bodyPr>
          <a:lstStyle/>
          <a:p>
            <a:pPr indent="0" lvl="0" marL="0" rtl="0" algn="l">
              <a:spcBef>
                <a:spcPts val="0"/>
              </a:spcBef>
              <a:spcAft>
                <a:spcPts val="0"/>
              </a:spcAft>
              <a:buNone/>
            </a:pPr>
            <a:r>
              <a:rPr lang="en-US"/>
              <a:t>850 mb Analysis (Feb. 23 - 00z)</a:t>
            </a:r>
            <a:endParaRPr/>
          </a:p>
        </p:txBody>
      </p:sp>
      <p:sp>
        <p:nvSpPr>
          <p:cNvPr id="337" name="Google Shape;337;p46"/>
          <p:cNvSpPr txBox="1"/>
          <p:nvPr>
            <p:ph idx="12" type="sldNum"/>
          </p:nvPr>
        </p:nvSpPr>
        <p:spPr>
          <a:xfrm>
            <a:off x="17671800" y="9646800"/>
            <a:ext cx="640200" cy="640200"/>
          </a:xfrm>
          <a:prstGeom prst="rect">
            <a:avLst/>
          </a:prstGeom>
        </p:spPr>
        <p:txBody>
          <a:bodyPr anchorCtr="0" anchor="ctr" bIns="0" lIns="0" spcFirstLastPara="1" rIns="0" wrap="square" tIns="0">
            <a:normAutofit/>
          </a:bodyPr>
          <a:lstStyle/>
          <a:p>
            <a:pPr indent="0" lvl="0" marL="0" rtl="0" algn="ctr">
              <a:spcBef>
                <a:spcPts val="0"/>
              </a:spcBef>
              <a:spcAft>
                <a:spcPts val="0"/>
              </a:spcAft>
              <a:buNone/>
            </a:pPr>
            <a:fld id="{00000000-1234-1234-1234-123412341234}" type="slidenum">
              <a:rPr lang="en-US"/>
              <a:t>‹#›</a:t>
            </a:fld>
            <a:endParaRPr/>
          </a:p>
        </p:txBody>
      </p:sp>
      <p:pic>
        <p:nvPicPr>
          <p:cNvPr id="338" name="Google Shape;338;p46"/>
          <p:cNvPicPr preferRelativeResize="0"/>
          <p:nvPr/>
        </p:nvPicPr>
        <p:blipFill>
          <a:blip r:embed="rId3">
            <a:alphaModFix/>
          </a:blip>
          <a:stretch>
            <a:fillRect/>
          </a:stretch>
        </p:blipFill>
        <p:spPr>
          <a:xfrm>
            <a:off x="3149600" y="1219200"/>
            <a:ext cx="11988800" cy="8991600"/>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47"/>
          <p:cNvSpPr txBox="1"/>
          <p:nvPr>
            <p:ph type="title"/>
          </p:nvPr>
        </p:nvSpPr>
        <p:spPr>
          <a:xfrm>
            <a:off x="2304288" y="0"/>
            <a:ext cx="12381000" cy="1143000"/>
          </a:xfrm>
          <a:prstGeom prst="rect">
            <a:avLst/>
          </a:prstGeom>
        </p:spPr>
        <p:txBody>
          <a:bodyPr anchorCtr="0" anchor="t" bIns="182875" lIns="182875" spcFirstLastPara="1" rIns="182875" wrap="square" tIns="182875">
            <a:normAutofit/>
          </a:bodyPr>
          <a:lstStyle/>
          <a:p>
            <a:pPr indent="0" lvl="0" marL="0" rtl="0" algn="l">
              <a:spcBef>
                <a:spcPts val="0"/>
              </a:spcBef>
              <a:spcAft>
                <a:spcPts val="0"/>
              </a:spcAft>
              <a:buNone/>
            </a:pPr>
            <a:r>
              <a:rPr lang="en-US"/>
              <a:t>WPC Surface Analysis</a:t>
            </a:r>
            <a:endParaRPr/>
          </a:p>
        </p:txBody>
      </p:sp>
      <p:sp>
        <p:nvSpPr>
          <p:cNvPr id="344" name="Google Shape;344;p47"/>
          <p:cNvSpPr txBox="1"/>
          <p:nvPr>
            <p:ph idx="12" type="sldNum"/>
          </p:nvPr>
        </p:nvSpPr>
        <p:spPr>
          <a:xfrm>
            <a:off x="17671800" y="9646800"/>
            <a:ext cx="640200" cy="640200"/>
          </a:xfrm>
          <a:prstGeom prst="rect">
            <a:avLst/>
          </a:prstGeom>
        </p:spPr>
        <p:txBody>
          <a:bodyPr anchorCtr="0" anchor="ctr" bIns="0" lIns="0" spcFirstLastPara="1" rIns="0" wrap="square" tIns="0">
            <a:normAutofit/>
          </a:bodyPr>
          <a:lstStyle/>
          <a:p>
            <a:pPr indent="0" lvl="0" marL="0" rtl="0" algn="ctr">
              <a:spcBef>
                <a:spcPts val="0"/>
              </a:spcBef>
              <a:spcAft>
                <a:spcPts val="0"/>
              </a:spcAft>
              <a:buNone/>
            </a:pPr>
            <a:fld id="{00000000-1234-1234-1234-123412341234}" type="slidenum">
              <a:rPr lang="en-US"/>
              <a:t>‹#›</a:t>
            </a:fld>
            <a:endParaRPr/>
          </a:p>
        </p:txBody>
      </p:sp>
      <p:pic>
        <p:nvPicPr>
          <p:cNvPr id="345" name="Google Shape;345;p47"/>
          <p:cNvPicPr preferRelativeResize="0"/>
          <p:nvPr/>
        </p:nvPicPr>
        <p:blipFill rotWithShape="1">
          <a:blip r:embed="rId3">
            <a:alphaModFix/>
          </a:blip>
          <a:srcRect b="45542" l="0" r="58622" t="0"/>
          <a:stretch/>
        </p:blipFill>
        <p:spPr>
          <a:xfrm>
            <a:off x="716275" y="1450425"/>
            <a:ext cx="8134650" cy="8043975"/>
          </a:xfrm>
          <a:prstGeom prst="rect">
            <a:avLst/>
          </a:prstGeom>
          <a:noFill/>
          <a:ln cap="flat" cmpd="sng" w="9525">
            <a:solidFill>
              <a:schemeClr val="dk2"/>
            </a:solidFill>
            <a:prstDash val="solid"/>
            <a:round/>
            <a:headEnd len="sm" w="sm" type="none"/>
            <a:tailEnd len="sm" w="sm" type="none"/>
          </a:ln>
        </p:spPr>
      </p:pic>
      <p:pic>
        <p:nvPicPr>
          <p:cNvPr id="346" name="Google Shape;346;p47"/>
          <p:cNvPicPr preferRelativeResize="0"/>
          <p:nvPr/>
        </p:nvPicPr>
        <p:blipFill rotWithShape="1">
          <a:blip r:embed="rId4">
            <a:alphaModFix/>
          </a:blip>
          <a:srcRect b="46239" l="0" r="58478" t="0"/>
          <a:stretch/>
        </p:blipFill>
        <p:spPr>
          <a:xfrm>
            <a:off x="9233675" y="1439500"/>
            <a:ext cx="8268850" cy="8043975"/>
          </a:xfrm>
          <a:prstGeom prst="rect">
            <a:avLst/>
          </a:prstGeom>
          <a:noFill/>
          <a:ln cap="flat" cmpd="sng" w="9525">
            <a:solidFill>
              <a:schemeClr val="dk2"/>
            </a:solidFill>
            <a:prstDash val="solid"/>
            <a:round/>
            <a:headEnd len="sm" w="sm" type="none"/>
            <a:tailEnd len="sm" w="sm" type="none"/>
          </a:ln>
        </p:spPr>
      </p:pic>
      <p:sp>
        <p:nvSpPr>
          <p:cNvPr id="347" name="Google Shape;347;p47"/>
          <p:cNvSpPr txBox="1"/>
          <p:nvPr/>
        </p:nvSpPr>
        <p:spPr>
          <a:xfrm>
            <a:off x="716275" y="9492000"/>
            <a:ext cx="36993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3000">
                <a:latin typeface="Calibri"/>
                <a:ea typeface="Calibri"/>
                <a:cs typeface="Calibri"/>
                <a:sym typeface="Calibri"/>
              </a:rPr>
              <a:t>Valid 2/22 12z</a:t>
            </a:r>
            <a:endParaRPr b="1" sz="3000">
              <a:latin typeface="Calibri"/>
              <a:ea typeface="Calibri"/>
              <a:cs typeface="Calibri"/>
              <a:sym typeface="Calibri"/>
            </a:endParaRPr>
          </a:p>
        </p:txBody>
      </p:sp>
      <p:sp>
        <p:nvSpPr>
          <p:cNvPr id="348" name="Google Shape;348;p47"/>
          <p:cNvSpPr txBox="1"/>
          <p:nvPr/>
        </p:nvSpPr>
        <p:spPr>
          <a:xfrm>
            <a:off x="9304025" y="9492000"/>
            <a:ext cx="36993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3000">
                <a:latin typeface="Calibri"/>
                <a:ea typeface="Calibri"/>
                <a:cs typeface="Calibri"/>
                <a:sym typeface="Calibri"/>
              </a:rPr>
              <a:t>Valid 2/23 00z</a:t>
            </a:r>
            <a:endParaRPr b="1" sz="3000">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48"/>
          <p:cNvSpPr txBox="1"/>
          <p:nvPr>
            <p:ph type="title"/>
          </p:nvPr>
        </p:nvSpPr>
        <p:spPr>
          <a:xfrm>
            <a:off x="2304288" y="0"/>
            <a:ext cx="12381000" cy="1143000"/>
          </a:xfrm>
          <a:prstGeom prst="rect">
            <a:avLst/>
          </a:prstGeom>
        </p:spPr>
        <p:txBody>
          <a:bodyPr anchorCtr="0" anchor="t" bIns="182875" lIns="182875" spcFirstLastPara="1" rIns="182875" wrap="square" tIns="182875">
            <a:normAutofit/>
          </a:bodyPr>
          <a:lstStyle/>
          <a:p>
            <a:pPr indent="0" lvl="0" marL="0" rtl="0" algn="l">
              <a:spcBef>
                <a:spcPts val="0"/>
              </a:spcBef>
              <a:spcAft>
                <a:spcPts val="0"/>
              </a:spcAft>
              <a:buNone/>
            </a:pPr>
            <a:r>
              <a:rPr lang="en-US"/>
              <a:t>WPC Surface Analysis</a:t>
            </a:r>
            <a:endParaRPr/>
          </a:p>
        </p:txBody>
      </p:sp>
      <p:sp>
        <p:nvSpPr>
          <p:cNvPr id="354" name="Google Shape;354;p48"/>
          <p:cNvSpPr txBox="1"/>
          <p:nvPr>
            <p:ph idx="12" type="sldNum"/>
          </p:nvPr>
        </p:nvSpPr>
        <p:spPr>
          <a:xfrm>
            <a:off x="17671800" y="9646800"/>
            <a:ext cx="640200" cy="640200"/>
          </a:xfrm>
          <a:prstGeom prst="rect">
            <a:avLst/>
          </a:prstGeom>
        </p:spPr>
        <p:txBody>
          <a:bodyPr anchorCtr="0" anchor="ctr" bIns="0" lIns="0" spcFirstLastPara="1" rIns="0" wrap="square" tIns="0">
            <a:normAutofit/>
          </a:bodyPr>
          <a:lstStyle/>
          <a:p>
            <a:pPr indent="0" lvl="0" marL="0" rtl="0" algn="ctr">
              <a:spcBef>
                <a:spcPts val="0"/>
              </a:spcBef>
              <a:spcAft>
                <a:spcPts val="0"/>
              </a:spcAft>
              <a:buNone/>
            </a:pPr>
            <a:fld id="{00000000-1234-1234-1234-123412341234}" type="slidenum">
              <a:rPr lang="en-US"/>
              <a:t>‹#›</a:t>
            </a:fld>
            <a:endParaRPr/>
          </a:p>
        </p:txBody>
      </p:sp>
      <p:sp>
        <p:nvSpPr>
          <p:cNvPr id="355" name="Google Shape;355;p48"/>
          <p:cNvSpPr txBox="1"/>
          <p:nvPr/>
        </p:nvSpPr>
        <p:spPr>
          <a:xfrm>
            <a:off x="716275" y="9492000"/>
            <a:ext cx="36993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3000">
                <a:latin typeface="Calibri"/>
                <a:ea typeface="Calibri"/>
                <a:cs typeface="Calibri"/>
                <a:sym typeface="Calibri"/>
              </a:rPr>
              <a:t>Valid 2/23 12z</a:t>
            </a:r>
            <a:endParaRPr b="1" sz="3000">
              <a:latin typeface="Calibri"/>
              <a:ea typeface="Calibri"/>
              <a:cs typeface="Calibri"/>
              <a:sym typeface="Calibri"/>
            </a:endParaRPr>
          </a:p>
        </p:txBody>
      </p:sp>
      <p:sp>
        <p:nvSpPr>
          <p:cNvPr id="356" name="Google Shape;356;p48"/>
          <p:cNvSpPr txBox="1"/>
          <p:nvPr/>
        </p:nvSpPr>
        <p:spPr>
          <a:xfrm>
            <a:off x="9304025" y="9492000"/>
            <a:ext cx="36993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3000">
                <a:latin typeface="Calibri"/>
                <a:ea typeface="Calibri"/>
                <a:cs typeface="Calibri"/>
                <a:sym typeface="Calibri"/>
              </a:rPr>
              <a:t>Valid 2/24 00z</a:t>
            </a:r>
            <a:endParaRPr b="1" sz="3000">
              <a:latin typeface="Calibri"/>
              <a:ea typeface="Calibri"/>
              <a:cs typeface="Calibri"/>
              <a:sym typeface="Calibri"/>
            </a:endParaRPr>
          </a:p>
        </p:txBody>
      </p:sp>
      <p:pic>
        <p:nvPicPr>
          <p:cNvPr id="357" name="Google Shape;357;p48"/>
          <p:cNvPicPr preferRelativeResize="0"/>
          <p:nvPr/>
        </p:nvPicPr>
        <p:blipFill rotWithShape="1">
          <a:blip r:embed="rId3">
            <a:alphaModFix/>
          </a:blip>
          <a:srcRect b="45652" l="0" r="58537" t="0"/>
          <a:stretch/>
        </p:blipFill>
        <p:spPr>
          <a:xfrm>
            <a:off x="707875" y="1480788"/>
            <a:ext cx="8134650" cy="8011224"/>
          </a:xfrm>
          <a:prstGeom prst="rect">
            <a:avLst/>
          </a:prstGeom>
          <a:noFill/>
          <a:ln cap="flat" cmpd="sng" w="9525">
            <a:solidFill>
              <a:schemeClr val="dk2"/>
            </a:solidFill>
            <a:prstDash val="solid"/>
            <a:round/>
            <a:headEnd len="sm" w="sm" type="none"/>
            <a:tailEnd len="sm" w="sm" type="none"/>
          </a:ln>
        </p:spPr>
      </p:pic>
      <p:pic>
        <p:nvPicPr>
          <p:cNvPr id="358" name="Google Shape;358;p48"/>
          <p:cNvPicPr preferRelativeResize="0"/>
          <p:nvPr/>
        </p:nvPicPr>
        <p:blipFill rotWithShape="1">
          <a:blip r:embed="rId4">
            <a:alphaModFix/>
          </a:blip>
          <a:srcRect b="45088" l="0" r="58513" t="0"/>
          <a:stretch/>
        </p:blipFill>
        <p:spPr>
          <a:xfrm>
            <a:off x="9222350" y="1480800"/>
            <a:ext cx="8055689" cy="8011200"/>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49"/>
          <p:cNvSpPr txBox="1"/>
          <p:nvPr>
            <p:ph type="title"/>
          </p:nvPr>
        </p:nvSpPr>
        <p:spPr>
          <a:xfrm>
            <a:off x="2304300" y="0"/>
            <a:ext cx="14581800" cy="1143000"/>
          </a:xfrm>
          <a:prstGeom prst="rect">
            <a:avLst/>
          </a:prstGeom>
        </p:spPr>
        <p:txBody>
          <a:bodyPr anchorCtr="0" anchor="t" bIns="182875" lIns="182875" spcFirstLastPara="1" rIns="182875" wrap="square" tIns="182875">
            <a:noAutofit/>
          </a:bodyPr>
          <a:lstStyle/>
          <a:p>
            <a:pPr indent="0" lvl="0" marL="0" rtl="0" algn="l">
              <a:spcBef>
                <a:spcPts val="0"/>
              </a:spcBef>
              <a:spcAft>
                <a:spcPts val="0"/>
              </a:spcAft>
              <a:buSzPts val="990"/>
              <a:buNone/>
            </a:pPr>
            <a:r>
              <a:rPr lang="en-US" sz="3600"/>
              <a:t>Synoptic and Mesoscale Forcing (GFS/EURO - Initialized/Valid 00z Feb. 23)</a:t>
            </a:r>
            <a:endParaRPr sz="3600"/>
          </a:p>
        </p:txBody>
      </p:sp>
      <p:sp>
        <p:nvSpPr>
          <p:cNvPr id="364" name="Google Shape;364;p49"/>
          <p:cNvSpPr txBox="1"/>
          <p:nvPr>
            <p:ph idx="12" type="sldNum"/>
          </p:nvPr>
        </p:nvSpPr>
        <p:spPr>
          <a:xfrm>
            <a:off x="17671800" y="9646800"/>
            <a:ext cx="640200" cy="640200"/>
          </a:xfrm>
          <a:prstGeom prst="rect">
            <a:avLst/>
          </a:prstGeom>
        </p:spPr>
        <p:txBody>
          <a:bodyPr anchorCtr="0" anchor="ctr" bIns="0" lIns="0" spcFirstLastPara="1" rIns="0" wrap="square" tIns="0">
            <a:normAutofit/>
          </a:bodyPr>
          <a:lstStyle/>
          <a:p>
            <a:pPr indent="0" lvl="0" marL="0" rtl="0" algn="ctr">
              <a:spcBef>
                <a:spcPts val="0"/>
              </a:spcBef>
              <a:spcAft>
                <a:spcPts val="0"/>
              </a:spcAft>
              <a:buNone/>
            </a:pPr>
            <a:fld id="{00000000-1234-1234-1234-123412341234}" type="slidenum">
              <a:rPr lang="en-US"/>
              <a:t>‹#›</a:t>
            </a:fld>
            <a:endParaRPr/>
          </a:p>
        </p:txBody>
      </p:sp>
      <p:pic>
        <p:nvPicPr>
          <p:cNvPr id="365" name="Google Shape;365;p49"/>
          <p:cNvPicPr preferRelativeResize="0"/>
          <p:nvPr/>
        </p:nvPicPr>
        <p:blipFill rotWithShape="1">
          <a:blip r:embed="rId3">
            <a:alphaModFix/>
          </a:blip>
          <a:srcRect b="0" l="0" r="0" t="49879"/>
          <a:stretch/>
        </p:blipFill>
        <p:spPr>
          <a:xfrm>
            <a:off x="0" y="5833998"/>
            <a:ext cx="18312003" cy="4423149"/>
          </a:xfrm>
          <a:prstGeom prst="rect">
            <a:avLst/>
          </a:prstGeom>
          <a:noFill/>
          <a:ln cap="flat" cmpd="sng" w="19050">
            <a:solidFill>
              <a:srgbClr val="3A3838"/>
            </a:solidFill>
            <a:prstDash val="solid"/>
            <a:round/>
            <a:headEnd len="sm" w="sm" type="none"/>
            <a:tailEnd len="sm" w="sm" type="none"/>
          </a:ln>
        </p:spPr>
      </p:pic>
      <p:pic>
        <p:nvPicPr>
          <p:cNvPr id="366" name="Google Shape;366;p49"/>
          <p:cNvPicPr preferRelativeResize="0"/>
          <p:nvPr/>
        </p:nvPicPr>
        <p:blipFill rotWithShape="1">
          <a:blip r:embed="rId3">
            <a:alphaModFix/>
          </a:blip>
          <a:srcRect b="49879" l="0" r="0" t="0"/>
          <a:stretch/>
        </p:blipFill>
        <p:spPr>
          <a:xfrm>
            <a:off x="0" y="1127194"/>
            <a:ext cx="18312003" cy="4423149"/>
          </a:xfrm>
          <a:prstGeom prst="rect">
            <a:avLst/>
          </a:prstGeom>
          <a:noFill/>
          <a:ln cap="flat" cmpd="sng" w="19050">
            <a:solidFill>
              <a:srgbClr val="3A3838"/>
            </a:solidFill>
            <a:prstDash val="solid"/>
            <a:round/>
            <a:headEnd len="sm" w="sm" type="none"/>
            <a:tailEnd len="sm" w="sm" type="none"/>
          </a:ln>
        </p:spPr>
      </p:pic>
      <p:sp>
        <p:nvSpPr>
          <p:cNvPr id="367" name="Google Shape;367;p49"/>
          <p:cNvSpPr txBox="1"/>
          <p:nvPr/>
        </p:nvSpPr>
        <p:spPr>
          <a:xfrm>
            <a:off x="-15825" y="1345225"/>
            <a:ext cx="3022800" cy="2216400"/>
          </a:xfrm>
          <a:prstGeom prst="rect">
            <a:avLst/>
          </a:prstGeom>
          <a:solidFill>
            <a:srgbClr val="000000"/>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200">
                <a:solidFill>
                  <a:schemeClr val="dk1"/>
                </a:solidFill>
                <a:latin typeface="Calibri"/>
                <a:ea typeface="Calibri"/>
                <a:cs typeface="Calibri"/>
                <a:sym typeface="Calibri"/>
              </a:rPr>
              <a:t>GFS 850-300 mb Q-vector Divergence, 850-700 mb 2-D Frontogenesis, 600-500 mb Sat. Geo. Pot. Vort., 700-500 mb RH</a:t>
            </a:r>
            <a:endParaRPr b="1" sz="2200">
              <a:solidFill>
                <a:schemeClr val="dk1"/>
              </a:solidFill>
              <a:latin typeface="Calibri"/>
              <a:ea typeface="Calibri"/>
              <a:cs typeface="Calibri"/>
              <a:sym typeface="Calibri"/>
            </a:endParaRPr>
          </a:p>
        </p:txBody>
      </p:sp>
      <p:sp>
        <p:nvSpPr>
          <p:cNvPr id="368" name="Google Shape;368;p49"/>
          <p:cNvSpPr txBox="1"/>
          <p:nvPr/>
        </p:nvSpPr>
        <p:spPr>
          <a:xfrm>
            <a:off x="-15825" y="6023900"/>
            <a:ext cx="3022800" cy="2216400"/>
          </a:xfrm>
          <a:prstGeom prst="rect">
            <a:avLst/>
          </a:prstGeom>
          <a:solidFill>
            <a:srgbClr val="000000"/>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200">
                <a:solidFill>
                  <a:schemeClr val="dk1"/>
                </a:solidFill>
                <a:latin typeface="Calibri"/>
                <a:ea typeface="Calibri"/>
                <a:cs typeface="Calibri"/>
                <a:sym typeface="Calibri"/>
              </a:rPr>
              <a:t>EURO</a:t>
            </a:r>
            <a:r>
              <a:rPr b="1" lang="en-US" sz="2200">
                <a:solidFill>
                  <a:schemeClr val="dk1"/>
                </a:solidFill>
                <a:latin typeface="Calibri"/>
                <a:ea typeface="Calibri"/>
                <a:cs typeface="Calibri"/>
                <a:sym typeface="Calibri"/>
              </a:rPr>
              <a:t> 850-300 mb Q-vector Divergence, 850-500 mb 2-D Frontogenesis, 700-500 mb Sat. Geo. Pot. Vort., 700-500 mb RH</a:t>
            </a:r>
            <a:endParaRPr b="1" sz="2200">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50"/>
          <p:cNvSpPr txBox="1"/>
          <p:nvPr>
            <p:ph type="title"/>
          </p:nvPr>
        </p:nvSpPr>
        <p:spPr>
          <a:xfrm>
            <a:off x="2304300" y="0"/>
            <a:ext cx="13316100" cy="1143000"/>
          </a:xfrm>
          <a:prstGeom prst="rect">
            <a:avLst/>
          </a:prstGeom>
        </p:spPr>
        <p:txBody>
          <a:bodyPr anchorCtr="0" anchor="t" bIns="182875" lIns="182875" spcFirstLastPara="1" rIns="182875" wrap="square" tIns="182875">
            <a:noAutofit/>
          </a:bodyPr>
          <a:lstStyle/>
          <a:p>
            <a:pPr indent="0" lvl="0" marL="0" rtl="0" algn="l">
              <a:spcBef>
                <a:spcPts val="0"/>
              </a:spcBef>
              <a:spcAft>
                <a:spcPts val="0"/>
              </a:spcAft>
              <a:buSzPts val="990"/>
              <a:buNone/>
            </a:pPr>
            <a:r>
              <a:rPr lang="en-US" sz="3600"/>
              <a:t>Synoptic and Mesoscale Forcing (NAM - Initialized/Valid 00z Feb. 23)</a:t>
            </a:r>
            <a:endParaRPr sz="3600"/>
          </a:p>
        </p:txBody>
      </p:sp>
      <p:sp>
        <p:nvSpPr>
          <p:cNvPr id="374" name="Google Shape;374;p50"/>
          <p:cNvSpPr txBox="1"/>
          <p:nvPr>
            <p:ph idx="12" type="sldNum"/>
          </p:nvPr>
        </p:nvSpPr>
        <p:spPr>
          <a:xfrm>
            <a:off x="17671800" y="9646800"/>
            <a:ext cx="640200" cy="640200"/>
          </a:xfrm>
          <a:prstGeom prst="rect">
            <a:avLst/>
          </a:prstGeom>
        </p:spPr>
        <p:txBody>
          <a:bodyPr anchorCtr="0" anchor="ctr" bIns="0" lIns="0" spcFirstLastPara="1" rIns="0" wrap="square" tIns="0">
            <a:normAutofit/>
          </a:bodyPr>
          <a:lstStyle/>
          <a:p>
            <a:pPr indent="0" lvl="0" marL="0" rtl="0" algn="ctr">
              <a:spcBef>
                <a:spcPts val="0"/>
              </a:spcBef>
              <a:spcAft>
                <a:spcPts val="0"/>
              </a:spcAft>
              <a:buNone/>
            </a:pPr>
            <a:fld id="{00000000-1234-1234-1234-123412341234}" type="slidenum">
              <a:rPr lang="en-US"/>
              <a:t>‹#›</a:t>
            </a:fld>
            <a:endParaRPr/>
          </a:p>
        </p:txBody>
      </p:sp>
      <p:pic>
        <p:nvPicPr>
          <p:cNvPr id="375" name="Google Shape;375;p50"/>
          <p:cNvPicPr preferRelativeResize="0"/>
          <p:nvPr/>
        </p:nvPicPr>
        <p:blipFill>
          <a:blip r:embed="rId3">
            <a:alphaModFix/>
          </a:blip>
          <a:stretch>
            <a:fillRect/>
          </a:stretch>
        </p:blipFill>
        <p:spPr>
          <a:xfrm>
            <a:off x="-73800" y="1295400"/>
            <a:ext cx="18361800" cy="8849176"/>
          </a:xfrm>
          <a:prstGeom prst="rect">
            <a:avLst/>
          </a:prstGeom>
          <a:noFill/>
          <a:ln>
            <a:noFill/>
          </a:ln>
        </p:spPr>
      </p:pic>
      <p:sp>
        <p:nvSpPr>
          <p:cNvPr id="376" name="Google Shape;376;p50"/>
          <p:cNvSpPr txBox="1"/>
          <p:nvPr/>
        </p:nvSpPr>
        <p:spPr>
          <a:xfrm>
            <a:off x="-15825" y="1345225"/>
            <a:ext cx="1978200" cy="1015800"/>
          </a:xfrm>
          <a:prstGeom prst="rect">
            <a:avLst/>
          </a:prstGeom>
          <a:solidFill>
            <a:srgbClr val="000000"/>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700">
                <a:solidFill>
                  <a:schemeClr val="dk1"/>
                </a:solidFill>
                <a:latin typeface="Calibri"/>
                <a:ea typeface="Calibri"/>
                <a:cs typeface="Calibri"/>
                <a:sym typeface="Calibri"/>
              </a:rPr>
              <a:t>850-300 mb Q-vectors</a:t>
            </a:r>
            <a:endParaRPr b="1" sz="2700">
              <a:solidFill>
                <a:schemeClr val="dk1"/>
              </a:solidFill>
              <a:latin typeface="Calibri"/>
              <a:ea typeface="Calibri"/>
              <a:cs typeface="Calibri"/>
              <a:sym typeface="Calibri"/>
            </a:endParaRPr>
          </a:p>
        </p:txBody>
      </p:sp>
      <p:sp>
        <p:nvSpPr>
          <p:cNvPr id="377" name="Google Shape;377;p50"/>
          <p:cNvSpPr txBox="1"/>
          <p:nvPr/>
        </p:nvSpPr>
        <p:spPr>
          <a:xfrm>
            <a:off x="9204975" y="1345225"/>
            <a:ext cx="3234300" cy="1200600"/>
          </a:xfrm>
          <a:prstGeom prst="rect">
            <a:avLst/>
          </a:prstGeom>
          <a:solidFill>
            <a:srgbClr val="000000"/>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200">
                <a:solidFill>
                  <a:schemeClr val="dk1"/>
                </a:solidFill>
                <a:latin typeface="Calibri"/>
                <a:ea typeface="Calibri"/>
                <a:cs typeface="Calibri"/>
                <a:sym typeface="Calibri"/>
              </a:rPr>
              <a:t>300 mb Heights &amp; Ageostrophic Wind with 925-850 mb Wind Speeds</a:t>
            </a:r>
            <a:endParaRPr b="1" sz="2200">
              <a:solidFill>
                <a:schemeClr val="dk1"/>
              </a:solidFill>
              <a:latin typeface="Calibri"/>
              <a:ea typeface="Calibri"/>
              <a:cs typeface="Calibri"/>
              <a:sym typeface="Calibri"/>
            </a:endParaRPr>
          </a:p>
        </p:txBody>
      </p:sp>
      <p:sp>
        <p:nvSpPr>
          <p:cNvPr id="378" name="Google Shape;378;p50"/>
          <p:cNvSpPr txBox="1"/>
          <p:nvPr/>
        </p:nvSpPr>
        <p:spPr>
          <a:xfrm>
            <a:off x="-73800" y="5907250"/>
            <a:ext cx="3001500" cy="892800"/>
          </a:xfrm>
          <a:prstGeom prst="rect">
            <a:avLst/>
          </a:prstGeom>
          <a:solidFill>
            <a:srgbClr val="000000"/>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300">
                <a:solidFill>
                  <a:schemeClr val="dk1"/>
                </a:solidFill>
                <a:latin typeface="Calibri"/>
                <a:ea typeface="Calibri"/>
                <a:cs typeface="Calibri"/>
                <a:sym typeface="Calibri"/>
              </a:rPr>
              <a:t>925-850 mb Wind and Temp. Advection</a:t>
            </a:r>
            <a:endParaRPr b="1" sz="2300">
              <a:solidFill>
                <a:schemeClr val="dk1"/>
              </a:solidFill>
              <a:latin typeface="Calibri"/>
              <a:ea typeface="Calibri"/>
              <a:cs typeface="Calibri"/>
              <a:sym typeface="Calibri"/>
            </a:endParaRPr>
          </a:p>
        </p:txBody>
      </p:sp>
      <p:sp>
        <p:nvSpPr>
          <p:cNvPr id="379" name="Google Shape;379;p50"/>
          <p:cNvSpPr txBox="1"/>
          <p:nvPr/>
        </p:nvSpPr>
        <p:spPr>
          <a:xfrm>
            <a:off x="9204975" y="5743150"/>
            <a:ext cx="2579700" cy="1723800"/>
          </a:xfrm>
          <a:prstGeom prst="rect">
            <a:avLst/>
          </a:prstGeom>
          <a:solidFill>
            <a:srgbClr val="000000"/>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000">
                <a:solidFill>
                  <a:schemeClr val="dk1"/>
                </a:solidFill>
                <a:latin typeface="Calibri"/>
                <a:ea typeface="Calibri"/>
                <a:cs typeface="Calibri"/>
                <a:sym typeface="Calibri"/>
              </a:rPr>
              <a:t>925-850 mb 2-D Frontogenesis with 700-500 mb Saturated Geo Potential Vort. and 925-850 mb Wind</a:t>
            </a:r>
            <a:endParaRPr b="1" sz="2000">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51"/>
          <p:cNvSpPr txBox="1"/>
          <p:nvPr>
            <p:ph type="title"/>
          </p:nvPr>
        </p:nvSpPr>
        <p:spPr>
          <a:xfrm>
            <a:off x="2304288" y="0"/>
            <a:ext cx="12381000" cy="1143000"/>
          </a:xfrm>
          <a:prstGeom prst="rect">
            <a:avLst/>
          </a:prstGeom>
        </p:spPr>
        <p:txBody>
          <a:bodyPr anchorCtr="0" anchor="t" bIns="182875" lIns="182875" spcFirstLastPara="1" rIns="182875" wrap="square" tIns="182875">
            <a:normAutofit fontScale="90000"/>
          </a:bodyPr>
          <a:lstStyle/>
          <a:p>
            <a:pPr indent="0" lvl="0" marL="0" rtl="0" algn="l">
              <a:spcBef>
                <a:spcPts val="0"/>
              </a:spcBef>
              <a:spcAft>
                <a:spcPts val="0"/>
              </a:spcAft>
              <a:buNone/>
            </a:pPr>
            <a:r>
              <a:rPr lang="en-US"/>
              <a:t>HREF 24-hr Snow Amounts - Initialized 12z Feb. 21</a:t>
            </a:r>
            <a:endParaRPr/>
          </a:p>
        </p:txBody>
      </p:sp>
      <p:sp>
        <p:nvSpPr>
          <p:cNvPr id="385" name="Google Shape;385;p51"/>
          <p:cNvSpPr txBox="1"/>
          <p:nvPr>
            <p:ph idx="12" type="sldNum"/>
          </p:nvPr>
        </p:nvSpPr>
        <p:spPr>
          <a:xfrm>
            <a:off x="17671800" y="9646800"/>
            <a:ext cx="640200" cy="640200"/>
          </a:xfrm>
          <a:prstGeom prst="rect">
            <a:avLst/>
          </a:prstGeom>
        </p:spPr>
        <p:txBody>
          <a:bodyPr anchorCtr="0" anchor="ctr" bIns="0" lIns="0" spcFirstLastPara="1" rIns="0" wrap="square" tIns="0">
            <a:normAutofit/>
          </a:bodyPr>
          <a:lstStyle/>
          <a:p>
            <a:pPr indent="0" lvl="0" marL="0" rtl="0" algn="ctr">
              <a:spcBef>
                <a:spcPts val="0"/>
              </a:spcBef>
              <a:spcAft>
                <a:spcPts val="0"/>
              </a:spcAft>
              <a:buNone/>
            </a:pPr>
            <a:fld id="{00000000-1234-1234-1234-123412341234}" type="slidenum">
              <a:rPr lang="en-US"/>
              <a:t>‹#›</a:t>
            </a:fld>
            <a:endParaRPr/>
          </a:p>
        </p:txBody>
      </p:sp>
      <p:pic>
        <p:nvPicPr>
          <p:cNvPr id="386" name="Google Shape;386;p51"/>
          <p:cNvPicPr preferRelativeResize="0"/>
          <p:nvPr/>
        </p:nvPicPr>
        <p:blipFill>
          <a:blip r:embed="rId3">
            <a:alphaModFix/>
          </a:blip>
          <a:stretch>
            <a:fillRect/>
          </a:stretch>
        </p:blipFill>
        <p:spPr>
          <a:xfrm>
            <a:off x="9243042" y="2397975"/>
            <a:ext cx="9044734" cy="6994600"/>
          </a:xfrm>
          <a:prstGeom prst="rect">
            <a:avLst/>
          </a:prstGeom>
          <a:noFill/>
          <a:ln>
            <a:noFill/>
          </a:ln>
        </p:spPr>
      </p:pic>
      <p:pic>
        <p:nvPicPr>
          <p:cNvPr id="387" name="Google Shape;387;p51"/>
          <p:cNvPicPr preferRelativeResize="0"/>
          <p:nvPr/>
        </p:nvPicPr>
        <p:blipFill>
          <a:blip r:embed="rId4">
            <a:alphaModFix/>
          </a:blip>
          <a:stretch>
            <a:fillRect/>
          </a:stretch>
        </p:blipFill>
        <p:spPr>
          <a:xfrm>
            <a:off x="0" y="2397975"/>
            <a:ext cx="9044750" cy="6994600"/>
          </a:xfrm>
          <a:prstGeom prst="rect">
            <a:avLst/>
          </a:prstGeom>
          <a:noFill/>
          <a:ln>
            <a:noFill/>
          </a:ln>
        </p:spPr>
      </p:pic>
      <p:sp>
        <p:nvSpPr>
          <p:cNvPr id="388" name="Google Shape;388;p51"/>
          <p:cNvSpPr txBox="1"/>
          <p:nvPr/>
        </p:nvSpPr>
        <p:spPr>
          <a:xfrm>
            <a:off x="1756425" y="1618175"/>
            <a:ext cx="5682600" cy="77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4100">
                <a:latin typeface="Calibri"/>
                <a:ea typeface="Calibri"/>
                <a:cs typeface="Calibri"/>
                <a:sym typeface="Calibri"/>
              </a:rPr>
              <a:t>HREF Ensemble Mean</a:t>
            </a:r>
            <a:endParaRPr b="1" sz="4100">
              <a:latin typeface="Calibri"/>
              <a:ea typeface="Calibri"/>
              <a:cs typeface="Calibri"/>
              <a:sym typeface="Calibri"/>
            </a:endParaRPr>
          </a:p>
        </p:txBody>
      </p:sp>
      <p:sp>
        <p:nvSpPr>
          <p:cNvPr id="389" name="Google Shape;389;p51"/>
          <p:cNvSpPr txBox="1"/>
          <p:nvPr/>
        </p:nvSpPr>
        <p:spPr>
          <a:xfrm>
            <a:off x="10924113" y="1618175"/>
            <a:ext cx="5682600" cy="77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4100">
                <a:latin typeface="Calibri"/>
                <a:ea typeface="Calibri"/>
                <a:cs typeface="Calibri"/>
                <a:sym typeface="Calibri"/>
              </a:rPr>
              <a:t>HREF Ensemble Max</a:t>
            </a:r>
            <a:endParaRPr b="1" sz="4100">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52"/>
          <p:cNvSpPr txBox="1"/>
          <p:nvPr>
            <p:ph type="title"/>
          </p:nvPr>
        </p:nvSpPr>
        <p:spPr>
          <a:xfrm>
            <a:off x="2953488" y="4700375"/>
            <a:ext cx="12381000" cy="1143000"/>
          </a:xfrm>
          <a:prstGeom prst="rect">
            <a:avLst/>
          </a:prstGeom>
        </p:spPr>
        <p:txBody>
          <a:bodyPr anchorCtr="0" anchor="t" bIns="182875" lIns="182875" spcFirstLastPara="1" rIns="182875" wrap="square" tIns="182875">
            <a:noAutofit/>
          </a:bodyPr>
          <a:lstStyle/>
          <a:p>
            <a:pPr indent="0" lvl="0" marL="0" rtl="0" algn="ctr">
              <a:spcBef>
                <a:spcPts val="0"/>
              </a:spcBef>
              <a:spcAft>
                <a:spcPts val="0"/>
              </a:spcAft>
              <a:buNone/>
            </a:pPr>
            <a:r>
              <a:rPr lang="en-US" sz="6600">
                <a:solidFill>
                  <a:srgbClr val="000000"/>
                </a:solidFill>
              </a:rPr>
              <a:t>Day 3 Model Data</a:t>
            </a:r>
            <a:endParaRPr sz="6600">
              <a:solidFill>
                <a:srgbClr val="000000"/>
              </a:solidFill>
            </a:endParaRPr>
          </a:p>
        </p:txBody>
      </p:sp>
      <p:sp>
        <p:nvSpPr>
          <p:cNvPr id="395" name="Google Shape;395;p52"/>
          <p:cNvSpPr txBox="1"/>
          <p:nvPr>
            <p:ph idx="12" type="sldNum"/>
          </p:nvPr>
        </p:nvSpPr>
        <p:spPr>
          <a:xfrm>
            <a:off x="17671800" y="9646800"/>
            <a:ext cx="640200" cy="640200"/>
          </a:xfrm>
          <a:prstGeom prst="rect">
            <a:avLst/>
          </a:prstGeom>
        </p:spPr>
        <p:txBody>
          <a:bodyPr anchorCtr="0" anchor="ctr" bIns="0" lIns="0" spcFirstLastPara="1" rIns="0" wrap="square" tIns="0">
            <a:normAutofit/>
          </a:body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53"/>
          <p:cNvSpPr txBox="1"/>
          <p:nvPr>
            <p:ph type="title"/>
          </p:nvPr>
        </p:nvSpPr>
        <p:spPr>
          <a:xfrm>
            <a:off x="2304288" y="0"/>
            <a:ext cx="12381000" cy="1143000"/>
          </a:xfrm>
          <a:prstGeom prst="rect">
            <a:avLst/>
          </a:prstGeom>
        </p:spPr>
        <p:txBody>
          <a:bodyPr anchorCtr="0" anchor="t" bIns="182875" lIns="182875" spcFirstLastPara="1" rIns="182875" wrap="square" tIns="182875">
            <a:normAutofit fontScale="90000"/>
          </a:bodyPr>
          <a:lstStyle/>
          <a:p>
            <a:pPr indent="0" lvl="0" marL="0" rtl="0" algn="l">
              <a:spcBef>
                <a:spcPts val="0"/>
              </a:spcBef>
              <a:spcAft>
                <a:spcPts val="0"/>
              </a:spcAft>
              <a:buNone/>
            </a:pPr>
            <a:r>
              <a:rPr lang="en-US">
                <a:solidFill>
                  <a:schemeClr val="dk1"/>
                </a:solidFill>
              </a:rPr>
              <a:t>Day 3 - NBM Initialized 13z Feb. 19 - PDX</a:t>
            </a:r>
            <a:endParaRPr>
              <a:solidFill>
                <a:schemeClr val="dk1"/>
              </a:solidFill>
            </a:endParaRPr>
          </a:p>
          <a:p>
            <a:pPr indent="0" lvl="0" marL="0" rtl="0" algn="l">
              <a:spcBef>
                <a:spcPts val="0"/>
              </a:spcBef>
              <a:spcAft>
                <a:spcPts val="0"/>
              </a:spcAft>
              <a:buNone/>
            </a:pPr>
            <a:r>
              <a:t/>
            </a:r>
            <a:endParaRPr/>
          </a:p>
        </p:txBody>
      </p:sp>
      <p:sp>
        <p:nvSpPr>
          <p:cNvPr id="401" name="Google Shape;401;p53"/>
          <p:cNvSpPr txBox="1"/>
          <p:nvPr>
            <p:ph idx="12" type="sldNum"/>
          </p:nvPr>
        </p:nvSpPr>
        <p:spPr>
          <a:xfrm>
            <a:off x="17671800" y="9646800"/>
            <a:ext cx="640200" cy="640200"/>
          </a:xfrm>
          <a:prstGeom prst="rect">
            <a:avLst/>
          </a:prstGeom>
        </p:spPr>
        <p:txBody>
          <a:bodyPr anchorCtr="0" anchor="ctr" bIns="0" lIns="0" spcFirstLastPara="1" rIns="0" wrap="square" tIns="0">
            <a:normAutofit/>
          </a:bodyPr>
          <a:lstStyle/>
          <a:p>
            <a:pPr indent="0" lvl="0" marL="0" rtl="0" algn="ctr">
              <a:spcBef>
                <a:spcPts val="0"/>
              </a:spcBef>
              <a:spcAft>
                <a:spcPts val="0"/>
              </a:spcAft>
              <a:buNone/>
            </a:pPr>
            <a:fld id="{00000000-1234-1234-1234-123412341234}" type="slidenum">
              <a:rPr lang="en-US"/>
              <a:t>‹#›</a:t>
            </a:fld>
            <a:endParaRPr/>
          </a:p>
        </p:txBody>
      </p:sp>
      <p:pic>
        <p:nvPicPr>
          <p:cNvPr id="402" name="Google Shape;402;p53"/>
          <p:cNvPicPr preferRelativeResize="0"/>
          <p:nvPr/>
        </p:nvPicPr>
        <p:blipFill>
          <a:blip r:embed="rId3">
            <a:alphaModFix/>
          </a:blip>
          <a:stretch>
            <a:fillRect/>
          </a:stretch>
        </p:blipFill>
        <p:spPr>
          <a:xfrm>
            <a:off x="0" y="1295400"/>
            <a:ext cx="18288001" cy="856013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54"/>
          <p:cNvSpPr txBox="1"/>
          <p:nvPr>
            <p:ph type="title"/>
          </p:nvPr>
        </p:nvSpPr>
        <p:spPr>
          <a:xfrm>
            <a:off x="2304288" y="0"/>
            <a:ext cx="12381000" cy="1143000"/>
          </a:xfrm>
          <a:prstGeom prst="rect">
            <a:avLst/>
          </a:prstGeom>
        </p:spPr>
        <p:txBody>
          <a:bodyPr anchorCtr="0" anchor="t" bIns="182875" lIns="182875" spcFirstLastPara="1" rIns="182875" wrap="square" tIns="182875">
            <a:noAutofit/>
          </a:bodyPr>
          <a:lstStyle/>
          <a:p>
            <a:pPr indent="0" lvl="0" marL="0" rtl="0" algn="l">
              <a:spcBef>
                <a:spcPts val="0"/>
              </a:spcBef>
              <a:spcAft>
                <a:spcPts val="0"/>
              </a:spcAft>
              <a:buSzPts val="990"/>
              <a:buNone/>
            </a:pPr>
            <a:r>
              <a:rPr lang="en-US" sz="4200">
                <a:solidFill>
                  <a:schemeClr val="dk1"/>
                </a:solidFill>
              </a:rPr>
              <a:t>NBM 24-hr Snow Probs (forecast hr 84)</a:t>
            </a:r>
            <a:endParaRPr sz="4200">
              <a:solidFill>
                <a:schemeClr val="dk1"/>
              </a:solidFill>
            </a:endParaRPr>
          </a:p>
          <a:p>
            <a:pPr indent="0" lvl="0" marL="0" rtl="0" algn="l">
              <a:spcBef>
                <a:spcPts val="0"/>
              </a:spcBef>
              <a:spcAft>
                <a:spcPts val="0"/>
              </a:spcAft>
              <a:buSzPts val="990"/>
              <a:buNone/>
            </a:pPr>
            <a:r>
              <a:t/>
            </a:r>
            <a:endParaRPr sz="4200"/>
          </a:p>
        </p:txBody>
      </p:sp>
      <p:sp>
        <p:nvSpPr>
          <p:cNvPr id="408" name="Google Shape;408;p54"/>
          <p:cNvSpPr txBox="1"/>
          <p:nvPr>
            <p:ph idx="12" type="sldNum"/>
          </p:nvPr>
        </p:nvSpPr>
        <p:spPr>
          <a:xfrm>
            <a:off x="17671800" y="9646800"/>
            <a:ext cx="640200" cy="640200"/>
          </a:xfrm>
          <a:prstGeom prst="rect">
            <a:avLst/>
          </a:prstGeom>
        </p:spPr>
        <p:txBody>
          <a:bodyPr anchorCtr="0" anchor="ctr" bIns="0" lIns="0" spcFirstLastPara="1" rIns="0" wrap="square" tIns="0">
            <a:normAutofit/>
          </a:bodyPr>
          <a:lstStyle/>
          <a:p>
            <a:pPr indent="0" lvl="0" marL="0" rtl="0" algn="ctr">
              <a:spcBef>
                <a:spcPts val="0"/>
              </a:spcBef>
              <a:spcAft>
                <a:spcPts val="0"/>
              </a:spcAft>
              <a:buNone/>
            </a:pPr>
            <a:fld id="{00000000-1234-1234-1234-123412341234}" type="slidenum">
              <a:rPr lang="en-US"/>
              <a:t>‹#›</a:t>
            </a:fld>
            <a:endParaRPr/>
          </a:p>
        </p:txBody>
      </p:sp>
      <p:pic>
        <p:nvPicPr>
          <p:cNvPr id="409" name="Google Shape;409;p54"/>
          <p:cNvPicPr preferRelativeResize="0"/>
          <p:nvPr/>
        </p:nvPicPr>
        <p:blipFill>
          <a:blip r:embed="rId3">
            <a:alphaModFix/>
          </a:blip>
          <a:stretch>
            <a:fillRect/>
          </a:stretch>
        </p:blipFill>
        <p:spPr>
          <a:xfrm>
            <a:off x="0" y="1143000"/>
            <a:ext cx="7303351" cy="5287499"/>
          </a:xfrm>
          <a:prstGeom prst="rect">
            <a:avLst/>
          </a:prstGeom>
          <a:noFill/>
          <a:ln>
            <a:noFill/>
          </a:ln>
        </p:spPr>
      </p:pic>
      <p:sp>
        <p:nvSpPr>
          <p:cNvPr id="410" name="Google Shape;410;p54"/>
          <p:cNvSpPr txBox="1"/>
          <p:nvPr/>
        </p:nvSpPr>
        <p:spPr>
          <a:xfrm>
            <a:off x="4168925" y="1181500"/>
            <a:ext cx="3102600" cy="1339200"/>
          </a:xfrm>
          <a:prstGeom prst="rect">
            <a:avLst/>
          </a:prstGeom>
          <a:solidFill>
            <a:srgbClr val="073763"/>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2500">
                <a:solidFill>
                  <a:schemeClr val="dk1"/>
                </a:solidFill>
                <a:latin typeface="Calibri"/>
                <a:ea typeface="Calibri"/>
                <a:cs typeface="Calibri"/>
                <a:sym typeface="Calibri"/>
              </a:rPr>
              <a:t>NBM 24-hr Snow </a:t>
            </a:r>
            <a:endParaRPr b="1" sz="2500">
              <a:solidFill>
                <a:schemeClr val="dk1"/>
              </a:solidFill>
              <a:latin typeface="Calibri"/>
              <a:ea typeface="Calibri"/>
              <a:cs typeface="Calibri"/>
              <a:sym typeface="Calibri"/>
            </a:endParaRPr>
          </a:p>
          <a:p>
            <a:pPr indent="0" lvl="0" marL="0" rtl="0" algn="ctr">
              <a:spcBef>
                <a:spcPts val="0"/>
              </a:spcBef>
              <a:spcAft>
                <a:spcPts val="0"/>
              </a:spcAft>
              <a:buNone/>
            </a:pPr>
            <a:r>
              <a:rPr b="1" lang="en-US" sz="2500">
                <a:solidFill>
                  <a:schemeClr val="dk1"/>
                </a:solidFill>
                <a:latin typeface="Calibri"/>
                <a:ea typeface="Calibri"/>
                <a:cs typeface="Calibri"/>
                <a:sym typeface="Calibri"/>
              </a:rPr>
              <a:t>Prob &gt;1” ending 2/23 12z (forecast hr 84)</a:t>
            </a:r>
            <a:endParaRPr b="1" sz="2500">
              <a:solidFill>
                <a:schemeClr val="dk1"/>
              </a:solidFill>
              <a:latin typeface="Calibri"/>
              <a:ea typeface="Calibri"/>
              <a:cs typeface="Calibri"/>
              <a:sym typeface="Calibri"/>
            </a:endParaRPr>
          </a:p>
        </p:txBody>
      </p:sp>
      <p:pic>
        <p:nvPicPr>
          <p:cNvPr id="411" name="Google Shape;411;p54"/>
          <p:cNvPicPr preferRelativeResize="0"/>
          <p:nvPr/>
        </p:nvPicPr>
        <p:blipFill>
          <a:blip r:embed="rId4">
            <a:alphaModFix/>
          </a:blip>
          <a:stretch>
            <a:fillRect/>
          </a:stretch>
        </p:blipFill>
        <p:spPr>
          <a:xfrm>
            <a:off x="5263725" y="3089263"/>
            <a:ext cx="7303350" cy="5594136"/>
          </a:xfrm>
          <a:prstGeom prst="rect">
            <a:avLst/>
          </a:prstGeom>
          <a:noFill/>
          <a:ln>
            <a:noFill/>
          </a:ln>
        </p:spPr>
      </p:pic>
      <p:sp>
        <p:nvSpPr>
          <p:cNvPr id="412" name="Google Shape;412;p54"/>
          <p:cNvSpPr txBox="1"/>
          <p:nvPr/>
        </p:nvSpPr>
        <p:spPr>
          <a:xfrm>
            <a:off x="9567084" y="3113125"/>
            <a:ext cx="3000000" cy="1339200"/>
          </a:xfrm>
          <a:prstGeom prst="rect">
            <a:avLst/>
          </a:prstGeom>
          <a:solidFill>
            <a:srgbClr val="073763"/>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2500">
                <a:solidFill>
                  <a:schemeClr val="dk1"/>
                </a:solidFill>
                <a:latin typeface="Calibri"/>
                <a:ea typeface="Calibri"/>
                <a:cs typeface="Calibri"/>
                <a:sym typeface="Calibri"/>
              </a:rPr>
              <a:t>NBM 24-hr Snow </a:t>
            </a:r>
            <a:endParaRPr b="1" sz="2500">
              <a:solidFill>
                <a:schemeClr val="dk1"/>
              </a:solidFill>
              <a:latin typeface="Calibri"/>
              <a:ea typeface="Calibri"/>
              <a:cs typeface="Calibri"/>
              <a:sym typeface="Calibri"/>
            </a:endParaRPr>
          </a:p>
          <a:p>
            <a:pPr indent="0" lvl="0" marL="0" rtl="0" algn="ctr">
              <a:spcBef>
                <a:spcPts val="0"/>
              </a:spcBef>
              <a:spcAft>
                <a:spcPts val="0"/>
              </a:spcAft>
              <a:buNone/>
            </a:pPr>
            <a:r>
              <a:rPr b="1" lang="en-US" sz="2500">
                <a:solidFill>
                  <a:schemeClr val="dk1"/>
                </a:solidFill>
                <a:latin typeface="Calibri"/>
                <a:ea typeface="Calibri"/>
                <a:cs typeface="Calibri"/>
                <a:sym typeface="Calibri"/>
              </a:rPr>
              <a:t>Prob &gt;4” ending 2/23 12z (forecast hr 84)</a:t>
            </a:r>
            <a:endParaRPr b="1" sz="2500">
              <a:solidFill>
                <a:schemeClr val="dk1"/>
              </a:solidFill>
              <a:latin typeface="Calibri"/>
              <a:ea typeface="Calibri"/>
              <a:cs typeface="Calibri"/>
              <a:sym typeface="Calibri"/>
            </a:endParaRPr>
          </a:p>
        </p:txBody>
      </p:sp>
      <p:pic>
        <p:nvPicPr>
          <p:cNvPr id="413" name="Google Shape;413;p54"/>
          <p:cNvPicPr preferRelativeResize="0"/>
          <p:nvPr/>
        </p:nvPicPr>
        <p:blipFill>
          <a:blip r:embed="rId5">
            <a:alphaModFix/>
          </a:blip>
          <a:stretch>
            <a:fillRect/>
          </a:stretch>
        </p:blipFill>
        <p:spPr>
          <a:xfrm>
            <a:off x="10569125" y="4680925"/>
            <a:ext cx="7718865" cy="5594125"/>
          </a:xfrm>
          <a:prstGeom prst="rect">
            <a:avLst/>
          </a:prstGeom>
          <a:noFill/>
          <a:ln>
            <a:noFill/>
          </a:ln>
        </p:spPr>
      </p:pic>
      <p:sp>
        <p:nvSpPr>
          <p:cNvPr id="414" name="Google Shape;414;p54"/>
          <p:cNvSpPr txBox="1"/>
          <p:nvPr/>
        </p:nvSpPr>
        <p:spPr>
          <a:xfrm>
            <a:off x="15259334" y="4680925"/>
            <a:ext cx="3000000" cy="1339200"/>
          </a:xfrm>
          <a:prstGeom prst="rect">
            <a:avLst/>
          </a:prstGeom>
          <a:solidFill>
            <a:srgbClr val="073763"/>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2500">
                <a:solidFill>
                  <a:schemeClr val="dk1"/>
                </a:solidFill>
                <a:latin typeface="Calibri"/>
                <a:ea typeface="Calibri"/>
                <a:cs typeface="Calibri"/>
                <a:sym typeface="Calibri"/>
              </a:rPr>
              <a:t>NBM 24-hr Snow </a:t>
            </a:r>
            <a:endParaRPr b="1" sz="2500">
              <a:solidFill>
                <a:schemeClr val="dk1"/>
              </a:solidFill>
              <a:latin typeface="Calibri"/>
              <a:ea typeface="Calibri"/>
              <a:cs typeface="Calibri"/>
              <a:sym typeface="Calibri"/>
            </a:endParaRPr>
          </a:p>
          <a:p>
            <a:pPr indent="0" lvl="0" marL="0" rtl="0" algn="ctr">
              <a:spcBef>
                <a:spcPts val="0"/>
              </a:spcBef>
              <a:spcAft>
                <a:spcPts val="0"/>
              </a:spcAft>
              <a:buNone/>
            </a:pPr>
            <a:r>
              <a:rPr b="1" lang="en-US" sz="2500">
                <a:solidFill>
                  <a:schemeClr val="dk1"/>
                </a:solidFill>
                <a:latin typeface="Calibri"/>
                <a:ea typeface="Calibri"/>
                <a:cs typeface="Calibri"/>
                <a:sym typeface="Calibri"/>
              </a:rPr>
              <a:t>Prob &gt;8” ending 2/23 12z (forecast hr 84)</a:t>
            </a:r>
            <a:endParaRPr b="1" sz="2500">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55"/>
          <p:cNvSpPr txBox="1"/>
          <p:nvPr>
            <p:ph type="title"/>
          </p:nvPr>
        </p:nvSpPr>
        <p:spPr>
          <a:xfrm>
            <a:off x="2953488" y="4700375"/>
            <a:ext cx="12381000" cy="1143000"/>
          </a:xfrm>
          <a:prstGeom prst="rect">
            <a:avLst/>
          </a:prstGeom>
        </p:spPr>
        <p:txBody>
          <a:bodyPr anchorCtr="0" anchor="t" bIns="182875" lIns="182875" spcFirstLastPara="1" rIns="182875" wrap="square" tIns="182875">
            <a:noAutofit/>
          </a:bodyPr>
          <a:lstStyle/>
          <a:p>
            <a:pPr indent="0" lvl="0" marL="0" rtl="0" algn="ctr">
              <a:spcBef>
                <a:spcPts val="0"/>
              </a:spcBef>
              <a:spcAft>
                <a:spcPts val="0"/>
              </a:spcAft>
              <a:buNone/>
            </a:pPr>
            <a:r>
              <a:rPr lang="en-US" sz="6600">
                <a:solidFill>
                  <a:srgbClr val="000000"/>
                </a:solidFill>
              </a:rPr>
              <a:t>Day 2 Model Data</a:t>
            </a:r>
            <a:endParaRPr sz="6600">
              <a:solidFill>
                <a:srgbClr val="000000"/>
              </a:solidFill>
            </a:endParaRPr>
          </a:p>
        </p:txBody>
      </p:sp>
      <p:sp>
        <p:nvSpPr>
          <p:cNvPr id="420" name="Google Shape;420;p55"/>
          <p:cNvSpPr txBox="1"/>
          <p:nvPr>
            <p:ph idx="12" type="sldNum"/>
          </p:nvPr>
        </p:nvSpPr>
        <p:spPr>
          <a:xfrm>
            <a:off x="17671800" y="9646800"/>
            <a:ext cx="640200" cy="640200"/>
          </a:xfrm>
          <a:prstGeom prst="rect">
            <a:avLst/>
          </a:prstGeom>
        </p:spPr>
        <p:txBody>
          <a:bodyPr anchorCtr="0" anchor="ctr" bIns="0" lIns="0" spcFirstLastPara="1" rIns="0" wrap="square" tIns="0">
            <a:normAutofit/>
          </a:body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56"/>
          <p:cNvSpPr txBox="1"/>
          <p:nvPr>
            <p:ph type="title"/>
          </p:nvPr>
        </p:nvSpPr>
        <p:spPr>
          <a:xfrm>
            <a:off x="2304288" y="0"/>
            <a:ext cx="12381000" cy="1143000"/>
          </a:xfrm>
          <a:prstGeom prst="rect">
            <a:avLst/>
          </a:prstGeom>
        </p:spPr>
        <p:txBody>
          <a:bodyPr anchorCtr="0" anchor="t" bIns="182875" lIns="182875" spcFirstLastPara="1" rIns="182875" wrap="square" tIns="182875">
            <a:normAutofit fontScale="90000"/>
          </a:bodyPr>
          <a:lstStyle/>
          <a:p>
            <a:pPr indent="0" lvl="0" marL="0" rtl="0" algn="l">
              <a:spcBef>
                <a:spcPts val="0"/>
              </a:spcBef>
              <a:spcAft>
                <a:spcPts val="0"/>
              </a:spcAft>
              <a:buNone/>
            </a:pPr>
            <a:r>
              <a:rPr lang="en-US">
                <a:solidFill>
                  <a:schemeClr val="dk1"/>
                </a:solidFill>
              </a:rPr>
              <a:t>Day 2 - NBM Initialized 13z Feb. 20 - PDX</a:t>
            </a:r>
            <a:endParaRPr>
              <a:solidFill>
                <a:schemeClr val="dk1"/>
              </a:solidFill>
            </a:endParaRPr>
          </a:p>
          <a:p>
            <a:pPr indent="0" lvl="0" marL="0" rtl="0" algn="l">
              <a:spcBef>
                <a:spcPts val="0"/>
              </a:spcBef>
              <a:spcAft>
                <a:spcPts val="0"/>
              </a:spcAft>
              <a:buNone/>
            </a:pPr>
            <a:r>
              <a:t/>
            </a:r>
            <a:endParaRPr/>
          </a:p>
        </p:txBody>
      </p:sp>
      <p:sp>
        <p:nvSpPr>
          <p:cNvPr id="426" name="Google Shape;426;p56"/>
          <p:cNvSpPr txBox="1"/>
          <p:nvPr>
            <p:ph idx="12" type="sldNum"/>
          </p:nvPr>
        </p:nvSpPr>
        <p:spPr>
          <a:xfrm>
            <a:off x="17671800" y="9646800"/>
            <a:ext cx="640200" cy="640200"/>
          </a:xfrm>
          <a:prstGeom prst="rect">
            <a:avLst/>
          </a:prstGeom>
        </p:spPr>
        <p:txBody>
          <a:bodyPr anchorCtr="0" anchor="ctr" bIns="0" lIns="0" spcFirstLastPara="1" rIns="0" wrap="square" tIns="0">
            <a:normAutofit/>
          </a:bodyPr>
          <a:lstStyle/>
          <a:p>
            <a:pPr indent="0" lvl="0" marL="0" rtl="0" algn="ctr">
              <a:spcBef>
                <a:spcPts val="0"/>
              </a:spcBef>
              <a:spcAft>
                <a:spcPts val="0"/>
              </a:spcAft>
              <a:buNone/>
            </a:pPr>
            <a:fld id="{00000000-1234-1234-1234-123412341234}" type="slidenum">
              <a:rPr lang="en-US"/>
              <a:t>‹#›</a:t>
            </a:fld>
            <a:endParaRPr/>
          </a:p>
        </p:txBody>
      </p:sp>
      <p:pic>
        <p:nvPicPr>
          <p:cNvPr id="427" name="Google Shape;427;p56"/>
          <p:cNvPicPr preferRelativeResize="0"/>
          <p:nvPr/>
        </p:nvPicPr>
        <p:blipFill>
          <a:blip r:embed="rId3">
            <a:alphaModFix/>
          </a:blip>
          <a:stretch>
            <a:fillRect/>
          </a:stretch>
        </p:blipFill>
        <p:spPr>
          <a:xfrm>
            <a:off x="0" y="1295400"/>
            <a:ext cx="18288001" cy="8554386"/>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pic>
        <p:nvPicPr>
          <p:cNvPr id="432" name="Google Shape;432;p57"/>
          <p:cNvPicPr preferRelativeResize="0"/>
          <p:nvPr/>
        </p:nvPicPr>
        <p:blipFill>
          <a:blip r:embed="rId3">
            <a:alphaModFix/>
          </a:blip>
          <a:stretch>
            <a:fillRect/>
          </a:stretch>
        </p:blipFill>
        <p:spPr>
          <a:xfrm>
            <a:off x="0" y="1181500"/>
            <a:ext cx="7271451" cy="5241651"/>
          </a:xfrm>
          <a:prstGeom prst="rect">
            <a:avLst/>
          </a:prstGeom>
          <a:noFill/>
          <a:ln>
            <a:noFill/>
          </a:ln>
        </p:spPr>
      </p:pic>
      <p:pic>
        <p:nvPicPr>
          <p:cNvPr id="433" name="Google Shape;433;p57"/>
          <p:cNvPicPr preferRelativeResize="0"/>
          <p:nvPr/>
        </p:nvPicPr>
        <p:blipFill>
          <a:blip r:embed="rId4">
            <a:alphaModFix/>
          </a:blip>
          <a:stretch>
            <a:fillRect/>
          </a:stretch>
        </p:blipFill>
        <p:spPr>
          <a:xfrm>
            <a:off x="5295625" y="3113124"/>
            <a:ext cx="7271450" cy="5239976"/>
          </a:xfrm>
          <a:prstGeom prst="rect">
            <a:avLst/>
          </a:prstGeom>
          <a:noFill/>
          <a:ln>
            <a:noFill/>
          </a:ln>
        </p:spPr>
      </p:pic>
      <p:sp>
        <p:nvSpPr>
          <p:cNvPr id="434" name="Google Shape;434;p57"/>
          <p:cNvSpPr txBox="1"/>
          <p:nvPr>
            <p:ph type="title"/>
          </p:nvPr>
        </p:nvSpPr>
        <p:spPr>
          <a:xfrm>
            <a:off x="2304288" y="0"/>
            <a:ext cx="12381000" cy="1143000"/>
          </a:xfrm>
          <a:prstGeom prst="rect">
            <a:avLst/>
          </a:prstGeom>
        </p:spPr>
        <p:txBody>
          <a:bodyPr anchorCtr="0" anchor="t" bIns="182875" lIns="182875" spcFirstLastPara="1" rIns="182875" wrap="square" tIns="182875">
            <a:noAutofit/>
          </a:bodyPr>
          <a:lstStyle/>
          <a:p>
            <a:pPr indent="0" lvl="0" marL="0" rtl="0" algn="l">
              <a:spcBef>
                <a:spcPts val="0"/>
              </a:spcBef>
              <a:spcAft>
                <a:spcPts val="0"/>
              </a:spcAft>
              <a:buSzPts val="990"/>
              <a:buNone/>
            </a:pPr>
            <a:r>
              <a:rPr lang="en-US" sz="4200">
                <a:solidFill>
                  <a:schemeClr val="dk1"/>
                </a:solidFill>
              </a:rPr>
              <a:t>NBM 24-hr Snow Probs (forecast hr 60)</a:t>
            </a:r>
            <a:endParaRPr sz="4200">
              <a:solidFill>
                <a:schemeClr val="dk1"/>
              </a:solidFill>
            </a:endParaRPr>
          </a:p>
          <a:p>
            <a:pPr indent="0" lvl="0" marL="0" rtl="0" algn="l">
              <a:spcBef>
                <a:spcPts val="0"/>
              </a:spcBef>
              <a:spcAft>
                <a:spcPts val="0"/>
              </a:spcAft>
              <a:buSzPts val="990"/>
              <a:buNone/>
            </a:pPr>
            <a:r>
              <a:t/>
            </a:r>
            <a:endParaRPr sz="4200"/>
          </a:p>
        </p:txBody>
      </p:sp>
      <p:sp>
        <p:nvSpPr>
          <p:cNvPr id="435" name="Google Shape;435;p57"/>
          <p:cNvSpPr txBox="1"/>
          <p:nvPr>
            <p:ph idx="12" type="sldNum"/>
          </p:nvPr>
        </p:nvSpPr>
        <p:spPr>
          <a:xfrm>
            <a:off x="17671800" y="9646800"/>
            <a:ext cx="640200" cy="640200"/>
          </a:xfrm>
          <a:prstGeom prst="rect">
            <a:avLst/>
          </a:prstGeom>
        </p:spPr>
        <p:txBody>
          <a:bodyPr anchorCtr="0" anchor="ctr" bIns="0" lIns="0" spcFirstLastPara="1" rIns="0" wrap="square" tIns="0">
            <a:normAutofit/>
          </a:bodyPr>
          <a:lstStyle/>
          <a:p>
            <a:pPr indent="0" lvl="0" marL="0" rtl="0" algn="ctr">
              <a:spcBef>
                <a:spcPts val="0"/>
              </a:spcBef>
              <a:spcAft>
                <a:spcPts val="0"/>
              </a:spcAft>
              <a:buNone/>
            </a:pPr>
            <a:fld id="{00000000-1234-1234-1234-123412341234}" type="slidenum">
              <a:rPr lang="en-US"/>
              <a:t>‹#›</a:t>
            </a:fld>
            <a:endParaRPr/>
          </a:p>
        </p:txBody>
      </p:sp>
      <p:sp>
        <p:nvSpPr>
          <p:cNvPr id="436" name="Google Shape;436;p57"/>
          <p:cNvSpPr txBox="1"/>
          <p:nvPr/>
        </p:nvSpPr>
        <p:spPr>
          <a:xfrm>
            <a:off x="4271450" y="1181500"/>
            <a:ext cx="3000000" cy="1339200"/>
          </a:xfrm>
          <a:prstGeom prst="rect">
            <a:avLst/>
          </a:prstGeom>
          <a:solidFill>
            <a:srgbClr val="073763"/>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2500">
                <a:solidFill>
                  <a:schemeClr val="dk1"/>
                </a:solidFill>
                <a:latin typeface="Calibri"/>
                <a:ea typeface="Calibri"/>
                <a:cs typeface="Calibri"/>
                <a:sym typeface="Calibri"/>
              </a:rPr>
              <a:t>NBM 24-hr Snow </a:t>
            </a:r>
            <a:endParaRPr b="1" sz="2500">
              <a:solidFill>
                <a:schemeClr val="dk1"/>
              </a:solidFill>
              <a:latin typeface="Calibri"/>
              <a:ea typeface="Calibri"/>
              <a:cs typeface="Calibri"/>
              <a:sym typeface="Calibri"/>
            </a:endParaRPr>
          </a:p>
          <a:p>
            <a:pPr indent="0" lvl="0" marL="0" rtl="0" algn="ctr">
              <a:spcBef>
                <a:spcPts val="0"/>
              </a:spcBef>
              <a:spcAft>
                <a:spcPts val="0"/>
              </a:spcAft>
              <a:buNone/>
            </a:pPr>
            <a:r>
              <a:rPr b="1" lang="en-US" sz="2500">
                <a:solidFill>
                  <a:schemeClr val="dk1"/>
                </a:solidFill>
                <a:latin typeface="Calibri"/>
                <a:ea typeface="Calibri"/>
                <a:cs typeface="Calibri"/>
                <a:sym typeface="Calibri"/>
              </a:rPr>
              <a:t>Prob &gt;1” ending 2/23 12z (forecast hr 60)</a:t>
            </a:r>
            <a:endParaRPr b="1" sz="2500">
              <a:solidFill>
                <a:schemeClr val="dk1"/>
              </a:solidFill>
              <a:latin typeface="Calibri"/>
              <a:ea typeface="Calibri"/>
              <a:cs typeface="Calibri"/>
              <a:sym typeface="Calibri"/>
            </a:endParaRPr>
          </a:p>
        </p:txBody>
      </p:sp>
      <p:sp>
        <p:nvSpPr>
          <p:cNvPr id="437" name="Google Shape;437;p57"/>
          <p:cNvSpPr txBox="1"/>
          <p:nvPr/>
        </p:nvSpPr>
        <p:spPr>
          <a:xfrm>
            <a:off x="9567084" y="3113125"/>
            <a:ext cx="3000000" cy="1339200"/>
          </a:xfrm>
          <a:prstGeom prst="rect">
            <a:avLst/>
          </a:prstGeom>
          <a:solidFill>
            <a:srgbClr val="073763"/>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2500">
                <a:solidFill>
                  <a:schemeClr val="dk1"/>
                </a:solidFill>
                <a:latin typeface="Calibri"/>
                <a:ea typeface="Calibri"/>
                <a:cs typeface="Calibri"/>
                <a:sym typeface="Calibri"/>
              </a:rPr>
              <a:t>NBM 24-hr Snow </a:t>
            </a:r>
            <a:endParaRPr b="1" sz="2500">
              <a:solidFill>
                <a:schemeClr val="dk1"/>
              </a:solidFill>
              <a:latin typeface="Calibri"/>
              <a:ea typeface="Calibri"/>
              <a:cs typeface="Calibri"/>
              <a:sym typeface="Calibri"/>
            </a:endParaRPr>
          </a:p>
          <a:p>
            <a:pPr indent="0" lvl="0" marL="0" rtl="0" algn="ctr">
              <a:spcBef>
                <a:spcPts val="0"/>
              </a:spcBef>
              <a:spcAft>
                <a:spcPts val="0"/>
              </a:spcAft>
              <a:buNone/>
            </a:pPr>
            <a:r>
              <a:rPr b="1" lang="en-US" sz="2500">
                <a:solidFill>
                  <a:schemeClr val="dk1"/>
                </a:solidFill>
                <a:latin typeface="Calibri"/>
                <a:ea typeface="Calibri"/>
                <a:cs typeface="Calibri"/>
                <a:sym typeface="Calibri"/>
              </a:rPr>
              <a:t>Prob &gt;4” ending 2/23 12z (forecast hr 60)</a:t>
            </a:r>
            <a:endParaRPr b="1" sz="2500">
              <a:solidFill>
                <a:schemeClr val="dk1"/>
              </a:solidFill>
              <a:latin typeface="Calibri"/>
              <a:ea typeface="Calibri"/>
              <a:cs typeface="Calibri"/>
              <a:sym typeface="Calibri"/>
            </a:endParaRPr>
          </a:p>
        </p:txBody>
      </p:sp>
      <p:pic>
        <p:nvPicPr>
          <p:cNvPr id="438" name="Google Shape;438;p57"/>
          <p:cNvPicPr preferRelativeResize="0"/>
          <p:nvPr/>
        </p:nvPicPr>
        <p:blipFill>
          <a:blip r:embed="rId5">
            <a:alphaModFix/>
          </a:blip>
          <a:stretch>
            <a:fillRect/>
          </a:stretch>
        </p:blipFill>
        <p:spPr>
          <a:xfrm>
            <a:off x="11040550" y="5047024"/>
            <a:ext cx="7271450" cy="5239976"/>
          </a:xfrm>
          <a:prstGeom prst="rect">
            <a:avLst/>
          </a:prstGeom>
          <a:noFill/>
          <a:ln>
            <a:noFill/>
          </a:ln>
        </p:spPr>
      </p:pic>
      <p:sp>
        <p:nvSpPr>
          <p:cNvPr id="439" name="Google Shape;439;p57"/>
          <p:cNvSpPr txBox="1"/>
          <p:nvPr/>
        </p:nvSpPr>
        <p:spPr>
          <a:xfrm>
            <a:off x="15259334" y="5061925"/>
            <a:ext cx="3000000" cy="1339200"/>
          </a:xfrm>
          <a:prstGeom prst="rect">
            <a:avLst/>
          </a:prstGeom>
          <a:solidFill>
            <a:srgbClr val="073763"/>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2500">
                <a:solidFill>
                  <a:schemeClr val="dk1"/>
                </a:solidFill>
                <a:latin typeface="Calibri"/>
                <a:ea typeface="Calibri"/>
                <a:cs typeface="Calibri"/>
                <a:sym typeface="Calibri"/>
              </a:rPr>
              <a:t>NBM 24-hr Snow </a:t>
            </a:r>
            <a:endParaRPr b="1" sz="2500">
              <a:solidFill>
                <a:schemeClr val="dk1"/>
              </a:solidFill>
              <a:latin typeface="Calibri"/>
              <a:ea typeface="Calibri"/>
              <a:cs typeface="Calibri"/>
              <a:sym typeface="Calibri"/>
            </a:endParaRPr>
          </a:p>
          <a:p>
            <a:pPr indent="0" lvl="0" marL="0" rtl="0" algn="ctr">
              <a:spcBef>
                <a:spcPts val="0"/>
              </a:spcBef>
              <a:spcAft>
                <a:spcPts val="0"/>
              </a:spcAft>
              <a:buNone/>
            </a:pPr>
            <a:r>
              <a:rPr b="1" lang="en-US" sz="2500">
                <a:solidFill>
                  <a:schemeClr val="dk1"/>
                </a:solidFill>
                <a:latin typeface="Calibri"/>
                <a:ea typeface="Calibri"/>
                <a:cs typeface="Calibri"/>
                <a:sym typeface="Calibri"/>
              </a:rPr>
              <a:t>Prob &gt;8” ending 2/23 12z (forecast hr 60)</a:t>
            </a:r>
            <a:endParaRPr b="1" sz="2500">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58"/>
          <p:cNvSpPr txBox="1"/>
          <p:nvPr>
            <p:ph type="title"/>
          </p:nvPr>
        </p:nvSpPr>
        <p:spPr>
          <a:xfrm>
            <a:off x="2953488" y="4700375"/>
            <a:ext cx="12381000" cy="1143000"/>
          </a:xfrm>
          <a:prstGeom prst="rect">
            <a:avLst/>
          </a:prstGeom>
        </p:spPr>
        <p:txBody>
          <a:bodyPr anchorCtr="0" anchor="t" bIns="182875" lIns="182875" spcFirstLastPara="1" rIns="182875" wrap="square" tIns="182875">
            <a:noAutofit/>
          </a:bodyPr>
          <a:lstStyle/>
          <a:p>
            <a:pPr indent="0" lvl="0" marL="0" rtl="0" algn="ctr">
              <a:spcBef>
                <a:spcPts val="0"/>
              </a:spcBef>
              <a:spcAft>
                <a:spcPts val="0"/>
              </a:spcAft>
              <a:buNone/>
            </a:pPr>
            <a:r>
              <a:rPr lang="en-US" sz="6600">
                <a:solidFill>
                  <a:srgbClr val="000000"/>
                </a:solidFill>
              </a:rPr>
              <a:t>Day 1 Model Data</a:t>
            </a:r>
            <a:endParaRPr sz="6600">
              <a:solidFill>
                <a:srgbClr val="000000"/>
              </a:solidFill>
            </a:endParaRPr>
          </a:p>
        </p:txBody>
      </p:sp>
      <p:sp>
        <p:nvSpPr>
          <p:cNvPr id="445" name="Google Shape;445;p58"/>
          <p:cNvSpPr txBox="1"/>
          <p:nvPr>
            <p:ph idx="12" type="sldNum"/>
          </p:nvPr>
        </p:nvSpPr>
        <p:spPr>
          <a:xfrm>
            <a:off x="17671800" y="9646800"/>
            <a:ext cx="640200" cy="640200"/>
          </a:xfrm>
          <a:prstGeom prst="rect">
            <a:avLst/>
          </a:prstGeom>
        </p:spPr>
        <p:txBody>
          <a:bodyPr anchorCtr="0" anchor="ctr" bIns="0" lIns="0" spcFirstLastPara="1" rIns="0" wrap="square" tIns="0">
            <a:normAutofit/>
          </a:body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59"/>
          <p:cNvSpPr txBox="1"/>
          <p:nvPr>
            <p:ph type="title"/>
          </p:nvPr>
        </p:nvSpPr>
        <p:spPr>
          <a:xfrm>
            <a:off x="2304288" y="0"/>
            <a:ext cx="12381000" cy="1143000"/>
          </a:xfrm>
          <a:prstGeom prst="rect">
            <a:avLst/>
          </a:prstGeom>
        </p:spPr>
        <p:txBody>
          <a:bodyPr anchorCtr="0" anchor="t" bIns="182875" lIns="182875" spcFirstLastPara="1" rIns="182875" wrap="square" tIns="182875">
            <a:normAutofit/>
          </a:bodyPr>
          <a:lstStyle/>
          <a:p>
            <a:pPr indent="0" lvl="0" marL="0" rtl="0" algn="l">
              <a:spcBef>
                <a:spcPts val="0"/>
              </a:spcBef>
              <a:spcAft>
                <a:spcPts val="0"/>
              </a:spcAft>
              <a:buNone/>
            </a:pPr>
            <a:r>
              <a:rPr lang="en-US"/>
              <a:t>Day 1 - NBM Initialized 13z Feb. 21 - PDX</a:t>
            </a:r>
            <a:endParaRPr/>
          </a:p>
        </p:txBody>
      </p:sp>
      <p:sp>
        <p:nvSpPr>
          <p:cNvPr id="451" name="Google Shape;451;p59"/>
          <p:cNvSpPr txBox="1"/>
          <p:nvPr>
            <p:ph idx="12" type="sldNum"/>
          </p:nvPr>
        </p:nvSpPr>
        <p:spPr>
          <a:xfrm>
            <a:off x="17671800" y="9646800"/>
            <a:ext cx="640200" cy="640200"/>
          </a:xfrm>
          <a:prstGeom prst="rect">
            <a:avLst/>
          </a:prstGeom>
        </p:spPr>
        <p:txBody>
          <a:bodyPr anchorCtr="0" anchor="ctr" bIns="0" lIns="0" spcFirstLastPara="1" rIns="0" wrap="square" tIns="0">
            <a:normAutofit/>
          </a:bodyPr>
          <a:lstStyle/>
          <a:p>
            <a:pPr indent="0" lvl="0" marL="0" rtl="0" algn="ctr">
              <a:spcBef>
                <a:spcPts val="0"/>
              </a:spcBef>
              <a:spcAft>
                <a:spcPts val="0"/>
              </a:spcAft>
              <a:buNone/>
            </a:pPr>
            <a:fld id="{00000000-1234-1234-1234-123412341234}" type="slidenum">
              <a:rPr lang="en-US"/>
              <a:t>‹#›</a:t>
            </a:fld>
            <a:endParaRPr/>
          </a:p>
        </p:txBody>
      </p:sp>
      <p:pic>
        <p:nvPicPr>
          <p:cNvPr id="452" name="Google Shape;452;p59"/>
          <p:cNvPicPr preferRelativeResize="0"/>
          <p:nvPr/>
        </p:nvPicPr>
        <p:blipFill>
          <a:blip r:embed="rId3">
            <a:alphaModFix/>
          </a:blip>
          <a:stretch>
            <a:fillRect/>
          </a:stretch>
        </p:blipFill>
        <p:spPr>
          <a:xfrm>
            <a:off x="0" y="1377450"/>
            <a:ext cx="18288001" cy="8486711"/>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pic>
        <p:nvPicPr>
          <p:cNvPr id="457" name="Google Shape;457;p60"/>
          <p:cNvPicPr preferRelativeResize="0"/>
          <p:nvPr/>
        </p:nvPicPr>
        <p:blipFill>
          <a:blip r:embed="rId3">
            <a:alphaModFix/>
          </a:blip>
          <a:stretch>
            <a:fillRect/>
          </a:stretch>
        </p:blipFill>
        <p:spPr>
          <a:xfrm>
            <a:off x="0" y="1161900"/>
            <a:ext cx="7271451" cy="5241656"/>
          </a:xfrm>
          <a:prstGeom prst="rect">
            <a:avLst/>
          </a:prstGeom>
          <a:noFill/>
          <a:ln>
            <a:noFill/>
          </a:ln>
        </p:spPr>
      </p:pic>
      <p:pic>
        <p:nvPicPr>
          <p:cNvPr id="458" name="Google Shape;458;p60"/>
          <p:cNvPicPr preferRelativeResize="0"/>
          <p:nvPr/>
        </p:nvPicPr>
        <p:blipFill>
          <a:blip r:embed="rId4">
            <a:alphaModFix/>
          </a:blip>
          <a:stretch>
            <a:fillRect/>
          </a:stretch>
        </p:blipFill>
        <p:spPr>
          <a:xfrm>
            <a:off x="5295621" y="3099588"/>
            <a:ext cx="7271450" cy="5263874"/>
          </a:xfrm>
          <a:prstGeom prst="rect">
            <a:avLst/>
          </a:prstGeom>
          <a:noFill/>
          <a:ln>
            <a:noFill/>
          </a:ln>
        </p:spPr>
      </p:pic>
      <p:pic>
        <p:nvPicPr>
          <p:cNvPr id="459" name="Google Shape;459;p60"/>
          <p:cNvPicPr preferRelativeResize="0"/>
          <p:nvPr/>
        </p:nvPicPr>
        <p:blipFill>
          <a:blip r:embed="rId5">
            <a:alphaModFix/>
          </a:blip>
          <a:stretch>
            <a:fillRect/>
          </a:stretch>
        </p:blipFill>
        <p:spPr>
          <a:xfrm>
            <a:off x="10987871" y="5008475"/>
            <a:ext cx="7271450" cy="5278525"/>
          </a:xfrm>
          <a:prstGeom prst="rect">
            <a:avLst/>
          </a:prstGeom>
          <a:noFill/>
          <a:ln>
            <a:noFill/>
          </a:ln>
        </p:spPr>
      </p:pic>
      <p:sp>
        <p:nvSpPr>
          <p:cNvPr id="460" name="Google Shape;460;p60"/>
          <p:cNvSpPr txBox="1"/>
          <p:nvPr>
            <p:ph type="title"/>
          </p:nvPr>
        </p:nvSpPr>
        <p:spPr>
          <a:xfrm>
            <a:off x="2304288" y="0"/>
            <a:ext cx="12381000" cy="1143000"/>
          </a:xfrm>
          <a:prstGeom prst="rect">
            <a:avLst/>
          </a:prstGeom>
        </p:spPr>
        <p:txBody>
          <a:bodyPr anchorCtr="0" anchor="t" bIns="182875" lIns="182875" spcFirstLastPara="1" rIns="182875" wrap="square" tIns="182875">
            <a:noAutofit/>
          </a:bodyPr>
          <a:lstStyle/>
          <a:p>
            <a:pPr indent="0" lvl="0" marL="0" rtl="0" algn="l">
              <a:spcBef>
                <a:spcPts val="0"/>
              </a:spcBef>
              <a:spcAft>
                <a:spcPts val="0"/>
              </a:spcAft>
              <a:buSzPts val="990"/>
              <a:buNone/>
            </a:pPr>
            <a:r>
              <a:rPr lang="en-US" sz="4200"/>
              <a:t>NBM 24-hr Snow Probs (forecast hr 36)</a:t>
            </a:r>
            <a:endParaRPr sz="4200"/>
          </a:p>
        </p:txBody>
      </p:sp>
      <p:sp>
        <p:nvSpPr>
          <p:cNvPr id="461" name="Google Shape;461;p60"/>
          <p:cNvSpPr txBox="1"/>
          <p:nvPr>
            <p:ph idx="12" type="sldNum"/>
          </p:nvPr>
        </p:nvSpPr>
        <p:spPr>
          <a:xfrm>
            <a:off x="17671800" y="9646800"/>
            <a:ext cx="640200" cy="640200"/>
          </a:xfrm>
          <a:prstGeom prst="rect">
            <a:avLst/>
          </a:prstGeom>
        </p:spPr>
        <p:txBody>
          <a:bodyPr anchorCtr="0" anchor="ctr" bIns="0" lIns="0" spcFirstLastPara="1" rIns="0" wrap="square" tIns="0">
            <a:normAutofit/>
          </a:bodyPr>
          <a:lstStyle/>
          <a:p>
            <a:pPr indent="0" lvl="0" marL="0" rtl="0" algn="ctr">
              <a:spcBef>
                <a:spcPts val="0"/>
              </a:spcBef>
              <a:spcAft>
                <a:spcPts val="0"/>
              </a:spcAft>
              <a:buNone/>
            </a:pPr>
            <a:fld id="{00000000-1234-1234-1234-123412341234}" type="slidenum">
              <a:rPr lang="en-US"/>
              <a:t>‹#›</a:t>
            </a:fld>
            <a:endParaRPr/>
          </a:p>
        </p:txBody>
      </p:sp>
      <p:sp>
        <p:nvSpPr>
          <p:cNvPr id="462" name="Google Shape;462;p60"/>
          <p:cNvSpPr txBox="1"/>
          <p:nvPr/>
        </p:nvSpPr>
        <p:spPr>
          <a:xfrm>
            <a:off x="4271450" y="1181500"/>
            <a:ext cx="3000000" cy="1339200"/>
          </a:xfrm>
          <a:prstGeom prst="rect">
            <a:avLst/>
          </a:prstGeom>
          <a:solidFill>
            <a:srgbClr val="073763"/>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2500">
                <a:solidFill>
                  <a:schemeClr val="dk1"/>
                </a:solidFill>
                <a:latin typeface="Calibri"/>
                <a:ea typeface="Calibri"/>
                <a:cs typeface="Calibri"/>
                <a:sym typeface="Calibri"/>
              </a:rPr>
              <a:t>NBM 24-hr Snow </a:t>
            </a:r>
            <a:endParaRPr b="1" sz="2500">
              <a:solidFill>
                <a:schemeClr val="dk1"/>
              </a:solidFill>
              <a:latin typeface="Calibri"/>
              <a:ea typeface="Calibri"/>
              <a:cs typeface="Calibri"/>
              <a:sym typeface="Calibri"/>
            </a:endParaRPr>
          </a:p>
          <a:p>
            <a:pPr indent="0" lvl="0" marL="0" rtl="0" algn="ctr">
              <a:spcBef>
                <a:spcPts val="0"/>
              </a:spcBef>
              <a:spcAft>
                <a:spcPts val="0"/>
              </a:spcAft>
              <a:buNone/>
            </a:pPr>
            <a:r>
              <a:rPr b="1" lang="en-US" sz="2500">
                <a:solidFill>
                  <a:schemeClr val="dk1"/>
                </a:solidFill>
                <a:latin typeface="Calibri"/>
                <a:ea typeface="Calibri"/>
                <a:cs typeface="Calibri"/>
                <a:sym typeface="Calibri"/>
              </a:rPr>
              <a:t>Prob &gt;1” ending 2/23 12z (forecast hr 36)</a:t>
            </a:r>
            <a:endParaRPr b="1" sz="2500">
              <a:solidFill>
                <a:schemeClr val="dk1"/>
              </a:solidFill>
              <a:latin typeface="Calibri"/>
              <a:ea typeface="Calibri"/>
              <a:cs typeface="Calibri"/>
              <a:sym typeface="Calibri"/>
            </a:endParaRPr>
          </a:p>
        </p:txBody>
      </p:sp>
      <p:sp>
        <p:nvSpPr>
          <p:cNvPr id="463" name="Google Shape;463;p60"/>
          <p:cNvSpPr txBox="1"/>
          <p:nvPr/>
        </p:nvSpPr>
        <p:spPr>
          <a:xfrm>
            <a:off x="9567084" y="3113125"/>
            <a:ext cx="3000000" cy="1339200"/>
          </a:xfrm>
          <a:prstGeom prst="rect">
            <a:avLst/>
          </a:prstGeom>
          <a:solidFill>
            <a:srgbClr val="073763"/>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2500">
                <a:solidFill>
                  <a:schemeClr val="dk1"/>
                </a:solidFill>
                <a:latin typeface="Calibri"/>
                <a:ea typeface="Calibri"/>
                <a:cs typeface="Calibri"/>
                <a:sym typeface="Calibri"/>
              </a:rPr>
              <a:t>NBM 24-hr Snow </a:t>
            </a:r>
            <a:endParaRPr b="1" sz="2500">
              <a:solidFill>
                <a:schemeClr val="dk1"/>
              </a:solidFill>
              <a:latin typeface="Calibri"/>
              <a:ea typeface="Calibri"/>
              <a:cs typeface="Calibri"/>
              <a:sym typeface="Calibri"/>
            </a:endParaRPr>
          </a:p>
          <a:p>
            <a:pPr indent="0" lvl="0" marL="0" rtl="0" algn="ctr">
              <a:spcBef>
                <a:spcPts val="0"/>
              </a:spcBef>
              <a:spcAft>
                <a:spcPts val="0"/>
              </a:spcAft>
              <a:buNone/>
            </a:pPr>
            <a:r>
              <a:rPr b="1" lang="en-US" sz="2500">
                <a:solidFill>
                  <a:schemeClr val="dk1"/>
                </a:solidFill>
                <a:latin typeface="Calibri"/>
                <a:ea typeface="Calibri"/>
                <a:cs typeface="Calibri"/>
                <a:sym typeface="Calibri"/>
              </a:rPr>
              <a:t>Prob &gt;4” ending 2/23 12z (forecast hr 36)</a:t>
            </a:r>
            <a:endParaRPr b="1" sz="2500">
              <a:solidFill>
                <a:schemeClr val="dk1"/>
              </a:solidFill>
              <a:latin typeface="Calibri"/>
              <a:ea typeface="Calibri"/>
              <a:cs typeface="Calibri"/>
              <a:sym typeface="Calibri"/>
            </a:endParaRPr>
          </a:p>
        </p:txBody>
      </p:sp>
      <p:sp>
        <p:nvSpPr>
          <p:cNvPr id="464" name="Google Shape;464;p60"/>
          <p:cNvSpPr txBox="1"/>
          <p:nvPr/>
        </p:nvSpPr>
        <p:spPr>
          <a:xfrm>
            <a:off x="15259334" y="5061925"/>
            <a:ext cx="3000000" cy="1339200"/>
          </a:xfrm>
          <a:prstGeom prst="rect">
            <a:avLst/>
          </a:prstGeom>
          <a:solidFill>
            <a:srgbClr val="073763"/>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2500">
                <a:solidFill>
                  <a:schemeClr val="dk1"/>
                </a:solidFill>
                <a:latin typeface="Calibri"/>
                <a:ea typeface="Calibri"/>
                <a:cs typeface="Calibri"/>
                <a:sym typeface="Calibri"/>
              </a:rPr>
              <a:t>NBM 24-hr Snow </a:t>
            </a:r>
            <a:endParaRPr b="1" sz="2500">
              <a:solidFill>
                <a:schemeClr val="dk1"/>
              </a:solidFill>
              <a:latin typeface="Calibri"/>
              <a:ea typeface="Calibri"/>
              <a:cs typeface="Calibri"/>
              <a:sym typeface="Calibri"/>
            </a:endParaRPr>
          </a:p>
          <a:p>
            <a:pPr indent="0" lvl="0" marL="0" rtl="0" algn="ctr">
              <a:spcBef>
                <a:spcPts val="0"/>
              </a:spcBef>
              <a:spcAft>
                <a:spcPts val="0"/>
              </a:spcAft>
              <a:buNone/>
            </a:pPr>
            <a:r>
              <a:rPr b="1" lang="en-US" sz="2500">
                <a:solidFill>
                  <a:schemeClr val="dk1"/>
                </a:solidFill>
                <a:latin typeface="Calibri"/>
                <a:ea typeface="Calibri"/>
                <a:cs typeface="Calibri"/>
                <a:sym typeface="Calibri"/>
              </a:rPr>
              <a:t>Prob &gt;8” ending 2/23 12z (forecast hr 36)</a:t>
            </a:r>
            <a:endParaRPr b="1" sz="2500">
              <a:solidFill>
                <a:schemeClr val="dk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61"/>
          <p:cNvSpPr txBox="1"/>
          <p:nvPr>
            <p:ph type="title"/>
          </p:nvPr>
        </p:nvSpPr>
        <p:spPr>
          <a:xfrm>
            <a:off x="2304288" y="0"/>
            <a:ext cx="12381000" cy="1143000"/>
          </a:xfrm>
          <a:prstGeom prst="rect">
            <a:avLst/>
          </a:prstGeom>
        </p:spPr>
        <p:txBody>
          <a:bodyPr anchorCtr="0" anchor="t" bIns="182875" lIns="182875" spcFirstLastPara="1" rIns="182875" wrap="square" tIns="182875">
            <a:normAutofit/>
          </a:bodyPr>
          <a:lstStyle/>
          <a:p>
            <a:pPr indent="0" lvl="0" marL="0" rtl="0" algn="l">
              <a:spcBef>
                <a:spcPts val="0"/>
              </a:spcBef>
              <a:spcAft>
                <a:spcPts val="0"/>
              </a:spcAft>
              <a:buNone/>
            </a:pPr>
            <a:r>
              <a:rPr lang="en-US"/>
              <a:t>Decision Support</a:t>
            </a:r>
            <a:r>
              <a:rPr lang="en-US"/>
              <a:t> &amp; Probabilistic Messaging</a:t>
            </a:r>
            <a:endParaRPr/>
          </a:p>
        </p:txBody>
      </p:sp>
      <p:sp>
        <p:nvSpPr>
          <p:cNvPr id="470" name="Google Shape;470;p61"/>
          <p:cNvSpPr txBox="1"/>
          <p:nvPr>
            <p:ph idx="12" type="sldNum"/>
          </p:nvPr>
        </p:nvSpPr>
        <p:spPr>
          <a:xfrm>
            <a:off x="17671800" y="9646800"/>
            <a:ext cx="640200" cy="640200"/>
          </a:xfrm>
          <a:prstGeom prst="rect">
            <a:avLst/>
          </a:prstGeom>
        </p:spPr>
        <p:txBody>
          <a:bodyPr anchorCtr="0" anchor="ctr" bIns="0" lIns="0" spcFirstLastPara="1" rIns="0" wrap="square" tIns="0">
            <a:normAutofit/>
          </a:bodyPr>
          <a:lstStyle/>
          <a:p>
            <a:pPr indent="0" lvl="0" marL="0" rtl="0" algn="ctr">
              <a:spcBef>
                <a:spcPts val="0"/>
              </a:spcBef>
              <a:spcAft>
                <a:spcPts val="0"/>
              </a:spcAft>
              <a:buNone/>
            </a:pPr>
            <a:fld id="{00000000-1234-1234-1234-123412341234}" type="slidenum">
              <a:rPr lang="en-US"/>
              <a:t>‹#›</a:t>
            </a:fld>
            <a:endParaRPr/>
          </a:p>
        </p:txBody>
      </p:sp>
      <p:pic>
        <p:nvPicPr>
          <p:cNvPr id="471" name="Google Shape;471;p61"/>
          <p:cNvPicPr preferRelativeResize="0"/>
          <p:nvPr/>
        </p:nvPicPr>
        <p:blipFill>
          <a:blip r:embed="rId3">
            <a:alphaModFix/>
          </a:blip>
          <a:stretch>
            <a:fillRect/>
          </a:stretch>
        </p:blipFill>
        <p:spPr>
          <a:xfrm>
            <a:off x="8106713" y="7360800"/>
            <a:ext cx="8696325" cy="2590800"/>
          </a:xfrm>
          <a:prstGeom prst="rect">
            <a:avLst/>
          </a:prstGeom>
          <a:noFill/>
          <a:ln cap="flat" cmpd="sng" w="9525">
            <a:solidFill>
              <a:schemeClr val="dk2"/>
            </a:solidFill>
            <a:prstDash val="solid"/>
            <a:round/>
            <a:headEnd len="sm" w="sm" type="none"/>
            <a:tailEnd len="sm" w="sm" type="none"/>
          </a:ln>
        </p:spPr>
      </p:pic>
      <p:sp>
        <p:nvSpPr>
          <p:cNvPr id="472" name="Google Shape;472;p61"/>
          <p:cNvSpPr txBox="1"/>
          <p:nvPr/>
        </p:nvSpPr>
        <p:spPr>
          <a:xfrm>
            <a:off x="11410863" y="6804625"/>
            <a:ext cx="2088000" cy="523200"/>
          </a:xfrm>
          <a:prstGeom prst="rect">
            <a:avLst/>
          </a:prstGeom>
          <a:solidFill>
            <a:srgbClr val="3A3838"/>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2200">
                <a:solidFill>
                  <a:schemeClr val="dk1"/>
                </a:solidFill>
                <a:latin typeface="Calibri"/>
                <a:ea typeface="Calibri"/>
                <a:cs typeface="Calibri"/>
                <a:sym typeface="Calibri"/>
              </a:rPr>
              <a:t>3 days out</a:t>
            </a:r>
            <a:endParaRPr b="1" sz="2200">
              <a:solidFill>
                <a:schemeClr val="dk1"/>
              </a:solidFill>
              <a:latin typeface="Calibri"/>
              <a:ea typeface="Calibri"/>
              <a:cs typeface="Calibri"/>
              <a:sym typeface="Calibri"/>
            </a:endParaRPr>
          </a:p>
        </p:txBody>
      </p:sp>
      <p:pic>
        <p:nvPicPr>
          <p:cNvPr id="473" name="Google Shape;473;p61"/>
          <p:cNvPicPr preferRelativeResize="0"/>
          <p:nvPr/>
        </p:nvPicPr>
        <p:blipFill>
          <a:blip r:embed="rId4">
            <a:alphaModFix/>
          </a:blip>
          <a:stretch>
            <a:fillRect/>
          </a:stretch>
        </p:blipFill>
        <p:spPr>
          <a:xfrm>
            <a:off x="5105400" y="4495800"/>
            <a:ext cx="8383235" cy="2308825"/>
          </a:xfrm>
          <a:prstGeom prst="rect">
            <a:avLst/>
          </a:prstGeom>
          <a:noFill/>
          <a:ln cap="flat" cmpd="sng" w="9525">
            <a:solidFill>
              <a:schemeClr val="dk2"/>
            </a:solidFill>
            <a:prstDash val="solid"/>
            <a:round/>
            <a:headEnd len="sm" w="sm" type="none"/>
            <a:tailEnd len="sm" w="sm" type="none"/>
          </a:ln>
        </p:spPr>
      </p:pic>
      <p:sp>
        <p:nvSpPr>
          <p:cNvPr id="474" name="Google Shape;474;p61"/>
          <p:cNvSpPr txBox="1"/>
          <p:nvPr/>
        </p:nvSpPr>
        <p:spPr>
          <a:xfrm>
            <a:off x="8364488" y="3962400"/>
            <a:ext cx="2088000" cy="523200"/>
          </a:xfrm>
          <a:prstGeom prst="rect">
            <a:avLst/>
          </a:prstGeom>
          <a:solidFill>
            <a:srgbClr val="3A3838"/>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2200">
                <a:solidFill>
                  <a:schemeClr val="dk1"/>
                </a:solidFill>
                <a:latin typeface="Calibri"/>
                <a:ea typeface="Calibri"/>
                <a:cs typeface="Calibri"/>
                <a:sym typeface="Calibri"/>
              </a:rPr>
              <a:t>4 days out</a:t>
            </a:r>
            <a:endParaRPr b="1" sz="2200">
              <a:solidFill>
                <a:schemeClr val="dk1"/>
              </a:solidFill>
              <a:latin typeface="Calibri"/>
              <a:ea typeface="Calibri"/>
              <a:cs typeface="Calibri"/>
              <a:sym typeface="Calibri"/>
            </a:endParaRPr>
          </a:p>
        </p:txBody>
      </p:sp>
      <p:pic>
        <p:nvPicPr>
          <p:cNvPr id="475" name="Google Shape;475;p61"/>
          <p:cNvPicPr preferRelativeResize="0"/>
          <p:nvPr/>
        </p:nvPicPr>
        <p:blipFill>
          <a:blip r:embed="rId5">
            <a:alphaModFix/>
          </a:blip>
          <a:stretch>
            <a:fillRect/>
          </a:stretch>
        </p:blipFill>
        <p:spPr>
          <a:xfrm>
            <a:off x="152400" y="1524000"/>
            <a:ext cx="7876722" cy="2895600"/>
          </a:xfrm>
          <a:prstGeom prst="rect">
            <a:avLst/>
          </a:prstGeom>
          <a:noFill/>
          <a:ln cap="flat" cmpd="sng" w="9525">
            <a:solidFill>
              <a:schemeClr val="dk2"/>
            </a:solidFill>
            <a:prstDash val="solid"/>
            <a:round/>
            <a:headEnd len="sm" w="sm" type="none"/>
            <a:tailEnd len="sm" w="sm" type="none"/>
          </a:ln>
        </p:spPr>
      </p:pic>
      <p:sp>
        <p:nvSpPr>
          <p:cNvPr id="476" name="Google Shape;476;p61"/>
          <p:cNvSpPr txBox="1"/>
          <p:nvPr/>
        </p:nvSpPr>
        <p:spPr>
          <a:xfrm>
            <a:off x="3427763" y="1143000"/>
            <a:ext cx="2088000" cy="523200"/>
          </a:xfrm>
          <a:prstGeom prst="rect">
            <a:avLst/>
          </a:prstGeom>
          <a:solidFill>
            <a:srgbClr val="3A3838"/>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2200">
                <a:solidFill>
                  <a:schemeClr val="dk1"/>
                </a:solidFill>
                <a:latin typeface="Calibri"/>
                <a:ea typeface="Calibri"/>
                <a:cs typeface="Calibri"/>
                <a:sym typeface="Calibri"/>
              </a:rPr>
              <a:t>5 days out</a:t>
            </a:r>
            <a:endParaRPr b="1" sz="2200">
              <a:solidFill>
                <a:schemeClr val="dk1"/>
              </a:solidFill>
              <a:latin typeface="Calibri"/>
              <a:ea typeface="Calibri"/>
              <a:cs typeface="Calibri"/>
              <a:sym typeface="Calibri"/>
            </a:endParaRPr>
          </a:p>
        </p:txBody>
      </p:sp>
      <p:sp>
        <p:nvSpPr>
          <p:cNvPr id="477" name="Google Shape;477;p61"/>
          <p:cNvSpPr txBox="1"/>
          <p:nvPr/>
        </p:nvSpPr>
        <p:spPr>
          <a:xfrm>
            <a:off x="12191100" y="1380300"/>
            <a:ext cx="5480700" cy="287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3500">
                <a:latin typeface="Calibri"/>
                <a:ea typeface="Calibri"/>
                <a:cs typeface="Calibri"/>
                <a:sym typeface="Calibri"/>
              </a:rPr>
              <a:t>We began consistently messaging a small but non-zero chance of significant travel impacts 5 days in advance</a:t>
            </a:r>
            <a:endParaRPr b="1" sz="3500">
              <a:latin typeface="Calibri"/>
              <a:ea typeface="Calibri"/>
              <a:cs typeface="Calibri"/>
              <a:sym typeface="Calibri"/>
            </a:endParaRPr>
          </a:p>
        </p:txBody>
      </p:sp>
      <p:sp>
        <p:nvSpPr>
          <p:cNvPr id="478" name="Google Shape;478;p61"/>
          <p:cNvSpPr txBox="1"/>
          <p:nvPr/>
        </p:nvSpPr>
        <p:spPr>
          <a:xfrm>
            <a:off x="439325" y="7181550"/>
            <a:ext cx="5480700" cy="2724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3300">
                <a:latin typeface="Calibri"/>
                <a:ea typeface="Calibri"/>
                <a:cs typeface="Calibri"/>
                <a:sym typeface="Calibri"/>
              </a:rPr>
              <a:t>However, our most reasonable worst case scenario messaging was around up to 4 inches, not a foot of snow</a:t>
            </a:r>
            <a:endParaRPr b="1" sz="3300">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p62"/>
          <p:cNvSpPr txBox="1"/>
          <p:nvPr>
            <p:ph type="title"/>
          </p:nvPr>
        </p:nvSpPr>
        <p:spPr>
          <a:xfrm>
            <a:off x="2304288" y="0"/>
            <a:ext cx="12381000" cy="1143000"/>
          </a:xfrm>
          <a:prstGeom prst="rect">
            <a:avLst/>
          </a:prstGeom>
        </p:spPr>
        <p:txBody>
          <a:bodyPr anchorCtr="0" anchor="t" bIns="182875" lIns="182875" spcFirstLastPara="1" rIns="182875" wrap="square" tIns="182875">
            <a:normAutofit/>
          </a:bodyPr>
          <a:lstStyle/>
          <a:p>
            <a:pPr indent="0" lvl="0" marL="0" rtl="0" algn="l">
              <a:spcBef>
                <a:spcPts val="0"/>
              </a:spcBef>
              <a:spcAft>
                <a:spcPts val="0"/>
              </a:spcAft>
              <a:buNone/>
            </a:pPr>
            <a:r>
              <a:rPr lang="en-US"/>
              <a:t>Did any model run show big snow amounts?</a:t>
            </a:r>
            <a:endParaRPr/>
          </a:p>
        </p:txBody>
      </p:sp>
      <p:sp>
        <p:nvSpPr>
          <p:cNvPr id="484" name="Google Shape;484;p62"/>
          <p:cNvSpPr txBox="1"/>
          <p:nvPr>
            <p:ph idx="12" type="sldNum"/>
          </p:nvPr>
        </p:nvSpPr>
        <p:spPr>
          <a:xfrm>
            <a:off x="17671800" y="9646800"/>
            <a:ext cx="640200" cy="640200"/>
          </a:xfrm>
          <a:prstGeom prst="rect">
            <a:avLst/>
          </a:prstGeom>
        </p:spPr>
        <p:txBody>
          <a:bodyPr anchorCtr="0" anchor="ctr" bIns="0" lIns="0" spcFirstLastPara="1" rIns="0" wrap="square" tIns="0">
            <a:normAutofit/>
          </a:bodyPr>
          <a:lstStyle/>
          <a:p>
            <a:pPr indent="0" lvl="0" marL="0" rtl="0" algn="ctr">
              <a:spcBef>
                <a:spcPts val="0"/>
              </a:spcBef>
              <a:spcAft>
                <a:spcPts val="0"/>
              </a:spcAft>
              <a:buNone/>
            </a:pPr>
            <a:fld id="{00000000-1234-1234-1234-123412341234}" type="slidenum">
              <a:rPr lang="en-US"/>
              <a:t>‹#›</a:t>
            </a:fld>
            <a:endParaRPr/>
          </a:p>
        </p:txBody>
      </p:sp>
      <p:pic>
        <p:nvPicPr>
          <p:cNvPr id="485" name="Google Shape;485;p62"/>
          <p:cNvPicPr preferRelativeResize="0"/>
          <p:nvPr/>
        </p:nvPicPr>
        <p:blipFill>
          <a:blip r:embed="rId3">
            <a:alphaModFix/>
          </a:blip>
          <a:stretch>
            <a:fillRect/>
          </a:stretch>
        </p:blipFill>
        <p:spPr>
          <a:xfrm>
            <a:off x="72950" y="1960625"/>
            <a:ext cx="9000274" cy="7388150"/>
          </a:xfrm>
          <a:prstGeom prst="rect">
            <a:avLst/>
          </a:prstGeom>
          <a:noFill/>
          <a:ln cap="flat" cmpd="sng" w="9525">
            <a:solidFill>
              <a:schemeClr val="dk2"/>
            </a:solidFill>
            <a:prstDash val="solid"/>
            <a:round/>
            <a:headEnd len="sm" w="sm" type="none"/>
            <a:tailEnd len="sm" w="sm" type="none"/>
          </a:ln>
        </p:spPr>
      </p:pic>
      <p:pic>
        <p:nvPicPr>
          <p:cNvPr id="486" name="Google Shape;486;p62"/>
          <p:cNvPicPr preferRelativeResize="0"/>
          <p:nvPr/>
        </p:nvPicPr>
        <p:blipFill>
          <a:blip r:embed="rId4">
            <a:alphaModFix/>
          </a:blip>
          <a:stretch>
            <a:fillRect/>
          </a:stretch>
        </p:blipFill>
        <p:spPr>
          <a:xfrm>
            <a:off x="9235394" y="1960625"/>
            <a:ext cx="9003780" cy="7388150"/>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sp>
        <p:nvSpPr>
          <p:cNvPr id="491" name="Google Shape;491;p63"/>
          <p:cNvSpPr txBox="1"/>
          <p:nvPr>
            <p:ph type="title"/>
          </p:nvPr>
        </p:nvSpPr>
        <p:spPr>
          <a:xfrm>
            <a:off x="2304288" y="0"/>
            <a:ext cx="12381000" cy="1143000"/>
          </a:xfrm>
          <a:prstGeom prst="rect">
            <a:avLst/>
          </a:prstGeom>
        </p:spPr>
        <p:txBody>
          <a:bodyPr anchorCtr="0" anchor="t" bIns="182875" lIns="182875" spcFirstLastPara="1" rIns="182875" wrap="square" tIns="182875">
            <a:normAutofit/>
          </a:bodyPr>
          <a:lstStyle/>
          <a:p>
            <a:pPr indent="0" lvl="0" marL="0" rtl="0" algn="l">
              <a:spcBef>
                <a:spcPts val="0"/>
              </a:spcBef>
              <a:spcAft>
                <a:spcPts val="0"/>
              </a:spcAft>
              <a:buNone/>
            </a:pPr>
            <a:r>
              <a:rPr lang="en-US"/>
              <a:t>Operational Challenges</a:t>
            </a:r>
            <a:endParaRPr/>
          </a:p>
        </p:txBody>
      </p:sp>
      <p:sp>
        <p:nvSpPr>
          <p:cNvPr id="492" name="Google Shape;492;p63"/>
          <p:cNvSpPr txBox="1"/>
          <p:nvPr>
            <p:ph idx="12" type="sldNum"/>
          </p:nvPr>
        </p:nvSpPr>
        <p:spPr>
          <a:xfrm>
            <a:off x="17671800" y="9646800"/>
            <a:ext cx="640200" cy="640200"/>
          </a:xfrm>
          <a:prstGeom prst="rect">
            <a:avLst/>
          </a:prstGeom>
        </p:spPr>
        <p:txBody>
          <a:bodyPr anchorCtr="0" anchor="ctr" bIns="0" lIns="0" spcFirstLastPara="1" rIns="0" wrap="square" tIns="0">
            <a:normAutofit/>
          </a:bodyPr>
          <a:lstStyle/>
          <a:p>
            <a:pPr indent="0" lvl="0" marL="0" rtl="0" algn="ctr">
              <a:spcBef>
                <a:spcPts val="0"/>
              </a:spcBef>
              <a:spcAft>
                <a:spcPts val="0"/>
              </a:spcAft>
              <a:buNone/>
            </a:pPr>
            <a:fld id="{00000000-1234-1234-1234-123412341234}" type="slidenum">
              <a:rPr lang="en-US"/>
              <a:t>‹#›</a:t>
            </a:fld>
            <a:endParaRPr/>
          </a:p>
        </p:txBody>
      </p:sp>
      <p:sp>
        <p:nvSpPr>
          <p:cNvPr id="493" name="Google Shape;493;p63"/>
          <p:cNvSpPr txBox="1"/>
          <p:nvPr/>
        </p:nvSpPr>
        <p:spPr>
          <a:xfrm>
            <a:off x="870450" y="1164825"/>
            <a:ext cx="16801500" cy="8896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4700" u="sng">
                <a:latin typeface="Calibri"/>
                <a:ea typeface="Calibri"/>
                <a:cs typeface="Calibri"/>
                <a:sym typeface="Calibri"/>
              </a:rPr>
              <a:t>We expected snow, </a:t>
            </a:r>
            <a:r>
              <a:rPr b="1" i="1" lang="en-US" sz="4700" u="sng">
                <a:latin typeface="Calibri"/>
                <a:ea typeface="Calibri"/>
                <a:cs typeface="Calibri"/>
                <a:sym typeface="Calibri"/>
              </a:rPr>
              <a:t>but not nearly this much!</a:t>
            </a:r>
            <a:endParaRPr b="1" i="1" sz="4700" u="sng">
              <a:latin typeface="Calibri"/>
              <a:ea typeface="Calibri"/>
              <a:cs typeface="Calibri"/>
              <a:sym typeface="Calibri"/>
            </a:endParaRPr>
          </a:p>
          <a:p>
            <a:pPr indent="0" lvl="0" marL="0" rtl="0" algn="l">
              <a:spcBef>
                <a:spcPts val="0"/>
              </a:spcBef>
              <a:spcAft>
                <a:spcPts val="0"/>
              </a:spcAft>
              <a:buNone/>
            </a:pPr>
            <a:r>
              <a:t/>
            </a:r>
            <a:endParaRPr sz="2700">
              <a:latin typeface="Calibri"/>
              <a:ea typeface="Calibri"/>
              <a:cs typeface="Calibri"/>
              <a:sym typeface="Calibri"/>
            </a:endParaRPr>
          </a:p>
          <a:p>
            <a:pPr indent="-400050" lvl="0" marL="457200" rtl="0" algn="l">
              <a:spcBef>
                <a:spcPts val="0"/>
              </a:spcBef>
              <a:spcAft>
                <a:spcPts val="0"/>
              </a:spcAft>
              <a:buSzPts val="2700"/>
              <a:buFont typeface="Calibri"/>
              <a:buChar char="●"/>
            </a:pPr>
            <a:r>
              <a:rPr lang="en-US" sz="2700">
                <a:latin typeface="Calibri"/>
                <a:ea typeface="Calibri"/>
                <a:cs typeface="Calibri"/>
                <a:sym typeface="Calibri"/>
              </a:rPr>
              <a:t>Exact track of surface/mid-level low not handled well by most global/hi-res model guidance. Mesolows rotating counter-clockwise around the parent low were also not well handled</a:t>
            </a:r>
            <a:endParaRPr sz="2700">
              <a:latin typeface="Calibri"/>
              <a:ea typeface="Calibri"/>
              <a:cs typeface="Calibri"/>
              <a:sym typeface="Calibri"/>
            </a:endParaRPr>
          </a:p>
          <a:p>
            <a:pPr indent="0" lvl="0" marL="457200" rtl="0" algn="l">
              <a:spcBef>
                <a:spcPts val="0"/>
              </a:spcBef>
              <a:spcAft>
                <a:spcPts val="0"/>
              </a:spcAft>
              <a:buNone/>
            </a:pPr>
            <a:r>
              <a:t/>
            </a:r>
            <a:endParaRPr sz="2700">
              <a:latin typeface="Calibri"/>
              <a:ea typeface="Calibri"/>
              <a:cs typeface="Calibri"/>
              <a:sym typeface="Calibri"/>
            </a:endParaRPr>
          </a:p>
          <a:p>
            <a:pPr indent="-400050" lvl="0" marL="457200" rtl="0" algn="l">
              <a:spcBef>
                <a:spcPts val="0"/>
              </a:spcBef>
              <a:spcAft>
                <a:spcPts val="0"/>
              </a:spcAft>
              <a:buSzPts val="2700"/>
              <a:buFont typeface="Calibri"/>
              <a:buChar char="●"/>
            </a:pPr>
            <a:r>
              <a:rPr lang="en-US" sz="2700">
                <a:latin typeface="Calibri"/>
                <a:ea typeface="Calibri"/>
                <a:cs typeface="Calibri"/>
                <a:sym typeface="Calibri"/>
              </a:rPr>
              <a:t>Model guidance 24+ hours in advance generally showed a surface low near Astoria, OR the morning of the 22nd moving slowly southward towards Florence, OR through the day. Most model guidance (but not all) showed precipitation shutting off completely across the Portland metro the morning of the 22nd as the low shifted south</a:t>
            </a:r>
            <a:endParaRPr sz="2700">
              <a:latin typeface="Calibri"/>
              <a:ea typeface="Calibri"/>
              <a:cs typeface="Calibri"/>
              <a:sym typeface="Calibri"/>
            </a:endParaRPr>
          </a:p>
          <a:p>
            <a:pPr indent="-400050" lvl="1" marL="914400" rtl="0" algn="l">
              <a:spcBef>
                <a:spcPts val="0"/>
              </a:spcBef>
              <a:spcAft>
                <a:spcPts val="0"/>
              </a:spcAft>
              <a:buSzPts val="2700"/>
              <a:buFont typeface="Calibri"/>
              <a:buChar char="○"/>
            </a:pPr>
            <a:r>
              <a:rPr b="1" lang="en-US" sz="2700">
                <a:latin typeface="Calibri"/>
                <a:ea typeface="Calibri"/>
                <a:cs typeface="Calibri"/>
                <a:sym typeface="Calibri"/>
              </a:rPr>
              <a:t>In reality, the low </a:t>
            </a:r>
            <a:r>
              <a:rPr b="1" lang="en-US" sz="2700" u="sng">
                <a:latin typeface="Calibri"/>
                <a:ea typeface="Calibri"/>
                <a:cs typeface="Calibri"/>
                <a:sym typeface="Calibri"/>
              </a:rPr>
              <a:t>stalled</a:t>
            </a:r>
            <a:r>
              <a:rPr b="1" lang="en-US" sz="2700">
                <a:latin typeface="Calibri"/>
                <a:ea typeface="Calibri"/>
                <a:cs typeface="Calibri"/>
                <a:sym typeface="Calibri"/>
              </a:rPr>
              <a:t> over Astoria for around 24 hours and precipitation continued through the day in Portland</a:t>
            </a:r>
            <a:endParaRPr b="1" sz="2700">
              <a:latin typeface="Calibri"/>
              <a:ea typeface="Calibri"/>
              <a:cs typeface="Calibri"/>
              <a:sym typeface="Calibri"/>
            </a:endParaRPr>
          </a:p>
          <a:p>
            <a:pPr indent="-400050" lvl="1" marL="914400" rtl="0" algn="l">
              <a:spcBef>
                <a:spcPts val="0"/>
              </a:spcBef>
              <a:spcAft>
                <a:spcPts val="0"/>
              </a:spcAft>
              <a:buSzPts val="2700"/>
              <a:buFont typeface="Calibri"/>
              <a:buChar char="○"/>
            </a:pPr>
            <a:r>
              <a:rPr lang="en-US" sz="2700">
                <a:latin typeface="Calibri"/>
                <a:ea typeface="Calibri"/>
                <a:cs typeface="Calibri"/>
                <a:sym typeface="Calibri"/>
              </a:rPr>
              <a:t>Temps cooled below freezing due to cold easterly winds, allowing rain to switch over to snow in the morning</a:t>
            </a:r>
            <a:endParaRPr sz="2700">
              <a:latin typeface="Calibri"/>
              <a:ea typeface="Calibri"/>
              <a:cs typeface="Calibri"/>
              <a:sym typeface="Calibri"/>
            </a:endParaRPr>
          </a:p>
          <a:p>
            <a:pPr indent="-400050" lvl="1" marL="914400" rtl="0" algn="l">
              <a:spcBef>
                <a:spcPts val="0"/>
              </a:spcBef>
              <a:spcAft>
                <a:spcPts val="0"/>
              </a:spcAft>
              <a:buSzPts val="2700"/>
              <a:buFont typeface="Calibri"/>
              <a:buChar char="○"/>
            </a:pPr>
            <a:r>
              <a:rPr lang="en-US" sz="2700">
                <a:latin typeface="Calibri"/>
                <a:ea typeface="Calibri"/>
                <a:cs typeface="Calibri"/>
                <a:sym typeface="Calibri"/>
              </a:rPr>
              <a:t>This had drastic consequences on QPF/snow amounts, which wasn’t clear until the event was about to unfold</a:t>
            </a:r>
            <a:endParaRPr sz="2700">
              <a:latin typeface="Calibri"/>
              <a:ea typeface="Calibri"/>
              <a:cs typeface="Calibri"/>
              <a:sym typeface="Calibri"/>
            </a:endParaRPr>
          </a:p>
          <a:p>
            <a:pPr indent="0" lvl="0" marL="914400" rtl="0" algn="l">
              <a:spcBef>
                <a:spcPts val="0"/>
              </a:spcBef>
              <a:spcAft>
                <a:spcPts val="0"/>
              </a:spcAft>
              <a:buNone/>
            </a:pPr>
            <a:r>
              <a:t/>
            </a:r>
            <a:endParaRPr sz="2700">
              <a:latin typeface="Calibri"/>
              <a:ea typeface="Calibri"/>
              <a:cs typeface="Calibri"/>
              <a:sym typeface="Calibri"/>
            </a:endParaRPr>
          </a:p>
          <a:p>
            <a:pPr indent="-431800" lvl="0" marL="457200" rtl="0" algn="l">
              <a:spcBef>
                <a:spcPts val="0"/>
              </a:spcBef>
              <a:spcAft>
                <a:spcPts val="0"/>
              </a:spcAft>
              <a:buSzPts val="3200"/>
              <a:buFont typeface="Calibri"/>
              <a:buChar char="●"/>
            </a:pPr>
            <a:r>
              <a:rPr b="1" lang="en-US" sz="3200">
                <a:latin typeface="Calibri"/>
                <a:ea typeface="Calibri"/>
                <a:cs typeface="Calibri"/>
                <a:sym typeface="Calibri"/>
              </a:rPr>
              <a:t>NBM v4.1 24-hour snow probs 12-24+ hours in advance of the event were too low (01z run on Feb. 22nd):</a:t>
            </a:r>
            <a:endParaRPr b="1" sz="3200">
              <a:latin typeface="Calibri"/>
              <a:ea typeface="Calibri"/>
              <a:cs typeface="Calibri"/>
              <a:sym typeface="Calibri"/>
            </a:endParaRPr>
          </a:p>
          <a:p>
            <a:pPr indent="-431800" lvl="1" marL="914400" rtl="0" algn="l">
              <a:spcBef>
                <a:spcPts val="0"/>
              </a:spcBef>
              <a:spcAft>
                <a:spcPts val="0"/>
              </a:spcAft>
              <a:buSzPts val="3200"/>
              <a:buFont typeface="Calibri"/>
              <a:buChar char="○"/>
            </a:pPr>
            <a:r>
              <a:rPr b="1" lang="en-US" sz="3200">
                <a:latin typeface="Calibri"/>
                <a:ea typeface="Calibri"/>
                <a:cs typeface="Calibri"/>
                <a:sym typeface="Calibri"/>
              </a:rPr>
              <a:t>5% or less for snow amounts &gt;= 4”</a:t>
            </a:r>
            <a:endParaRPr b="1" sz="3200">
              <a:latin typeface="Calibri"/>
              <a:ea typeface="Calibri"/>
              <a:cs typeface="Calibri"/>
              <a:sym typeface="Calibri"/>
            </a:endParaRPr>
          </a:p>
          <a:p>
            <a:pPr indent="-431800" lvl="1" marL="914400" rtl="0" algn="l">
              <a:spcBef>
                <a:spcPts val="0"/>
              </a:spcBef>
              <a:spcAft>
                <a:spcPts val="0"/>
              </a:spcAft>
              <a:buSzPts val="3200"/>
              <a:buFont typeface="Calibri"/>
              <a:buChar char="○"/>
            </a:pPr>
            <a:r>
              <a:rPr b="1" lang="en-US" sz="3200">
                <a:latin typeface="Calibri"/>
                <a:ea typeface="Calibri"/>
                <a:cs typeface="Calibri"/>
                <a:sym typeface="Calibri"/>
              </a:rPr>
              <a:t>0-1% for snow amounts &gt;=6”</a:t>
            </a:r>
            <a:endParaRPr b="1" sz="3200">
              <a:latin typeface="Calibri"/>
              <a:ea typeface="Calibri"/>
              <a:cs typeface="Calibri"/>
              <a:sym typeface="Calibri"/>
            </a:endParaRPr>
          </a:p>
          <a:p>
            <a:pPr indent="-431800" lvl="1" marL="914400" rtl="0" algn="l">
              <a:spcBef>
                <a:spcPts val="0"/>
              </a:spcBef>
              <a:spcAft>
                <a:spcPts val="0"/>
              </a:spcAft>
              <a:buSzPts val="3200"/>
              <a:buFont typeface="Calibri"/>
              <a:buChar char="○"/>
            </a:pPr>
            <a:r>
              <a:rPr b="1" lang="en-US" sz="3200">
                <a:latin typeface="Calibri"/>
                <a:ea typeface="Calibri"/>
                <a:cs typeface="Calibri"/>
                <a:sym typeface="Calibri"/>
              </a:rPr>
              <a:t>0% for snow amounts &gt;=10”</a:t>
            </a:r>
            <a:endParaRPr b="1" sz="3200">
              <a:latin typeface="Calibri"/>
              <a:ea typeface="Calibri"/>
              <a:cs typeface="Calibri"/>
              <a:sym typeface="Calibri"/>
            </a:endParaRPr>
          </a:p>
          <a:p>
            <a:pPr indent="0" lvl="0" marL="0" rtl="0" algn="l">
              <a:spcBef>
                <a:spcPts val="0"/>
              </a:spcBef>
              <a:spcAft>
                <a:spcPts val="0"/>
              </a:spcAft>
              <a:buNone/>
            </a:pPr>
            <a:r>
              <a:t/>
            </a:r>
            <a:endParaRPr sz="3500">
              <a:latin typeface="Quattrocento Sans"/>
              <a:ea typeface="Quattrocento Sans"/>
              <a:cs typeface="Quattrocento Sans"/>
              <a:sym typeface="Quattrocento Sans"/>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p64"/>
          <p:cNvSpPr txBox="1"/>
          <p:nvPr>
            <p:ph type="title"/>
          </p:nvPr>
        </p:nvSpPr>
        <p:spPr>
          <a:xfrm>
            <a:off x="2304288" y="0"/>
            <a:ext cx="12381000" cy="1143000"/>
          </a:xfrm>
          <a:prstGeom prst="rect">
            <a:avLst/>
          </a:prstGeom>
        </p:spPr>
        <p:txBody>
          <a:bodyPr anchorCtr="0" anchor="t" bIns="182875" lIns="182875" spcFirstLastPara="1" rIns="182875" wrap="square" tIns="182875">
            <a:normAutofit/>
          </a:bodyPr>
          <a:lstStyle/>
          <a:p>
            <a:pPr indent="0" lvl="0" marL="0" rtl="0" algn="l">
              <a:spcBef>
                <a:spcPts val="0"/>
              </a:spcBef>
              <a:spcAft>
                <a:spcPts val="0"/>
              </a:spcAft>
              <a:buNone/>
            </a:pPr>
            <a:r>
              <a:rPr lang="en-US"/>
              <a:t>Radar Coverage Gap</a:t>
            </a:r>
            <a:endParaRPr/>
          </a:p>
        </p:txBody>
      </p:sp>
      <p:sp>
        <p:nvSpPr>
          <p:cNvPr id="499" name="Google Shape;499;p64"/>
          <p:cNvSpPr txBox="1"/>
          <p:nvPr>
            <p:ph idx="12" type="sldNum"/>
          </p:nvPr>
        </p:nvSpPr>
        <p:spPr>
          <a:xfrm>
            <a:off x="17671800" y="9646800"/>
            <a:ext cx="640200" cy="640200"/>
          </a:xfrm>
          <a:prstGeom prst="rect">
            <a:avLst/>
          </a:prstGeom>
        </p:spPr>
        <p:txBody>
          <a:bodyPr anchorCtr="0" anchor="ctr" bIns="0" lIns="0" spcFirstLastPara="1" rIns="0" wrap="square" tIns="0">
            <a:normAutofit/>
          </a:bodyPr>
          <a:lstStyle/>
          <a:p>
            <a:pPr indent="0" lvl="0" marL="0" rtl="0" algn="ctr">
              <a:spcBef>
                <a:spcPts val="0"/>
              </a:spcBef>
              <a:spcAft>
                <a:spcPts val="0"/>
              </a:spcAft>
              <a:buNone/>
            </a:pPr>
            <a:fld id="{00000000-1234-1234-1234-123412341234}" type="slidenum">
              <a:rPr lang="en-US"/>
              <a:t>‹#›</a:t>
            </a:fld>
            <a:endParaRPr/>
          </a:p>
        </p:txBody>
      </p:sp>
      <p:pic>
        <p:nvPicPr>
          <p:cNvPr id="500" name="Google Shape;500;p64"/>
          <p:cNvPicPr preferRelativeResize="0"/>
          <p:nvPr/>
        </p:nvPicPr>
        <p:blipFill rotWithShape="1">
          <a:blip r:embed="rId3">
            <a:alphaModFix/>
          </a:blip>
          <a:srcRect b="0" l="0" r="22869" t="0"/>
          <a:stretch/>
        </p:blipFill>
        <p:spPr>
          <a:xfrm>
            <a:off x="5655575" y="1219200"/>
            <a:ext cx="11914874" cy="8991599"/>
          </a:xfrm>
          <a:prstGeom prst="rect">
            <a:avLst/>
          </a:prstGeom>
          <a:noFill/>
          <a:ln cap="flat" cmpd="sng" w="9525">
            <a:solidFill>
              <a:schemeClr val="dk2"/>
            </a:solidFill>
            <a:prstDash val="solid"/>
            <a:round/>
            <a:headEnd len="sm" w="sm" type="none"/>
            <a:tailEnd len="sm" w="sm" type="none"/>
          </a:ln>
        </p:spPr>
      </p:pic>
      <p:sp>
        <p:nvSpPr>
          <p:cNvPr id="501" name="Google Shape;501;p64"/>
          <p:cNvSpPr txBox="1"/>
          <p:nvPr/>
        </p:nvSpPr>
        <p:spPr>
          <a:xfrm>
            <a:off x="388425" y="1637975"/>
            <a:ext cx="4417800" cy="8065500"/>
          </a:xfrm>
          <a:prstGeom prst="rect">
            <a:avLst/>
          </a:prstGeom>
          <a:noFill/>
          <a:ln>
            <a:noFill/>
          </a:ln>
        </p:spPr>
        <p:txBody>
          <a:bodyPr anchorCtr="0" anchor="t" bIns="91425" lIns="91425" spcFirstLastPara="1" rIns="91425" wrap="square" tIns="91425">
            <a:spAutoFit/>
          </a:bodyPr>
          <a:lstStyle/>
          <a:p>
            <a:pPr indent="-431800" lvl="0" marL="457200" rtl="0" algn="l">
              <a:spcBef>
                <a:spcPts val="0"/>
              </a:spcBef>
              <a:spcAft>
                <a:spcPts val="0"/>
              </a:spcAft>
              <a:buSzPts val="3200"/>
              <a:buFont typeface="Calibri"/>
              <a:buChar char="●"/>
            </a:pPr>
            <a:r>
              <a:rPr lang="en-US" sz="3200">
                <a:latin typeface="Calibri"/>
                <a:ea typeface="Calibri"/>
                <a:cs typeface="Calibri"/>
                <a:sym typeface="Calibri"/>
              </a:rPr>
              <a:t>Heavy precipitation occurred along and near the central Oregon coast where there is a large gap in radar coverage</a:t>
            </a:r>
            <a:endParaRPr sz="3200">
              <a:latin typeface="Calibri"/>
              <a:ea typeface="Calibri"/>
              <a:cs typeface="Calibri"/>
              <a:sym typeface="Calibri"/>
            </a:endParaRPr>
          </a:p>
          <a:p>
            <a:pPr indent="0" lvl="0" marL="0" rtl="0" algn="l">
              <a:spcBef>
                <a:spcPts val="0"/>
              </a:spcBef>
              <a:spcAft>
                <a:spcPts val="0"/>
              </a:spcAft>
              <a:buNone/>
            </a:pPr>
            <a:r>
              <a:t/>
            </a:r>
            <a:endParaRPr sz="3200">
              <a:latin typeface="Calibri"/>
              <a:ea typeface="Calibri"/>
              <a:cs typeface="Calibri"/>
              <a:sym typeface="Calibri"/>
            </a:endParaRPr>
          </a:p>
          <a:p>
            <a:pPr indent="-431800" lvl="0" marL="457200" rtl="0" algn="l">
              <a:spcBef>
                <a:spcPts val="0"/>
              </a:spcBef>
              <a:spcAft>
                <a:spcPts val="0"/>
              </a:spcAft>
              <a:buSzPts val="3200"/>
              <a:buFont typeface="Calibri"/>
              <a:buChar char="●"/>
            </a:pPr>
            <a:r>
              <a:rPr lang="en-US" sz="3200">
                <a:latin typeface="Calibri"/>
                <a:ea typeface="Calibri"/>
                <a:cs typeface="Calibri"/>
                <a:sym typeface="Calibri"/>
              </a:rPr>
              <a:t>Could this have negatively affected hi-res model guidance in the near-term? One would argue YES for any model that assimilates radar observations during initialization</a:t>
            </a:r>
            <a:endParaRPr sz="3200">
              <a:latin typeface="Calibri"/>
              <a:ea typeface="Calibri"/>
              <a:cs typeface="Calibri"/>
              <a:sym typeface="Calibri"/>
            </a:endParaRPr>
          </a:p>
        </p:txBody>
      </p:sp>
      <p:sp>
        <p:nvSpPr>
          <p:cNvPr id="502" name="Google Shape;502;p64"/>
          <p:cNvSpPr/>
          <p:nvPr/>
        </p:nvSpPr>
        <p:spPr>
          <a:xfrm rot="-1173276">
            <a:off x="4760733" y="2747400"/>
            <a:ext cx="3029534" cy="640197"/>
          </a:xfrm>
          <a:prstGeom prst="rightArrow">
            <a:avLst>
              <a:gd fmla="val 50000" name="adj1"/>
              <a:gd fmla="val 50000" name="adj2"/>
            </a:avLst>
          </a:prstGeom>
          <a:solidFill>
            <a:srgbClr val="C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65"/>
          <p:cNvSpPr txBox="1"/>
          <p:nvPr>
            <p:ph type="title"/>
          </p:nvPr>
        </p:nvSpPr>
        <p:spPr>
          <a:xfrm>
            <a:off x="2304288" y="0"/>
            <a:ext cx="12381000" cy="1143000"/>
          </a:xfrm>
          <a:prstGeom prst="rect">
            <a:avLst/>
          </a:prstGeom>
        </p:spPr>
        <p:txBody>
          <a:bodyPr anchorCtr="0" anchor="t" bIns="182875" lIns="182875" spcFirstLastPara="1" rIns="182875" wrap="square" tIns="182875">
            <a:normAutofit/>
          </a:bodyPr>
          <a:lstStyle/>
          <a:p>
            <a:pPr indent="0" lvl="0" marL="0" rtl="0" algn="l">
              <a:spcBef>
                <a:spcPts val="0"/>
              </a:spcBef>
              <a:spcAft>
                <a:spcPts val="0"/>
              </a:spcAft>
              <a:buNone/>
            </a:pPr>
            <a:r>
              <a:rPr lang="en-US"/>
              <a:t>Quick Response Survey</a:t>
            </a:r>
            <a:endParaRPr/>
          </a:p>
        </p:txBody>
      </p:sp>
      <p:sp>
        <p:nvSpPr>
          <p:cNvPr id="508" name="Google Shape;508;p65"/>
          <p:cNvSpPr txBox="1"/>
          <p:nvPr>
            <p:ph idx="12" type="sldNum"/>
          </p:nvPr>
        </p:nvSpPr>
        <p:spPr>
          <a:xfrm>
            <a:off x="17671800" y="9646800"/>
            <a:ext cx="640200" cy="640200"/>
          </a:xfrm>
          <a:prstGeom prst="rect">
            <a:avLst/>
          </a:prstGeom>
        </p:spPr>
        <p:txBody>
          <a:bodyPr anchorCtr="0" anchor="ctr" bIns="0" lIns="0" spcFirstLastPara="1" rIns="0" wrap="square" tIns="0">
            <a:normAutofit/>
          </a:bodyPr>
          <a:lstStyle/>
          <a:p>
            <a:pPr indent="0" lvl="0" marL="0" rtl="0" algn="ctr">
              <a:spcBef>
                <a:spcPts val="0"/>
              </a:spcBef>
              <a:spcAft>
                <a:spcPts val="0"/>
              </a:spcAft>
              <a:buNone/>
            </a:pPr>
            <a:fld id="{00000000-1234-1234-1234-123412341234}" type="slidenum">
              <a:rPr lang="en-US"/>
              <a:t>‹#›</a:t>
            </a:fld>
            <a:endParaRPr/>
          </a:p>
        </p:txBody>
      </p:sp>
      <p:pic>
        <p:nvPicPr>
          <p:cNvPr id="509" name="Google Shape;509;p65"/>
          <p:cNvPicPr preferRelativeResize="0"/>
          <p:nvPr/>
        </p:nvPicPr>
        <p:blipFill>
          <a:blip r:embed="rId3">
            <a:alphaModFix/>
          </a:blip>
          <a:stretch>
            <a:fillRect/>
          </a:stretch>
        </p:blipFill>
        <p:spPr>
          <a:xfrm>
            <a:off x="152400" y="1295400"/>
            <a:ext cx="7736799" cy="8924476"/>
          </a:xfrm>
          <a:prstGeom prst="rect">
            <a:avLst/>
          </a:prstGeom>
          <a:noFill/>
          <a:ln cap="flat" cmpd="sng" w="9525">
            <a:solidFill>
              <a:schemeClr val="dk2"/>
            </a:solidFill>
            <a:prstDash val="solid"/>
            <a:round/>
            <a:headEnd len="sm" w="sm" type="none"/>
            <a:tailEnd len="sm" w="sm" type="none"/>
          </a:ln>
        </p:spPr>
      </p:pic>
      <p:pic>
        <p:nvPicPr>
          <p:cNvPr id="510" name="Google Shape;510;p65"/>
          <p:cNvPicPr preferRelativeResize="0"/>
          <p:nvPr/>
        </p:nvPicPr>
        <p:blipFill>
          <a:blip r:embed="rId4">
            <a:alphaModFix/>
          </a:blip>
          <a:stretch>
            <a:fillRect/>
          </a:stretch>
        </p:blipFill>
        <p:spPr>
          <a:xfrm>
            <a:off x="10327600" y="1295400"/>
            <a:ext cx="7736800" cy="8935459"/>
          </a:xfrm>
          <a:prstGeom prst="rect">
            <a:avLst/>
          </a:prstGeom>
          <a:noFill/>
          <a:ln cap="flat" cmpd="sng" w="9525">
            <a:solidFill>
              <a:schemeClr val="dk2"/>
            </a:solidFill>
            <a:prstDash val="solid"/>
            <a:round/>
            <a:headEnd len="sm" w="sm" type="none"/>
            <a:tailEnd len="sm" w="sm" type="none"/>
          </a:ln>
        </p:spPr>
      </p:pic>
      <p:pic>
        <p:nvPicPr>
          <p:cNvPr id="511" name="Google Shape;511;p65"/>
          <p:cNvPicPr preferRelativeResize="0"/>
          <p:nvPr/>
        </p:nvPicPr>
        <p:blipFill>
          <a:blip r:embed="rId5">
            <a:alphaModFix/>
          </a:blip>
          <a:stretch>
            <a:fillRect/>
          </a:stretch>
        </p:blipFill>
        <p:spPr>
          <a:xfrm>
            <a:off x="3867950" y="7462382"/>
            <a:ext cx="6688250" cy="1968968"/>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p66"/>
          <p:cNvSpPr txBox="1"/>
          <p:nvPr>
            <p:ph type="title"/>
          </p:nvPr>
        </p:nvSpPr>
        <p:spPr>
          <a:xfrm>
            <a:off x="2304288" y="0"/>
            <a:ext cx="12381000" cy="1143000"/>
          </a:xfrm>
          <a:prstGeom prst="rect">
            <a:avLst/>
          </a:prstGeom>
        </p:spPr>
        <p:txBody>
          <a:bodyPr anchorCtr="0" anchor="t" bIns="182875" lIns="182875" spcFirstLastPara="1" rIns="182875" wrap="square" tIns="182875">
            <a:normAutofit/>
          </a:bodyPr>
          <a:lstStyle/>
          <a:p>
            <a:pPr indent="0" lvl="0" marL="0" rtl="0" algn="l">
              <a:spcBef>
                <a:spcPts val="0"/>
              </a:spcBef>
              <a:spcAft>
                <a:spcPts val="0"/>
              </a:spcAft>
              <a:buNone/>
            </a:pPr>
            <a:r>
              <a:rPr lang="en-US"/>
              <a:t>Key Takeaways</a:t>
            </a:r>
            <a:endParaRPr/>
          </a:p>
        </p:txBody>
      </p:sp>
      <p:sp>
        <p:nvSpPr>
          <p:cNvPr id="517" name="Google Shape;517;p66"/>
          <p:cNvSpPr txBox="1"/>
          <p:nvPr>
            <p:ph idx="12" type="sldNum"/>
          </p:nvPr>
        </p:nvSpPr>
        <p:spPr>
          <a:xfrm>
            <a:off x="17671800" y="9646800"/>
            <a:ext cx="640200" cy="640200"/>
          </a:xfrm>
          <a:prstGeom prst="rect">
            <a:avLst/>
          </a:prstGeom>
        </p:spPr>
        <p:txBody>
          <a:bodyPr anchorCtr="0" anchor="ctr" bIns="0" lIns="0" spcFirstLastPara="1" rIns="0" wrap="square" tIns="0">
            <a:normAutofit/>
          </a:bodyPr>
          <a:lstStyle/>
          <a:p>
            <a:pPr indent="0" lvl="0" marL="0" rtl="0" algn="ctr">
              <a:spcBef>
                <a:spcPts val="0"/>
              </a:spcBef>
              <a:spcAft>
                <a:spcPts val="0"/>
              </a:spcAft>
              <a:buNone/>
            </a:pPr>
            <a:fld id="{00000000-1234-1234-1234-123412341234}" type="slidenum">
              <a:rPr lang="en-US"/>
              <a:t>‹#›</a:t>
            </a:fld>
            <a:endParaRPr/>
          </a:p>
        </p:txBody>
      </p:sp>
      <p:sp>
        <p:nvSpPr>
          <p:cNvPr id="518" name="Google Shape;518;p66"/>
          <p:cNvSpPr txBox="1"/>
          <p:nvPr/>
        </p:nvSpPr>
        <p:spPr>
          <a:xfrm>
            <a:off x="617100" y="1748175"/>
            <a:ext cx="17283300" cy="7588500"/>
          </a:xfrm>
          <a:prstGeom prst="rect">
            <a:avLst/>
          </a:prstGeom>
          <a:noFill/>
          <a:ln>
            <a:noFill/>
          </a:ln>
        </p:spPr>
        <p:txBody>
          <a:bodyPr anchorCtr="0" anchor="t" bIns="91425" lIns="91425" spcFirstLastPara="1" rIns="91425" wrap="square" tIns="91425">
            <a:spAutoFit/>
          </a:bodyPr>
          <a:lstStyle/>
          <a:p>
            <a:pPr indent="-463550" lvl="0" marL="457200" rtl="0" algn="l">
              <a:spcBef>
                <a:spcPts val="0"/>
              </a:spcBef>
              <a:spcAft>
                <a:spcPts val="0"/>
              </a:spcAft>
              <a:buSzPts val="3700"/>
              <a:buFont typeface="Calibri"/>
              <a:buChar char="●"/>
            </a:pPr>
            <a:r>
              <a:rPr lang="en-US" sz="3700">
                <a:latin typeface="Calibri"/>
                <a:ea typeface="Calibri"/>
                <a:cs typeface="Calibri"/>
                <a:sym typeface="Calibri"/>
              </a:rPr>
              <a:t>People are generally accustomed to having at least 1-3+ days notice for upcoming winter storms, but not every winter storm can be predicted this far in advance</a:t>
            </a:r>
            <a:endParaRPr sz="3700">
              <a:latin typeface="Calibri"/>
              <a:ea typeface="Calibri"/>
              <a:cs typeface="Calibri"/>
              <a:sym typeface="Calibri"/>
            </a:endParaRPr>
          </a:p>
          <a:p>
            <a:pPr indent="0" lvl="0" marL="457200" rtl="0" algn="l">
              <a:spcBef>
                <a:spcPts val="0"/>
              </a:spcBef>
              <a:spcAft>
                <a:spcPts val="0"/>
              </a:spcAft>
              <a:buNone/>
            </a:pPr>
            <a:r>
              <a:t/>
            </a:r>
            <a:endParaRPr sz="3700">
              <a:latin typeface="Calibri"/>
              <a:ea typeface="Calibri"/>
              <a:cs typeface="Calibri"/>
              <a:sym typeface="Calibri"/>
            </a:endParaRPr>
          </a:p>
          <a:p>
            <a:pPr indent="-463550" lvl="0" marL="457200" rtl="0" algn="l">
              <a:spcBef>
                <a:spcPts val="0"/>
              </a:spcBef>
              <a:spcAft>
                <a:spcPts val="0"/>
              </a:spcAft>
              <a:buSzPts val="3700"/>
              <a:buFont typeface="Calibri"/>
              <a:buChar char="●"/>
            </a:pPr>
            <a:r>
              <a:rPr lang="en-US" sz="3700">
                <a:latin typeface="Calibri"/>
                <a:ea typeface="Calibri"/>
                <a:cs typeface="Calibri"/>
                <a:sym typeface="Calibri"/>
              </a:rPr>
              <a:t>Some winter storms, such as the Feb 22nd snowstorm, are best handled as </a:t>
            </a:r>
            <a:r>
              <a:rPr lang="en-US" sz="3700" u="sng">
                <a:latin typeface="Calibri"/>
                <a:ea typeface="Calibri"/>
                <a:cs typeface="Calibri"/>
                <a:sym typeface="Calibri"/>
              </a:rPr>
              <a:t>short-fused</a:t>
            </a:r>
            <a:r>
              <a:rPr lang="en-US" sz="3700">
                <a:latin typeface="Calibri"/>
                <a:ea typeface="Calibri"/>
                <a:cs typeface="Calibri"/>
                <a:sym typeface="Calibri"/>
              </a:rPr>
              <a:t> events given the uncertainty involved leading up to the event</a:t>
            </a:r>
            <a:endParaRPr sz="3700">
              <a:latin typeface="Calibri"/>
              <a:ea typeface="Calibri"/>
              <a:cs typeface="Calibri"/>
              <a:sym typeface="Calibri"/>
            </a:endParaRPr>
          </a:p>
          <a:p>
            <a:pPr indent="0" lvl="0" marL="457200" rtl="0" algn="l">
              <a:spcBef>
                <a:spcPts val="0"/>
              </a:spcBef>
              <a:spcAft>
                <a:spcPts val="0"/>
              </a:spcAft>
              <a:buNone/>
            </a:pPr>
            <a:r>
              <a:t/>
            </a:r>
            <a:endParaRPr sz="3700">
              <a:latin typeface="Calibri"/>
              <a:ea typeface="Calibri"/>
              <a:cs typeface="Calibri"/>
              <a:sym typeface="Calibri"/>
            </a:endParaRPr>
          </a:p>
          <a:p>
            <a:pPr indent="-463550" lvl="0" marL="457200" rtl="0" algn="l">
              <a:spcBef>
                <a:spcPts val="0"/>
              </a:spcBef>
              <a:spcAft>
                <a:spcPts val="0"/>
              </a:spcAft>
              <a:buSzPts val="3700"/>
              <a:buFont typeface="Calibri"/>
              <a:buChar char="●"/>
            </a:pPr>
            <a:r>
              <a:rPr lang="en-US" sz="3700">
                <a:latin typeface="Calibri"/>
                <a:ea typeface="Calibri"/>
                <a:cs typeface="Calibri"/>
                <a:sym typeface="Calibri"/>
              </a:rPr>
              <a:t>When models and their ensembles fail us, we have no choice but to quickly pivot our forecast, messaging and headlines once observations make it clear that our forecast isn’t going as planned</a:t>
            </a:r>
            <a:endParaRPr sz="3700">
              <a:latin typeface="Calibri"/>
              <a:ea typeface="Calibri"/>
              <a:cs typeface="Calibri"/>
              <a:sym typeface="Calibri"/>
            </a:endParaRPr>
          </a:p>
          <a:p>
            <a:pPr indent="0" lvl="0" marL="457200" rtl="0" algn="l">
              <a:spcBef>
                <a:spcPts val="0"/>
              </a:spcBef>
              <a:spcAft>
                <a:spcPts val="0"/>
              </a:spcAft>
              <a:buNone/>
            </a:pPr>
            <a:r>
              <a:t/>
            </a:r>
            <a:endParaRPr sz="3700">
              <a:latin typeface="Calibri"/>
              <a:ea typeface="Calibri"/>
              <a:cs typeface="Calibri"/>
              <a:sym typeface="Calibri"/>
            </a:endParaRPr>
          </a:p>
          <a:p>
            <a:pPr indent="-463550" lvl="0" marL="457200" rtl="0" algn="l">
              <a:spcBef>
                <a:spcPts val="0"/>
              </a:spcBef>
              <a:spcAft>
                <a:spcPts val="0"/>
              </a:spcAft>
              <a:buSzPts val="3700"/>
              <a:buFont typeface="Calibri"/>
              <a:buChar char="●"/>
            </a:pPr>
            <a:r>
              <a:rPr lang="en-US" sz="3700">
                <a:latin typeface="Calibri"/>
                <a:ea typeface="Calibri"/>
                <a:cs typeface="Calibri"/>
                <a:sym typeface="Calibri"/>
              </a:rPr>
              <a:t>It’s natural to pick apart the NBM and HREF for events like this and jump to conclusions. However, there is no way for the NBM and HREF to perform well if their model inputs are out to lunch. Garbage in, garbage out!</a:t>
            </a:r>
            <a:endParaRPr sz="3700">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id="523" name="Google Shape;523;p67"/>
          <p:cNvSpPr txBox="1"/>
          <p:nvPr>
            <p:ph type="title"/>
          </p:nvPr>
        </p:nvSpPr>
        <p:spPr>
          <a:xfrm>
            <a:off x="2304288" y="0"/>
            <a:ext cx="12381000" cy="1143000"/>
          </a:xfrm>
          <a:prstGeom prst="rect">
            <a:avLst/>
          </a:prstGeom>
        </p:spPr>
        <p:txBody>
          <a:bodyPr anchorCtr="0" anchor="t" bIns="182875" lIns="182875" spcFirstLastPara="1" rIns="182875" wrap="square" tIns="182875">
            <a:normAutofit/>
          </a:bodyPr>
          <a:lstStyle/>
          <a:p>
            <a:pPr indent="0" lvl="0" marL="0" rtl="0" algn="l">
              <a:spcBef>
                <a:spcPts val="0"/>
              </a:spcBef>
              <a:spcAft>
                <a:spcPts val="0"/>
              </a:spcAft>
              <a:buNone/>
            </a:pPr>
            <a:r>
              <a:rPr lang="en-US"/>
              <a:t>NBM Inputs</a:t>
            </a:r>
            <a:endParaRPr/>
          </a:p>
        </p:txBody>
      </p:sp>
      <p:sp>
        <p:nvSpPr>
          <p:cNvPr id="524" name="Google Shape;524;p67"/>
          <p:cNvSpPr txBox="1"/>
          <p:nvPr>
            <p:ph idx="12" type="sldNum"/>
          </p:nvPr>
        </p:nvSpPr>
        <p:spPr>
          <a:xfrm>
            <a:off x="17671800" y="9646800"/>
            <a:ext cx="640200" cy="640200"/>
          </a:xfrm>
          <a:prstGeom prst="rect">
            <a:avLst/>
          </a:prstGeom>
        </p:spPr>
        <p:txBody>
          <a:bodyPr anchorCtr="0" anchor="ctr" bIns="0" lIns="0" spcFirstLastPara="1" rIns="0" wrap="square" tIns="0">
            <a:normAutofit/>
          </a:bodyPr>
          <a:lstStyle/>
          <a:p>
            <a:pPr indent="0" lvl="0" marL="0" rtl="0" algn="ctr">
              <a:spcBef>
                <a:spcPts val="0"/>
              </a:spcBef>
              <a:spcAft>
                <a:spcPts val="0"/>
              </a:spcAft>
              <a:buNone/>
            </a:pPr>
            <a:fld id="{00000000-1234-1234-1234-123412341234}" type="slidenum">
              <a:rPr lang="en-US"/>
              <a:t>‹#›</a:t>
            </a:fld>
            <a:endParaRPr/>
          </a:p>
        </p:txBody>
      </p:sp>
      <p:pic>
        <p:nvPicPr>
          <p:cNvPr id="525" name="Google Shape;525;p67"/>
          <p:cNvPicPr preferRelativeResize="0"/>
          <p:nvPr/>
        </p:nvPicPr>
        <p:blipFill>
          <a:blip r:embed="rId3">
            <a:alphaModFix/>
          </a:blip>
          <a:stretch>
            <a:fillRect/>
          </a:stretch>
        </p:blipFill>
        <p:spPr>
          <a:xfrm>
            <a:off x="533400" y="1524000"/>
            <a:ext cx="7877175" cy="8220075"/>
          </a:xfrm>
          <a:prstGeom prst="rect">
            <a:avLst/>
          </a:prstGeom>
          <a:noFill/>
          <a:ln cap="flat" cmpd="sng" w="19050">
            <a:solidFill>
              <a:schemeClr val="dk2"/>
            </a:solidFill>
            <a:prstDash val="solid"/>
            <a:round/>
            <a:headEnd len="sm" w="sm" type="none"/>
            <a:tailEnd len="sm" w="sm" type="none"/>
          </a:ln>
        </p:spPr>
      </p:pic>
      <p:pic>
        <p:nvPicPr>
          <p:cNvPr id="526" name="Google Shape;526;p67"/>
          <p:cNvPicPr preferRelativeResize="0"/>
          <p:nvPr/>
        </p:nvPicPr>
        <p:blipFill>
          <a:blip r:embed="rId4">
            <a:alphaModFix/>
          </a:blip>
          <a:stretch>
            <a:fillRect/>
          </a:stretch>
        </p:blipFill>
        <p:spPr>
          <a:xfrm>
            <a:off x="8715375" y="1524000"/>
            <a:ext cx="8992066" cy="82200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theme/theme1.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