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0"/>
  </p:notesMasterIdLst>
  <p:sldIdLst>
    <p:sldId id="972" r:id="rId2"/>
    <p:sldId id="973" r:id="rId3"/>
    <p:sldId id="481" r:id="rId4"/>
    <p:sldId id="446" r:id="rId5"/>
    <p:sldId id="363" r:id="rId6"/>
    <p:sldId id="568" r:id="rId7"/>
    <p:sldId id="764" r:id="rId8"/>
    <p:sldId id="397" r:id="rId9"/>
    <p:sldId id="458" r:id="rId10"/>
    <p:sldId id="339" r:id="rId11"/>
    <p:sldId id="974" r:id="rId12"/>
    <p:sldId id="975" r:id="rId13"/>
    <p:sldId id="976" r:id="rId14"/>
    <p:sldId id="977" r:id="rId15"/>
    <p:sldId id="459" r:id="rId16"/>
    <p:sldId id="420" r:id="rId17"/>
    <p:sldId id="708" r:id="rId18"/>
    <p:sldId id="707" r:id="rId19"/>
    <p:sldId id="762" r:id="rId20"/>
    <p:sldId id="761" r:id="rId21"/>
    <p:sldId id="964" r:id="rId22"/>
    <p:sldId id="978" r:id="rId23"/>
    <p:sldId id="755" r:id="rId24"/>
    <p:sldId id="411" r:id="rId25"/>
    <p:sldId id="766" r:id="rId26"/>
    <p:sldId id="979" r:id="rId27"/>
    <p:sldId id="980" r:id="rId28"/>
    <p:sldId id="760" r:id="rId29"/>
    <p:sldId id="981" r:id="rId30"/>
    <p:sldId id="982" r:id="rId31"/>
    <p:sldId id="969" r:id="rId32"/>
    <p:sldId id="968" r:id="rId33"/>
    <p:sldId id="779" r:id="rId34"/>
    <p:sldId id="986" r:id="rId35"/>
    <p:sldId id="983" r:id="rId36"/>
    <p:sldId id="984" r:id="rId37"/>
    <p:sldId id="783" r:id="rId38"/>
    <p:sldId id="985" r:id="rId39"/>
    <p:sldId id="966" r:id="rId40"/>
    <p:sldId id="967" r:id="rId41"/>
    <p:sldId id="1010" r:id="rId42"/>
    <p:sldId id="989" r:id="rId43"/>
    <p:sldId id="789" r:id="rId44"/>
    <p:sldId id="987" r:id="rId45"/>
    <p:sldId id="795" r:id="rId46"/>
    <p:sldId id="786" r:id="rId47"/>
    <p:sldId id="990" r:id="rId48"/>
    <p:sldId id="965" r:id="rId49"/>
    <p:sldId id="988" r:id="rId50"/>
    <p:sldId id="798" r:id="rId51"/>
    <p:sldId id="702" r:id="rId52"/>
    <p:sldId id="991" r:id="rId53"/>
    <p:sldId id="992" r:id="rId54"/>
    <p:sldId id="993" r:id="rId55"/>
    <p:sldId id="994" r:id="rId56"/>
    <p:sldId id="999" r:id="rId57"/>
    <p:sldId id="1000" r:id="rId58"/>
    <p:sldId id="1001" r:id="rId59"/>
    <p:sldId id="1002" r:id="rId60"/>
    <p:sldId id="1003" r:id="rId61"/>
    <p:sldId id="1004" r:id="rId62"/>
    <p:sldId id="1005" r:id="rId63"/>
    <p:sldId id="1006" r:id="rId64"/>
    <p:sldId id="998" r:id="rId65"/>
    <p:sldId id="997" r:id="rId66"/>
    <p:sldId id="1008" r:id="rId67"/>
    <p:sldId id="1007" r:id="rId68"/>
    <p:sldId id="996" r:id="rId69"/>
    <p:sldId id="1017" r:id="rId70"/>
    <p:sldId id="1018" r:id="rId71"/>
    <p:sldId id="1009" r:id="rId72"/>
    <p:sldId id="586" r:id="rId73"/>
    <p:sldId id="754" r:id="rId74"/>
    <p:sldId id="585" r:id="rId75"/>
    <p:sldId id="714" r:id="rId76"/>
    <p:sldId id="1016" r:id="rId77"/>
    <p:sldId id="715" r:id="rId78"/>
    <p:sldId id="745" r:id="rId79"/>
    <p:sldId id="684" r:id="rId80"/>
    <p:sldId id="593" r:id="rId81"/>
    <p:sldId id="713" r:id="rId82"/>
    <p:sldId id="807" r:id="rId83"/>
    <p:sldId id="808" r:id="rId84"/>
    <p:sldId id="588" r:id="rId85"/>
    <p:sldId id="391" r:id="rId86"/>
    <p:sldId id="557" r:id="rId87"/>
    <p:sldId id="717" r:id="rId88"/>
    <p:sldId id="1029" r:id="rId89"/>
    <p:sldId id="752" r:id="rId90"/>
    <p:sldId id="751" r:id="rId91"/>
    <p:sldId id="1028" r:id="rId92"/>
    <p:sldId id="1019" r:id="rId93"/>
    <p:sldId id="1020" r:id="rId94"/>
    <p:sldId id="1022" r:id="rId95"/>
    <p:sldId id="1021" r:id="rId96"/>
    <p:sldId id="1024" r:id="rId97"/>
    <p:sldId id="1025" r:id="rId98"/>
    <p:sldId id="1023" r:id="rId99"/>
    <p:sldId id="628" r:id="rId100"/>
    <p:sldId id="962" r:id="rId101"/>
    <p:sldId id="1026" r:id="rId102"/>
    <p:sldId id="1027" r:id="rId103"/>
    <p:sldId id="1031" r:id="rId104"/>
    <p:sldId id="636" r:id="rId105"/>
    <p:sldId id="749" r:id="rId106"/>
    <p:sldId id="963" r:id="rId107"/>
    <p:sldId id="1030" r:id="rId108"/>
    <p:sldId id="722" r:id="rId10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  <p:cmAuthor id="2" name="Mark Nelsen" initials="MN [2]" lastIdx="1" clrIdx="1">
    <p:extLst>
      <p:ext uri="{19B8F6BF-5375-455C-9EA6-DF929625EA0E}">
        <p15:presenceInfo xmlns:p15="http://schemas.microsoft.com/office/powerpoint/2012/main" userId="S::Mark.Nelsen@gray.tv::a584dcf5-9463-45df-b58f-c5025703c2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2214D4"/>
    <a:srgbClr val="FFFF99"/>
    <a:srgbClr val="1F1F1F"/>
    <a:srgbClr val="FFFF00"/>
    <a:srgbClr val="FFFFCC"/>
    <a:srgbClr val="FF3300"/>
    <a:srgbClr val="FF6600"/>
    <a:srgbClr val="CC9900"/>
    <a:srgbClr val="191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7F616F-7E4D-47F8-AD43-D07EA0227913}" v="336" dt="2023-10-27T06:30:13.8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99" d="100"/>
          <a:sy n="99" d="100"/>
        </p:scale>
        <p:origin x="86" y="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microsoft.com/office/2015/10/relationships/revisionInfo" Target="revisionInfo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commentAuthors" Target="commentAuthor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Nelsen" userId="a584dcf5-9463-45df-b58f-c5025703c2bb" providerId="ADAL" clId="{4F8755B0-ED3C-480C-B85A-DC96E3531937}"/>
    <pc:docChg chg="custSel addSld delSld modSld sldOrd">
      <pc:chgData name="Mark Nelsen" userId="a584dcf5-9463-45df-b58f-c5025703c2bb" providerId="ADAL" clId="{4F8755B0-ED3C-480C-B85A-DC96E3531937}" dt="2023-01-18T05:47:44.283" v="1528"/>
      <pc:docMkLst>
        <pc:docMk/>
      </pc:docMkLst>
      <pc:sldChg chg="modSp">
        <pc:chgData name="Mark Nelsen" userId="a584dcf5-9463-45df-b58f-c5025703c2bb" providerId="ADAL" clId="{4F8755B0-ED3C-480C-B85A-DC96E3531937}" dt="2023-01-18T05:08:17.774" v="27" actId="20577"/>
        <pc:sldMkLst>
          <pc:docMk/>
          <pc:sldMk cId="0" sldId="363"/>
        </pc:sldMkLst>
        <pc:spChg chg="mod">
          <ac:chgData name="Mark Nelsen" userId="a584dcf5-9463-45df-b58f-c5025703c2bb" providerId="ADAL" clId="{4F8755B0-ED3C-480C-B85A-DC96E3531937}" dt="2023-01-18T05:08:17.774" v="27" actId="20577"/>
          <ac:spMkLst>
            <pc:docMk/>
            <pc:sldMk cId="0" sldId="363"/>
            <ac:spMk id="2" creationId="{00000000-0000-0000-0000-000000000000}"/>
          </ac:spMkLst>
        </pc:spChg>
      </pc:sldChg>
      <pc:sldChg chg="modSp mod">
        <pc:chgData name="Mark Nelsen" userId="a584dcf5-9463-45df-b58f-c5025703c2bb" providerId="ADAL" clId="{4F8755B0-ED3C-480C-B85A-DC96E3531937}" dt="2023-01-18T05:28:23.514" v="814" actId="20577"/>
        <pc:sldMkLst>
          <pc:docMk/>
          <pc:sldMk cId="0" sldId="411"/>
        </pc:sldMkLst>
        <pc:spChg chg="mod">
          <ac:chgData name="Mark Nelsen" userId="a584dcf5-9463-45df-b58f-c5025703c2bb" providerId="ADAL" clId="{4F8755B0-ED3C-480C-B85A-DC96E3531937}" dt="2023-01-18T05:28:23.514" v="814" actId="20577"/>
          <ac:spMkLst>
            <pc:docMk/>
            <pc:sldMk cId="0" sldId="411"/>
            <ac:spMk id="4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27:15.374" v="741" actId="14100"/>
          <ac:picMkLst>
            <pc:docMk/>
            <pc:sldMk cId="0" sldId="411"/>
            <ac:picMk id="6" creationId="{00000000-0000-0000-0000-000000000000}"/>
          </ac:picMkLst>
        </pc:picChg>
        <pc:cxnChg chg="mod">
          <ac:chgData name="Mark Nelsen" userId="a584dcf5-9463-45df-b58f-c5025703c2bb" providerId="ADAL" clId="{4F8755B0-ED3C-480C-B85A-DC96E3531937}" dt="2023-01-18T05:27:29.807" v="744" actId="14100"/>
          <ac:cxnSpMkLst>
            <pc:docMk/>
            <pc:sldMk cId="0" sldId="411"/>
            <ac:cxnSpMk id="7" creationId="{00000000-0000-0000-0000-000000000000}"/>
          </ac:cxnSpMkLst>
        </pc:cxnChg>
        <pc:cxnChg chg="mod">
          <ac:chgData name="Mark Nelsen" userId="a584dcf5-9463-45df-b58f-c5025703c2bb" providerId="ADAL" clId="{4F8755B0-ED3C-480C-B85A-DC96E3531937}" dt="2023-01-18T05:27:42.335" v="747" actId="1038"/>
          <ac:cxnSpMkLst>
            <pc:docMk/>
            <pc:sldMk cId="0" sldId="411"/>
            <ac:cxnSpMk id="9" creationId="{00000000-0000-0000-0000-000000000000}"/>
          </ac:cxnSpMkLst>
        </pc:cxnChg>
      </pc:sldChg>
      <pc:sldChg chg="modSp mod">
        <pc:chgData name="Mark Nelsen" userId="a584dcf5-9463-45df-b58f-c5025703c2bb" providerId="ADAL" clId="{4F8755B0-ED3C-480C-B85A-DC96E3531937}" dt="2023-01-18T05:06:23.830" v="15" actId="20577"/>
        <pc:sldMkLst>
          <pc:docMk/>
          <pc:sldMk cId="0" sldId="446"/>
        </pc:sldMkLst>
        <pc:spChg chg="mod">
          <ac:chgData name="Mark Nelsen" userId="a584dcf5-9463-45df-b58f-c5025703c2bb" providerId="ADAL" clId="{4F8755B0-ED3C-480C-B85A-DC96E3531937}" dt="2023-01-18T05:06:23.830" v="15" actId="20577"/>
          <ac:spMkLst>
            <pc:docMk/>
            <pc:sldMk cId="0" sldId="446"/>
            <ac:spMk id="5" creationId="{00000000-0000-0000-0000-000000000000}"/>
          </ac:spMkLst>
        </pc:spChg>
        <pc:spChg chg="mod">
          <ac:chgData name="Mark Nelsen" userId="a584dcf5-9463-45df-b58f-c5025703c2bb" providerId="ADAL" clId="{4F8755B0-ED3C-480C-B85A-DC96E3531937}" dt="2023-01-18T05:06:14.775" v="13" actId="20577"/>
          <ac:spMkLst>
            <pc:docMk/>
            <pc:sldMk cId="0" sldId="446"/>
            <ac:spMk id="160770" creationId="{00000000-0000-0000-0000-000000000000}"/>
          </ac:spMkLst>
        </pc:spChg>
      </pc:sldChg>
      <pc:sldChg chg="modSp mod">
        <pc:chgData name="Mark Nelsen" userId="a584dcf5-9463-45df-b58f-c5025703c2bb" providerId="ADAL" clId="{4F8755B0-ED3C-480C-B85A-DC96E3531937}" dt="2023-01-18T05:06:06.568" v="9" actId="20577"/>
        <pc:sldMkLst>
          <pc:docMk/>
          <pc:sldMk cId="3772186272" sldId="481"/>
        </pc:sldMkLst>
        <pc:spChg chg="mod">
          <ac:chgData name="Mark Nelsen" userId="a584dcf5-9463-45df-b58f-c5025703c2bb" providerId="ADAL" clId="{4F8755B0-ED3C-480C-B85A-DC96E3531937}" dt="2023-01-18T05:06:06.568" v="9" actId="20577"/>
          <ac:spMkLst>
            <pc:docMk/>
            <pc:sldMk cId="3772186272" sldId="481"/>
            <ac:spMk id="3" creationId="{00000000-0000-0000-0000-000000000000}"/>
          </ac:spMkLst>
        </pc:spChg>
        <pc:spChg chg="mod">
          <ac:chgData name="Mark Nelsen" userId="a584dcf5-9463-45df-b58f-c5025703c2bb" providerId="ADAL" clId="{4F8755B0-ED3C-480C-B85A-DC96E3531937}" dt="2023-01-18T05:06:00.772" v="5" actId="20577"/>
          <ac:spMkLst>
            <pc:docMk/>
            <pc:sldMk cId="3772186272" sldId="481"/>
            <ac:spMk id="5" creationId="{00000000-0000-0000-0000-000000000000}"/>
          </ac:spMkLst>
        </pc:spChg>
      </pc:sldChg>
      <pc:sldChg chg="modSp">
        <pc:chgData name="Mark Nelsen" userId="a584dcf5-9463-45df-b58f-c5025703c2bb" providerId="ADAL" clId="{4F8755B0-ED3C-480C-B85A-DC96E3531937}" dt="2023-01-18T05:10:09.321" v="28" actId="14826"/>
        <pc:sldMkLst>
          <pc:docMk/>
          <pc:sldMk cId="3087299867" sldId="568"/>
        </pc:sldMkLst>
        <pc:picChg chg="mod">
          <ac:chgData name="Mark Nelsen" userId="a584dcf5-9463-45df-b58f-c5025703c2bb" providerId="ADAL" clId="{4F8755B0-ED3C-480C-B85A-DC96E3531937}" dt="2023-01-18T05:10:09.321" v="28" actId="14826"/>
          <ac:picMkLst>
            <pc:docMk/>
            <pc:sldMk cId="3087299867" sldId="568"/>
            <ac:picMk id="3" creationId="{00000000-0000-0000-0000-000000000000}"/>
          </ac:picMkLst>
        </pc:picChg>
      </pc:sldChg>
      <pc:sldChg chg="modSp del">
        <pc:chgData name="Mark Nelsen" userId="a584dcf5-9463-45df-b58f-c5025703c2bb" providerId="ADAL" clId="{4F8755B0-ED3C-480C-B85A-DC96E3531937}" dt="2023-01-18T05:21:46.554" v="505" actId="47"/>
        <pc:sldMkLst>
          <pc:docMk/>
          <pc:sldMk cId="1485490040" sldId="688"/>
        </pc:sldMkLst>
        <pc:picChg chg="mod">
          <ac:chgData name="Mark Nelsen" userId="a584dcf5-9463-45df-b58f-c5025703c2bb" providerId="ADAL" clId="{4F8755B0-ED3C-480C-B85A-DC96E3531937}" dt="2023-01-18T05:21:40.133" v="504" actId="14826"/>
          <ac:picMkLst>
            <pc:docMk/>
            <pc:sldMk cId="1485490040" sldId="688"/>
            <ac:picMk id="6" creationId="{A0768BAB-E219-4BDD-BEED-6AE81ED99A8E}"/>
          </ac:picMkLst>
        </pc:picChg>
      </pc:sldChg>
      <pc:sldChg chg="del">
        <pc:chgData name="Mark Nelsen" userId="a584dcf5-9463-45df-b58f-c5025703c2bb" providerId="ADAL" clId="{4F8755B0-ED3C-480C-B85A-DC96E3531937}" dt="2023-01-18T05:39:10.665" v="1227" actId="47"/>
        <pc:sldMkLst>
          <pc:docMk/>
          <pc:sldMk cId="3321312015" sldId="700"/>
        </pc:sldMkLst>
      </pc:sldChg>
      <pc:sldChg chg="delSp modSp mod">
        <pc:chgData name="Mark Nelsen" userId="a584dcf5-9463-45df-b58f-c5025703c2bb" providerId="ADAL" clId="{4F8755B0-ED3C-480C-B85A-DC96E3531937}" dt="2023-01-18T05:19:49.066" v="457" actId="1076"/>
        <pc:sldMkLst>
          <pc:docMk/>
          <pc:sldMk cId="720052035" sldId="707"/>
        </pc:sldMkLst>
        <pc:spChg chg="del">
          <ac:chgData name="Mark Nelsen" userId="a584dcf5-9463-45df-b58f-c5025703c2bb" providerId="ADAL" clId="{4F8755B0-ED3C-480C-B85A-DC96E3531937}" dt="2023-01-18T05:19:38.549" v="454" actId="478"/>
          <ac:spMkLst>
            <pc:docMk/>
            <pc:sldMk cId="720052035" sldId="707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19:49.066" v="457" actId="1076"/>
          <ac:picMkLst>
            <pc:docMk/>
            <pc:sldMk cId="720052035" sldId="707"/>
            <ac:picMk id="6" creationId="{00000000-0000-0000-0000-000000000000}"/>
          </ac:picMkLst>
        </pc:picChg>
      </pc:sldChg>
      <pc:sldChg chg="modSp mod ord">
        <pc:chgData name="Mark Nelsen" userId="a584dcf5-9463-45df-b58f-c5025703c2bb" providerId="ADAL" clId="{4F8755B0-ED3C-480C-B85A-DC96E3531937}" dt="2023-01-18T05:21:07.432" v="502" actId="20577"/>
        <pc:sldMkLst>
          <pc:docMk/>
          <pc:sldMk cId="1266380437" sldId="708"/>
        </pc:sldMkLst>
        <pc:spChg chg="mod">
          <ac:chgData name="Mark Nelsen" userId="a584dcf5-9463-45df-b58f-c5025703c2bb" providerId="ADAL" clId="{4F8755B0-ED3C-480C-B85A-DC96E3531937}" dt="2023-01-18T05:21:07.432" v="502" actId="20577"/>
          <ac:spMkLst>
            <pc:docMk/>
            <pc:sldMk cId="1266380437" sldId="708"/>
            <ac:spMk id="4" creationId="{00000000-0000-0000-0000-000000000000}"/>
          </ac:spMkLst>
        </pc:spChg>
        <pc:spChg chg="mod">
          <ac:chgData name="Mark Nelsen" userId="a584dcf5-9463-45df-b58f-c5025703c2bb" providerId="ADAL" clId="{4F8755B0-ED3C-480C-B85A-DC96E3531937}" dt="2023-01-18T05:20:30.455" v="483" actId="1076"/>
          <ac:spMkLst>
            <pc:docMk/>
            <pc:sldMk cId="1266380437" sldId="708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20:05.154" v="458" actId="14826"/>
          <ac:picMkLst>
            <pc:docMk/>
            <pc:sldMk cId="1266380437" sldId="708"/>
            <ac:picMk id="6" creationId="{00000000-0000-0000-0000-000000000000}"/>
          </ac:picMkLst>
        </pc:picChg>
      </pc:sldChg>
      <pc:sldChg chg="del">
        <pc:chgData name="Mark Nelsen" userId="a584dcf5-9463-45df-b58f-c5025703c2bb" providerId="ADAL" clId="{4F8755B0-ED3C-480C-B85A-DC96E3531937}" dt="2023-01-18T05:39:12.486" v="1228" actId="47"/>
        <pc:sldMkLst>
          <pc:docMk/>
          <pc:sldMk cId="225281570" sldId="724"/>
        </pc:sldMkLst>
      </pc:sldChg>
      <pc:sldChg chg="del">
        <pc:chgData name="Mark Nelsen" userId="a584dcf5-9463-45df-b58f-c5025703c2bb" providerId="ADAL" clId="{4F8755B0-ED3C-480C-B85A-DC96E3531937}" dt="2023-01-18T05:39:14.192" v="1229" actId="47"/>
        <pc:sldMkLst>
          <pc:docMk/>
          <pc:sldMk cId="974738812" sldId="726"/>
        </pc:sldMkLst>
      </pc:sldChg>
      <pc:sldChg chg="delSp modSp mod">
        <pc:chgData name="Mark Nelsen" userId="a584dcf5-9463-45df-b58f-c5025703c2bb" providerId="ADAL" clId="{4F8755B0-ED3C-480C-B85A-DC96E3531937}" dt="2023-01-18T05:24:02.033" v="637" actId="1037"/>
        <pc:sldMkLst>
          <pc:docMk/>
          <pc:sldMk cId="1130983742" sldId="755"/>
        </pc:sldMkLst>
        <pc:spChg chg="mod ord">
          <ac:chgData name="Mark Nelsen" userId="a584dcf5-9463-45df-b58f-c5025703c2bb" providerId="ADAL" clId="{4F8755B0-ED3C-480C-B85A-DC96E3531937}" dt="2023-01-18T05:23:57.423" v="627" actId="1076"/>
          <ac:spMkLst>
            <pc:docMk/>
            <pc:sldMk cId="1130983742" sldId="755"/>
            <ac:spMk id="4" creationId="{00000000-0000-0000-0000-000000000000}"/>
          </ac:spMkLst>
        </pc:spChg>
        <pc:spChg chg="mod">
          <ac:chgData name="Mark Nelsen" userId="a584dcf5-9463-45df-b58f-c5025703c2bb" providerId="ADAL" clId="{4F8755B0-ED3C-480C-B85A-DC96E3531937}" dt="2023-01-18T05:23:17.723" v="619" actId="20577"/>
          <ac:spMkLst>
            <pc:docMk/>
            <pc:sldMk cId="1130983742" sldId="755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24:02.033" v="637" actId="1037"/>
          <ac:picMkLst>
            <pc:docMk/>
            <pc:sldMk cId="1130983742" sldId="755"/>
            <ac:picMk id="6" creationId="{A0768BAB-E219-4BDD-BEED-6AE81ED99A8E}"/>
          </ac:picMkLst>
        </pc:picChg>
        <pc:picChg chg="del">
          <ac:chgData name="Mark Nelsen" userId="a584dcf5-9463-45df-b58f-c5025703c2bb" providerId="ADAL" clId="{4F8755B0-ED3C-480C-B85A-DC96E3531937}" dt="2023-01-18T05:22:50.295" v="550" actId="478"/>
          <ac:picMkLst>
            <pc:docMk/>
            <pc:sldMk cId="1130983742" sldId="755"/>
            <ac:picMk id="7" creationId="{663A6CB5-8A98-49B2-85D6-7D52224F2794}"/>
          </ac:picMkLst>
        </pc:picChg>
        <pc:picChg chg="del">
          <ac:chgData name="Mark Nelsen" userId="a584dcf5-9463-45df-b58f-c5025703c2bb" providerId="ADAL" clId="{4F8755B0-ED3C-480C-B85A-DC96E3531937}" dt="2023-01-18T05:22:52.060" v="551" actId="478"/>
          <ac:picMkLst>
            <pc:docMk/>
            <pc:sldMk cId="1130983742" sldId="755"/>
            <ac:picMk id="8" creationId="{00000000-0000-0000-0000-000000000000}"/>
          </ac:picMkLst>
        </pc:picChg>
      </pc:sldChg>
      <pc:sldChg chg="modSp del mod">
        <pc:chgData name="Mark Nelsen" userId="a584dcf5-9463-45df-b58f-c5025703c2bb" providerId="ADAL" clId="{4F8755B0-ED3C-480C-B85A-DC96E3531937}" dt="2023-01-18T05:20:47.892" v="486" actId="47"/>
        <pc:sldMkLst>
          <pc:docMk/>
          <pc:sldMk cId="35559225" sldId="756"/>
        </pc:sldMkLst>
        <pc:picChg chg="mod">
          <ac:chgData name="Mark Nelsen" userId="a584dcf5-9463-45df-b58f-c5025703c2bb" providerId="ADAL" clId="{4F8755B0-ED3C-480C-B85A-DC96E3531937}" dt="2023-01-18T05:19:04.359" v="452" actId="14100"/>
          <ac:picMkLst>
            <pc:docMk/>
            <pc:sldMk cId="35559225" sldId="756"/>
            <ac:picMk id="6" creationId="{00000000-0000-0000-0000-000000000000}"/>
          </ac:picMkLst>
        </pc:picChg>
      </pc:sldChg>
      <pc:sldChg chg="del">
        <pc:chgData name="Mark Nelsen" userId="a584dcf5-9463-45df-b58f-c5025703c2bb" providerId="ADAL" clId="{4F8755B0-ED3C-480C-B85A-DC96E3531937}" dt="2023-01-18T05:18:29.547" v="448" actId="47"/>
        <pc:sldMkLst>
          <pc:docMk/>
          <pc:sldMk cId="2329320474" sldId="757"/>
        </pc:sldMkLst>
      </pc:sldChg>
      <pc:sldChg chg="del">
        <pc:chgData name="Mark Nelsen" userId="a584dcf5-9463-45df-b58f-c5025703c2bb" providerId="ADAL" clId="{4F8755B0-ED3C-480C-B85A-DC96E3531937}" dt="2023-01-18T05:18:34.257" v="449" actId="47"/>
        <pc:sldMkLst>
          <pc:docMk/>
          <pc:sldMk cId="4141637113" sldId="758"/>
        </pc:sldMkLst>
      </pc:sldChg>
      <pc:sldChg chg="del">
        <pc:chgData name="Mark Nelsen" userId="a584dcf5-9463-45df-b58f-c5025703c2bb" providerId="ADAL" clId="{4F8755B0-ED3C-480C-B85A-DC96E3531937}" dt="2023-01-18T05:21:09.907" v="503" actId="47"/>
        <pc:sldMkLst>
          <pc:docMk/>
          <pc:sldMk cId="3919769167" sldId="759"/>
        </pc:sldMkLst>
      </pc:sldChg>
      <pc:sldChg chg="modSp mod ord">
        <pc:chgData name="Mark Nelsen" userId="a584dcf5-9463-45df-b58f-c5025703c2bb" providerId="ADAL" clId="{4F8755B0-ED3C-480C-B85A-DC96E3531937}" dt="2023-01-18T05:25:21.685" v="680"/>
        <pc:sldMkLst>
          <pc:docMk/>
          <pc:sldMk cId="10099146" sldId="761"/>
        </pc:sldMkLst>
        <pc:spChg chg="mod">
          <ac:chgData name="Mark Nelsen" userId="a584dcf5-9463-45df-b58f-c5025703c2bb" providerId="ADAL" clId="{4F8755B0-ED3C-480C-B85A-DC96E3531937}" dt="2023-01-18T05:25:02.043" v="677" actId="2711"/>
          <ac:spMkLst>
            <pc:docMk/>
            <pc:sldMk cId="10099146" sldId="761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25:10.776" v="678" actId="1076"/>
          <ac:picMkLst>
            <pc:docMk/>
            <pc:sldMk cId="10099146" sldId="761"/>
            <ac:picMk id="6" creationId="{A0768BAB-E219-4BDD-BEED-6AE81ED99A8E}"/>
          </ac:picMkLst>
        </pc:picChg>
      </pc:sldChg>
      <pc:sldChg chg="modSp mod ord">
        <pc:chgData name="Mark Nelsen" userId="a584dcf5-9463-45df-b58f-c5025703c2bb" providerId="ADAL" clId="{4F8755B0-ED3C-480C-B85A-DC96E3531937}" dt="2023-01-18T05:26:38.591" v="738"/>
        <pc:sldMkLst>
          <pc:docMk/>
          <pc:sldMk cId="317209085" sldId="762"/>
        </pc:sldMkLst>
        <pc:spChg chg="mod">
          <ac:chgData name="Mark Nelsen" userId="a584dcf5-9463-45df-b58f-c5025703c2bb" providerId="ADAL" clId="{4F8755B0-ED3C-480C-B85A-DC96E3531937}" dt="2023-01-18T05:26:28.118" v="734" actId="20577"/>
          <ac:spMkLst>
            <pc:docMk/>
            <pc:sldMk cId="317209085" sldId="762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25:49.543" v="681" actId="14826"/>
          <ac:picMkLst>
            <pc:docMk/>
            <pc:sldMk cId="317209085" sldId="762"/>
            <ac:picMk id="6" creationId="{A0768BAB-E219-4BDD-BEED-6AE81ED99A8E}"/>
          </ac:picMkLst>
        </pc:picChg>
      </pc:sldChg>
      <pc:sldChg chg="del">
        <pc:chgData name="Mark Nelsen" userId="a584dcf5-9463-45df-b58f-c5025703c2bb" providerId="ADAL" clId="{4F8755B0-ED3C-480C-B85A-DC96E3531937}" dt="2023-01-18T05:18:27.265" v="447" actId="47"/>
        <pc:sldMkLst>
          <pc:docMk/>
          <pc:sldMk cId="3703310351" sldId="763"/>
        </pc:sldMkLst>
      </pc:sldChg>
      <pc:sldChg chg="modSp mod modAnim">
        <pc:chgData name="Mark Nelsen" userId="a584dcf5-9463-45df-b58f-c5025703c2bb" providerId="ADAL" clId="{4F8755B0-ED3C-480C-B85A-DC96E3531937}" dt="2023-01-18T05:18:18.742" v="446" actId="1076"/>
        <pc:sldMkLst>
          <pc:docMk/>
          <pc:sldMk cId="1823874468" sldId="764"/>
        </pc:sldMkLst>
        <pc:spChg chg="mod">
          <ac:chgData name="Mark Nelsen" userId="a584dcf5-9463-45df-b58f-c5025703c2bb" providerId="ADAL" clId="{4F8755B0-ED3C-480C-B85A-DC96E3531937}" dt="2023-01-18T05:18:18.742" v="446" actId="1076"/>
          <ac:spMkLst>
            <pc:docMk/>
            <pc:sldMk cId="1823874468" sldId="764"/>
            <ac:spMk id="4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15:15.831" v="420" actId="1076"/>
          <ac:picMkLst>
            <pc:docMk/>
            <pc:sldMk cId="1823874468" sldId="764"/>
            <ac:picMk id="6" creationId="{00000000-0000-0000-0000-000000000000}"/>
          </ac:picMkLst>
        </pc:picChg>
      </pc:sldChg>
      <pc:sldChg chg="del">
        <pc:chgData name="Mark Nelsen" userId="a584dcf5-9463-45df-b58f-c5025703c2bb" providerId="ADAL" clId="{4F8755B0-ED3C-480C-B85A-DC96E3531937}" dt="2023-01-18T05:44:36.771" v="1426" actId="47"/>
        <pc:sldMkLst>
          <pc:docMk/>
          <pc:sldMk cId="868178139" sldId="773"/>
        </pc:sldMkLst>
      </pc:sldChg>
      <pc:sldChg chg="del">
        <pc:chgData name="Mark Nelsen" userId="a584dcf5-9463-45df-b58f-c5025703c2bb" providerId="ADAL" clId="{4F8755B0-ED3C-480C-B85A-DC96E3531937}" dt="2023-01-18T05:44:52.331" v="1433" actId="47"/>
        <pc:sldMkLst>
          <pc:docMk/>
          <pc:sldMk cId="1934600629" sldId="774"/>
        </pc:sldMkLst>
      </pc:sldChg>
      <pc:sldChg chg="del">
        <pc:chgData name="Mark Nelsen" userId="a584dcf5-9463-45df-b58f-c5025703c2bb" providerId="ADAL" clId="{4F8755B0-ED3C-480C-B85A-DC96E3531937}" dt="2023-01-18T05:44:37.878" v="1427" actId="47"/>
        <pc:sldMkLst>
          <pc:docMk/>
          <pc:sldMk cId="307575500" sldId="775"/>
        </pc:sldMkLst>
      </pc:sldChg>
      <pc:sldChg chg="del">
        <pc:chgData name="Mark Nelsen" userId="a584dcf5-9463-45df-b58f-c5025703c2bb" providerId="ADAL" clId="{4F8755B0-ED3C-480C-B85A-DC96E3531937}" dt="2023-01-18T05:44:39.270" v="1428" actId="47"/>
        <pc:sldMkLst>
          <pc:docMk/>
          <pc:sldMk cId="1477332790" sldId="776"/>
        </pc:sldMkLst>
      </pc:sldChg>
      <pc:sldChg chg="del">
        <pc:chgData name="Mark Nelsen" userId="a584dcf5-9463-45df-b58f-c5025703c2bb" providerId="ADAL" clId="{4F8755B0-ED3C-480C-B85A-DC96E3531937}" dt="2023-01-18T05:44:41.170" v="1429" actId="47"/>
        <pc:sldMkLst>
          <pc:docMk/>
          <pc:sldMk cId="1348146414" sldId="777"/>
        </pc:sldMkLst>
      </pc:sldChg>
      <pc:sldChg chg="del">
        <pc:chgData name="Mark Nelsen" userId="a584dcf5-9463-45df-b58f-c5025703c2bb" providerId="ADAL" clId="{4F8755B0-ED3C-480C-B85A-DC96E3531937}" dt="2023-01-18T05:44:42.775" v="1430" actId="47"/>
        <pc:sldMkLst>
          <pc:docMk/>
          <pc:sldMk cId="1603012034" sldId="778"/>
        </pc:sldMkLst>
      </pc:sldChg>
      <pc:sldChg chg="del">
        <pc:chgData name="Mark Nelsen" userId="a584dcf5-9463-45df-b58f-c5025703c2bb" providerId="ADAL" clId="{4F8755B0-ED3C-480C-B85A-DC96E3531937}" dt="2023-01-18T05:44:48.239" v="1432" actId="47"/>
        <pc:sldMkLst>
          <pc:docMk/>
          <pc:sldMk cId="2522727974" sldId="780"/>
        </pc:sldMkLst>
      </pc:sldChg>
      <pc:sldChg chg="del">
        <pc:chgData name="Mark Nelsen" userId="a584dcf5-9463-45df-b58f-c5025703c2bb" providerId="ADAL" clId="{4F8755B0-ED3C-480C-B85A-DC96E3531937}" dt="2023-01-18T05:41:12.989" v="1286" actId="47"/>
        <pc:sldMkLst>
          <pc:docMk/>
          <pc:sldMk cId="2357198382" sldId="781"/>
        </pc:sldMkLst>
      </pc:sldChg>
      <pc:sldChg chg="del">
        <pc:chgData name="Mark Nelsen" userId="a584dcf5-9463-45df-b58f-c5025703c2bb" providerId="ADAL" clId="{4F8755B0-ED3C-480C-B85A-DC96E3531937}" dt="2023-01-18T05:41:10.402" v="1285" actId="47"/>
        <pc:sldMkLst>
          <pc:docMk/>
          <pc:sldMk cId="592644771" sldId="782"/>
        </pc:sldMkLst>
      </pc:sldChg>
      <pc:sldChg chg="modSp mod ord">
        <pc:chgData name="Mark Nelsen" userId="a584dcf5-9463-45df-b58f-c5025703c2bb" providerId="ADAL" clId="{4F8755B0-ED3C-480C-B85A-DC96E3531937}" dt="2023-01-18T05:44:27.645" v="1425"/>
        <pc:sldMkLst>
          <pc:docMk/>
          <pc:sldMk cId="987738705" sldId="783"/>
        </pc:sldMkLst>
        <pc:spChg chg="mod">
          <ac:chgData name="Mark Nelsen" userId="a584dcf5-9463-45df-b58f-c5025703c2bb" providerId="ADAL" clId="{4F8755B0-ED3C-480C-B85A-DC96E3531937}" dt="2023-01-18T05:40:43.448" v="1280" actId="20577"/>
          <ac:spMkLst>
            <pc:docMk/>
            <pc:sldMk cId="987738705" sldId="783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41:05.590" v="1284" actId="1076"/>
          <ac:picMkLst>
            <pc:docMk/>
            <pc:sldMk cId="987738705" sldId="783"/>
            <ac:picMk id="7" creationId="{D16C0BD5-2E94-471C-9151-C750A9EC09D9}"/>
          </ac:picMkLst>
        </pc:picChg>
      </pc:sldChg>
      <pc:sldChg chg="del">
        <pc:chgData name="Mark Nelsen" userId="a584dcf5-9463-45df-b58f-c5025703c2bb" providerId="ADAL" clId="{4F8755B0-ED3C-480C-B85A-DC96E3531937}" dt="2023-01-18T05:29:21.073" v="815" actId="47"/>
        <pc:sldMkLst>
          <pc:docMk/>
          <pc:sldMk cId="2715452369" sldId="784"/>
        </pc:sldMkLst>
      </pc:sldChg>
      <pc:sldChg chg="del">
        <pc:chgData name="Mark Nelsen" userId="a584dcf5-9463-45df-b58f-c5025703c2bb" providerId="ADAL" clId="{4F8755B0-ED3C-480C-B85A-DC96E3531937}" dt="2023-01-18T05:44:43.918" v="1431" actId="47"/>
        <pc:sldMkLst>
          <pc:docMk/>
          <pc:sldMk cId="604727969" sldId="785"/>
        </pc:sldMkLst>
      </pc:sldChg>
      <pc:sldChg chg="addSp modSp mod">
        <pc:chgData name="Mark Nelsen" userId="a584dcf5-9463-45df-b58f-c5025703c2bb" providerId="ADAL" clId="{4F8755B0-ED3C-480C-B85A-DC96E3531937}" dt="2023-01-18T05:38:24.104" v="1213" actId="1076"/>
        <pc:sldMkLst>
          <pc:docMk/>
          <pc:sldMk cId="176631843" sldId="786"/>
        </pc:sldMkLst>
        <pc:spChg chg="add mod">
          <ac:chgData name="Mark Nelsen" userId="a584dcf5-9463-45df-b58f-c5025703c2bb" providerId="ADAL" clId="{4F8755B0-ED3C-480C-B85A-DC96E3531937}" dt="2023-01-18T05:38:24.104" v="1213" actId="1076"/>
          <ac:spMkLst>
            <pc:docMk/>
            <pc:sldMk cId="176631843" sldId="786"/>
            <ac:spMk id="4" creationId="{1AA599B3-F037-446B-BCC8-882824796F36}"/>
          </ac:spMkLst>
        </pc:spChg>
        <pc:spChg chg="mod">
          <ac:chgData name="Mark Nelsen" userId="a584dcf5-9463-45df-b58f-c5025703c2bb" providerId="ADAL" clId="{4F8755B0-ED3C-480C-B85A-DC96E3531937}" dt="2023-01-18T05:31:45.222" v="1012" actId="6549"/>
          <ac:spMkLst>
            <pc:docMk/>
            <pc:sldMk cId="176631843" sldId="786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31:40.504" v="1011" actId="1076"/>
          <ac:picMkLst>
            <pc:docMk/>
            <pc:sldMk cId="176631843" sldId="786"/>
            <ac:picMk id="7" creationId="{D16C0BD5-2E94-471C-9151-C750A9EC09D9}"/>
          </ac:picMkLst>
        </pc:picChg>
      </pc:sldChg>
      <pc:sldChg chg="del">
        <pc:chgData name="Mark Nelsen" userId="a584dcf5-9463-45df-b58f-c5025703c2bb" providerId="ADAL" clId="{4F8755B0-ED3C-480C-B85A-DC96E3531937}" dt="2023-01-18T05:29:21.073" v="815" actId="47"/>
        <pc:sldMkLst>
          <pc:docMk/>
          <pc:sldMk cId="2823082788" sldId="787"/>
        </pc:sldMkLst>
      </pc:sldChg>
      <pc:sldChg chg="del">
        <pc:chgData name="Mark Nelsen" userId="a584dcf5-9463-45df-b58f-c5025703c2bb" providerId="ADAL" clId="{4F8755B0-ED3C-480C-B85A-DC96E3531937}" dt="2023-01-18T05:29:21.073" v="815" actId="47"/>
        <pc:sldMkLst>
          <pc:docMk/>
          <pc:sldMk cId="3819037841" sldId="788"/>
        </pc:sldMkLst>
      </pc:sldChg>
      <pc:sldChg chg="delSp modSp mod">
        <pc:chgData name="Mark Nelsen" userId="a584dcf5-9463-45df-b58f-c5025703c2bb" providerId="ADAL" clId="{4F8755B0-ED3C-480C-B85A-DC96E3531937}" dt="2023-01-18T05:30:55.708" v="968" actId="20577"/>
        <pc:sldMkLst>
          <pc:docMk/>
          <pc:sldMk cId="3810194263" sldId="789"/>
        </pc:sldMkLst>
        <pc:spChg chg="del">
          <ac:chgData name="Mark Nelsen" userId="a584dcf5-9463-45df-b58f-c5025703c2bb" providerId="ADAL" clId="{4F8755B0-ED3C-480C-B85A-DC96E3531937}" dt="2023-01-18T05:30:50.762" v="961" actId="478"/>
          <ac:spMkLst>
            <pc:docMk/>
            <pc:sldMk cId="3810194263" sldId="789"/>
            <ac:spMk id="4" creationId="{9A1A0FA3-EDA5-4535-83D4-376649B3A69B}"/>
          </ac:spMkLst>
        </pc:spChg>
        <pc:spChg chg="mod">
          <ac:chgData name="Mark Nelsen" userId="a584dcf5-9463-45df-b58f-c5025703c2bb" providerId="ADAL" clId="{4F8755B0-ED3C-480C-B85A-DC96E3531937}" dt="2023-01-18T05:30:55.708" v="968" actId="20577"/>
          <ac:spMkLst>
            <pc:docMk/>
            <pc:sldMk cId="3810194263" sldId="789"/>
            <ac:spMk id="5" creationId="{00000000-0000-0000-0000-000000000000}"/>
          </ac:spMkLst>
        </pc:spChg>
        <pc:picChg chg="del">
          <ac:chgData name="Mark Nelsen" userId="a584dcf5-9463-45df-b58f-c5025703c2bb" providerId="ADAL" clId="{4F8755B0-ED3C-480C-B85A-DC96E3531937}" dt="2023-01-18T05:30:47.526" v="960" actId="478"/>
          <ac:picMkLst>
            <pc:docMk/>
            <pc:sldMk cId="3810194263" sldId="789"/>
            <ac:picMk id="7" creationId="{D16C0BD5-2E94-471C-9151-C750A9EC09D9}"/>
          </ac:picMkLst>
        </pc:picChg>
      </pc:sldChg>
      <pc:sldChg chg="del">
        <pc:chgData name="Mark Nelsen" userId="a584dcf5-9463-45df-b58f-c5025703c2bb" providerId="ADAL" clId="{4F8755B0-ED3C-480C-B85A-DC96E3531937}" dt="2023-01-18T05:31:02.059" v="969" actId="47"/>
        <pc:sldMkLst>
          <pc:docMk/>
          <pc:sldMk cId="4178365517" sldId="790"/>
        </pc:sldMkLst>
      </pc:sldChg>
      <pc:sldChg chg="del">
        <pc:chgData name="Mark Nelsen" userId="a584dcf5-9463-45df-b58f-c5025703c2bb" providerId="ADAL" clId="{4F8755B0-ED3C-480C-B85A-DC96E3531937}" dt="2023-01-18T05:38:31.428" v="1215" actId="47"/>
        <pc:sldMkLst>
          <pc:docMk/>
          <pc:sldMk cId="1941655881" sldId="791"/>
        </pc:sldMkLst>
      </pc:sldChg>
      <pc:sldChg chg="del">
        <pc:chgData name="Mark Nelsen" userId="a584dcf5-9463-45df-b58f-c5025703c2bb" providerId="ADAL" clId="{4F8755B0-ED3C-480C-B85A-DC96E3531937}" dt="2023-01-18T05:38:27.627" v="1214" actId="47"/>
        <pc:sldMkLst>
          <pc:docMk/>
          <pc:sldMk cId="671387351" sldId="792"/>
        </pc:sldMkLst>
      </pc:sldChg>
      <pc:sldChg chg="del">
        <pc:chgData name="Mark Nelsen" userId="a584dcf5-9463-45df-b58f-c5025703c2bb" providerId="ADAL" clId="{4F8755B0-ED3C-480C-B85A-DC96E3531937}" dt="2023-01-18T05:38:35.991" v="1216" actId="47"/>
        <pc:sldMkLst>
          <pc:docMk/>
          <pc:sldMk cId="3698417300" sldId="793"/>
        </pc:sldMkLst>
      </pc:sldChg>
      <pc:sldChg chg="del">
        <pc:chgData name="Mark Nelsen" userId="a584dcf5-9463-45df-b58f-c5025703c2bb" providerId="ADAL" clId="{4F8755B0-ED3C-480C-B85A-DC96E3531937}" dt="2023-01-18T05:38:37.974" v="1217" actId="47"/>
        <pc:sldMkLst>
          <pc:docMk/>
          <pc:sldMk cId="3524751193" sldId="794"/>
        </pc:sldMkLst>
      </pc:sldChg>
      <pc:sldChg chg="modSp mod">
        <pc:chgData name="Mark Nelsen" userId="a584dcf5-9463-45df-b58f-c5025703c2bb" providerId="ADAL" clId="{4F8755B0-ED3C-480C-B85A-DC96E3531937}" dt="2023-01-18T05:39:02.762" v="1226" actId="1076"/>
        <pc:sldMkLst>
          <pc:docMk/>
          <pc:sldMk cId="2201804875" sldId="795"/>
        </pc:sldMkLst>
        <pc:spChg chg="mod">
          <ac:chgData name="Mark Nelsen" userId="a584dcf5-9463-45df-b58f-c5025703c2bb" providerId="ADAL" clId="{4F8755B0-ED3C-480C-B85A-DC96E3531937}" dt="2023-01-18T05:39:02.762" v="1226" actId="1076"/>
          <ac:spMkLst>
            <pc:docMk/>
            <pc:sldMk cId="2201804875" sldId="795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38:47.797" v="1219" actId="14826"/>
          <ac:picMkLst>
            <pc:docMk/>
            <pc:sldMk cId="2201804875" sldId="795"/>
            <ac:picMk id="4" creationId="{A25E6978-0215-4A4F-88BB-74DE19526984}"/>
          </ac:picMkLst>
        </pc:picChg>
      </pc:sldChg>
      <pc:sldChg chg="del">
        <pc:chgData name="Mark Nelsen" userId="a584dcf5-9463-45df-b58f-c5025703c2bb" providerId="ADAL" clId="{4F8755B0-ED3C-480C-B85A-DC96E3531937}" dt="2023-01-18T05:38:40.091" v="1218" actId="47"/>
        <pc:sldMkLst>
          <pc:docMk/>
          <pc:sldMk cId="2716742651" sldId="796"/>
        </pc:sldMkLst>
      </pc:sldChg>
      <pc:sldChg chg="del">
        <pc:chgData name="Mark Nelsen" userId="a584dcf5-9463-45df-b58f-c5025703c2bb" providerId="ADAL" clId="{4F8755B0-ED3C-480C-B85A-DC96E3531937}" dt="2023-01-18T05:39:35.972" v="1233" actId="47"/>
        <pc:sldMkLst>
          <pc:docMk/>
          <pc:sldMk cId="2591906003" sldId="799"/>
        </pc:sldMkLst>
      </pc:sldChg>
      <pc:sldChg chg="del">
        <pc:chgData name="Mark Nelsen" userId="a584dcf5-9463-45df-b58f-c5025703c2bb" providerId="ADAL" clId="{4F8755B0-ED3C-480C-B85A-DC96E3531937}" dt="2023-01-18T05:39:28.702" v="1230" actId="47"/>
        <pc:sldMkLst>
          <pc:docMk/>
          <pc:sldMk cId="2883545109" sldId="800"/>
        </pc:sldMkLst>
      </pc:sldChg>
      <pc:sldChg chg="del">
        <pc:chgData name="Mark Nelsen" userId="a584dcf5-9463-45df-b58f-c5025703c2bb" providerId="ADAL" clId="{4F8755B0-ED3C-480C-B85A-DC96E3531937}" dt="2023-01-18T05:39:39.269" v="1234" actId="47"/>
        <pc:sldMkLst>
          <pc:docMk/>
          <pc:sldMk cId="3776357027" sldId="802"/>
        </pc:sldMkLst>
      </pc:sldChg>
      <pc:sldChg chg="del">
        <pc:chgData name="Mark Nelsen" userId="a584dcf5-9463-45df-b58f-c5025703c2bb" providerId="ADAL" clId="{4F8755B0-ED3C-480C-B85A-DC96E3531937}" dt="2023-01-18T05:39:30.582" v="1231" actId="47"/>
        <pc:sldMkLst>
          <pc:docMk/>
          <pc:sldMk cId="2711856317" sldId="803"/>
        </pc:sldMkLst>
      </pc:sldChg>
      <pc:sldChg chg="del">
        <pc:chgData name="Mark Nelsen" userId="a584dcf5-9463-45df-b58f-c5025703c2bb" providerId="ADAL" clId="{4F8755B0-ED3C-480C-B85A-DC96E3531937}" dt="2023-01-18T05:39:34.291" v="1232" actId="47"/>
        <pc:sldMkLst>
          <pc:docMk/>
          <pc:sldMk cId="3952492267" sldId="804"/>
        </pc:sldMkLst>
      </pc:sldChg>
      <pc:sldChg chg="del">
        <pc:chgData name="Mark Nelsen" userId="a584dcf5-9463-45df-b58f-c5025703c2bb" providerId="ADAL" clId="{4F8755B0-ED3C-480C-B85A-DC96E3531937}" dt="2023-01-18T05:40:05.512" v="1236" actId="47"/>
        <pc:sldMkLst>
          <pc:docMk/>
          <pc:sldMk cId="840702883" sldId="809"/>
        </pc:sldMkLst>
      </pc:sldChg>
      <pc:sldChg chg="del">
        <pc:chgData name="Mark Nelsen" userId="a584dcf5-9463-45df-b58f-c5025703c2bb" providerId="ADAL" clId="{4F8755B0-ED3C-480C-B85A-DC96E3531937}" dt="2023-01-18T05:40:11.119" v="1237" actId="47"/>
        <pc:sldMkLst>
          <pc:docMk/>
          <pc:sldMk cId="4232417473" sldId="810"/>
        </pc:sldMkLst>
      </pc:sldChg>
      <pc:sldChg chg="del">
        <pc:chgData name="Mark Nelsen" userId="a584dcf5-9463-45df-b58f-c5025703c2bb" providerId="ADAL" clId="{4F8755B0-ED3C-480C-B85A-DC96E3531937}" dt="2023-01-18T05:40:14.307" v="1238" actId="47"/>
        <pc:sldMkLst>
          <pc:docMk/>
          <pc:sldMk cId="491681755" sldId="811"/>
        </pc:sldMkLst>
      </pc:sldChg>
      <pc:sldChg chg="del">
        <pc:chgData name="Mark Nelsen" userId="a584dcf5-9463-45df-b58f-c5025703c2bb" providerId="ADAL" clId="{4F8755B0-ED3C-480C-B85A-DC96E3531937}" dt="2023-01-18T05:39:48.584" v="1235" actId="47"/>
        <pc:sldMkLst>
          <pc:docMk/>
          <pc:sldMk cId="2739544509" sldId="812"/>
        </pc:sldMkLst>
      </pc:sldChg>
      <pc:sldChg chg="modSp add mod ord">
        <pc:chgData name="Mark Nelsen" userId="a584dcf5-9463-45df-b58f-c5025703c2bb" providerId="ADAL" clId="{4F8755B0-ED3C-480C-B85A-DC96E3531937}" dt="2023-01-18T05:22:18.228" v="548" actId="20577"/>
        <pc:sldMkLst>
          <pc:docMk/>
          <pc:sldMk cId="2354205565" sldId="964"/>
        </pc:sldMkLst>
        <pc:spChg chg="mod">
          <ac:chgData name="Mark Nelsen" userId="a584dcf5-9463-45df-b58f-c5025703c2bb" providerId="ADAL" clId="{4F8755B0-ED3C-480C-B85A-DC96E3531937}" dt="2023-01-18T05:22:18.228" v="548" actId="20577"/>
          <ac:spMkLst>
            <pc:docMk/>
            <pc:sldMk cId="2354205565" sldId="964"/>
            <ac:spMk id="4" creationId="{00000000-0000-0000-0000-000000000000}"/>
          </ac:spMkLst>
        </pc:spChg>
        <pc:spChg chg="mod">
          <ac:chgData name="Mark Nelsen" userId="a584dcf5-9463-45df-b58f-c5025703c2bb" providerId="ADAL" clId="{4F8755B0-ED3C-480C-B85A-DC96E3531937}" dt="2023-01-18T05:21:58.870" v="516" actId="20577"/>
          <ac:spMkLst>
            <pc:docMk/>
            <pc:sldMk cId="2354205565" sldId="964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22:11.629" v="518" actId="1076"/>
          <ac:picMkLst>
            <pc:docMk/>
            <pc:sldMk cId="2354205565" sldId="964"/>
            <ac:picMk id="6" creationId="{00000000-0000-0000-0000-000000000000}"/>
          </ac:picMkLst>
        </pc:picChg>
      </pc:sldChg>
      <pc:sldChg chg="addSp modSp add mod">
        <pc:chgData name="Mark Nelsen" userId="a584dcf5-9463-45df-b58f-c5025703c2bb" providerId="ADAL" clId="{4F8755B0-ED3C-480C-B85A-DC96E3531937}" dt="2023-01-18T05:38:00.944" v="1209" actId="1076"/>
        <pc:sldMkLst>
          <pc:docMk/>
          <pc:sldMk cId="863797916" sldId="965"/>
        </pc:sldMkLst>
        <pc:spChg chg="mod">
          <ac:chgData name="Mark Nelsen" userId="a584dcf5-9463-45df-b58f-c5025703c2bb" providerId="ADAL" clId="{4F8755B0-ED3C-480C-B85A-DC96E3531937}" dt="2023-01-18T05:36:35.813" v="1188" actId="1076"/>
          <ac:spMkLst>
            <pc:docMk/>
            <pc:sldMk cId="863797916" sldId="965"/>
            <ac:spMk id="4" creationId="{1AA599B3-F037-446B-BCC8-882824796F36}"/>
          </ac:spMkLst>
        </pc:spChg>
        <pc:picChg chg="add mod ord">
          <ac:chgData name="Mark Nelsen" userId="a584dcf5-9463-45df-b58f-c5025703c2bb" providerId="ADAL" clId="{4F8755B0-ED3C-480C-B85A-DC96E3531937}" dt="2023-01-18T05:37:58.995" v="1208" actId="1076"/>
          <ac:picMkLst>
            <pc:docMk/>
            <pc:sldMk cId="863797916" sldId="965"/>
            <ac:picMk id="6" creationId="{7A27CFAE-132A-42C7-9566-7489499D3F8A}"/>
          </ac:picMkLst>
        </pc:picChg>
        <pc:picChg chg="mod">
          <ac:chgData name="Mark Nelsen" userId="a584dcf5-9463-45df-b58f-c5025703c2bb" providerId="ADAL" clId="{4F8755B0-ED3C-480C-B85A-DC96E3531937}" dt="2023-01-18T05:36:40.485" v="1190" actId="1076"/>
          <ac:picMkLst>
            <pc:docMk/>
            <pc:sldMk cId="863797916" sldId="965"/>
            <ac:picMk id="7" creationId="{D16C0BD5-2E94-471C-9151-C750A9EC09D9}"/>
          </ac:picMkLst>
        </pc:picChg>
        <pc:picChg chg="add mod">
          <ac:chgData name="Mark Nelsen" userId="a584dcf5-9463-45df-b58f-c5025703c2bb" providerId="ADAL" clId="{4F8755B0-ED3C-480C-B85A-DC96E3531937}" dt="2023-01-18T05:38:00.944" v="1209" actId="1076"/>
          <ac:picMkLst>
            <pc:docMk/>
            <pc:sldMk cId="863797916" sldId="965"/>
            <ac:picMk id="8" creationId="{148B30EE-F948-4ED5-A5BC-F4373D011D0D}"/>
          </ac:picMkLst>
        </pc:picChg>
      </pc:sldChg>
      <pc:sldChg chg="modSp add mod">
        <pc:chgData name="Mark Nelsen" userId="a584dcf5-9463-45df-b58f-c5025703c2bb" providerId="ADAL" clId="{4F8755B0-ED3C-480C-B85A-DC96E3531937}" dt="2023-01-18T05:41:28.090" v="1289" actId="1076"/>
        <pc:sldMkLst>
          <pc:docMk/>
          <pc:sldMk cId="55935789" sldId="966"/>
        </pc:sldMkLst>
        <pc:picChg chg="mod">
          <ac:chgData name="Mark Nelsen" userId="a584dcf5-9463-45df-b58f-c5025703c2bb" providerId="ADAL" clId="{4F8755B0-ED3C-480C-B85A-DC96E3531937}" dt="2023-01-18T05:41:28.090" v="1289" actId="1076"/>
          <ac:picMkLst>
            <pc:docMk/>
            <pc:sldMk cId="55935789" sldId="966"/>
            <ac:picMk id="7" creationId="{D16C0BD5-2E94-471C-9151-C750A9EC09D9}"/>
          </ac:picMkLst>
        </pc:picChg>
      </pc:sldChg>
      <pc:sldChg chg="modSp add mod ord">
        <pc:chgData name="Mark Nelsen" userId="a584dcf5-9463-45df-b58f-c5025703c2bb" providerId="ADAL" clId="{4F8755B0-ED3C-480C-B85A-DC96E3531937}" dt="2023-01-18T05:47:07.127" v="1520"/>
        <pc:sldMkLst>
          <pc:docMk/>
          <pc:sldMk cId="693171150" sldId="967"/>
        </pc:sldMkLst>
        <pc:spChg chg="mod">
          <ac:chgData name="Mark Nelsen" userId="a584dcf5-9463-45df-b58f-c5025703c2bb" providerId="ADAL" clId="{4F8755B0-ED3C-480C-B85A-DC96E3531937}" dt="2023-01-18T05:41:56.868" v="1335" actId="20577"/>
          <ac:spMkLst>
            <pc:docMk/>
            <pc:sldMk cId="693171150" sldId="967"/>
            <ac:spMk id="5" creationId="{00000000-0000-0000-0000-000000000000}"/>
          </ac:spMkLst>
        </pc:spChg>
        <pc:picChg chg="mod">
          <ac:chgData name="Mark Nelsen" userId="a584dcf5-9463-45df-b58f-c5025703c2bb" providerId="ADAL" clId="{4F8755B0-ED3C-480C-B85A-DC96E3531937}" dt="2023-01-18T05:41:39.489" v="1291" actId="14826"/>
          <ac:picMkLst>
            <pc:docMk/>
            <pc:sldMk cId="693171150" sldId="967"/>
            <ac:picMk id="7" creationId="{D16C0BD5-2E94-471C-9151-C750A9EC09D9}"/>
          </ac:picMkLst>
        </pc:picChg>
      </pc:sldChg>
      <pc:sldChg chg="addSp modSp add mod ord">
        <pc:chgData name="Mark Nelsen" userId="a584dcf5-9463-45df-b58f-c5025703c2bb" providerId="ADAL" clId="{4F8755B0-ED3C-480C-B85A-DC96E3531937}" dt="2023-01-18T05:44:21.078" v="1423"/>
        <pc:sldMkLst>
          <pc:docMk/>
          <pc:sldMk cId="4180606686" sldId="968"/>
        </pc:sldMkLst>
        <pc:spChg chg="mod">
          <ac:chgData name="Mark Nelsen" userId="a584dcf5-9463-45df-b58f-c5025703c2bb" providerId="ADAL" clId="{4F8755B0-ED3C-480C-B85A-DC96E3531937}" dt="2023-01-18T05:44:13.986" v="1421" actId="20577"/>
          <ac:spMkLst>
            <pc:docMk/>
            <pc:sldMk cId="4180606686" sldId="968"/>
            <ac:spMk id="5" creationId="{00000000-0000-0000-0000-000000000000}"/>
          </ac:spMkLst>
        </pc:spChg>
        <pc:picChg chg="add mod ord">
          <ac:chgData name="Mark Nelsen" userId="a584dcf5-9463-45df-b58f-c5025703c2bb" providerId="ADAL" clId="{4F8755B0-ED3C-480C-B85A-DC96E3531937}" dt="2023-01-18T05:43:50.819" v="1363" actId="1076"/>
          <ac:picMkLst>
            <pc:docMk/>
            <pc:sldMk cId="4180606686" sldId="968"/>
            <ac:picMk id="4" creationId="{8560CE4A-F6F9-4250-8454-61831EA87443}"/>
          </ac:picMkLst>
        </pc:picChg>
        <pc:picChg chg="add mod">
          <ac:chgData name="Mark Nelsen" userId="a584dcf5-9463-45df-b58f-c5025703c2bb" providerId="ADAL" clId="{4F8755B0-ED3C-480C-B85A-DC96E3531937}" dt="2023-01-18T05:43:01.259" v="1350" actId="1076"/>
          <ac:picMkLst>
            <pc:docMk/>
            <pc:sldMk cId="4180606686" sldId="968"/>
            <ac:picMk id="6" creationId="{06AA9FB0-1A23-4E7F-AEB4-6E02418BBB50}"/>
          </ac:picMkLst>
        </pc:picChg>
        <pc:picChg chg="mod">
          <ac:chgData name="Mark Nelsen" userId="a584dcf5-9463-45df-b58f-c5025703c2bb" providerId="ADAL" clId="{4F8755B0-ED3C-480C-B85A-DC96E3531937}" dt="2023-01-18T05:42:31.109" v="1339" actId="1076"/>
          <ac:picMkLst>
            <pc:docMk/>
            <pc:sldMk cId="4180606686" sldId="968"/>
            <ac:picMk id="7" creationId="{D16C0BD5-2E94-471C-9151-C750A9EC09D9}"/>
          </ac:picMkLst>
        </pc:picChg>
        <pc:picChg chg="add mod ord">
          <ac:chgData name="Mark Nelsen" userId="a584dcf5-9463-45df-b58f-c5025703c2bb" providerId="ADAL" clId="{4F8755B0-ED3C-480C-B85A-DC96E3531937}" dt="2023-01-18T05:43:47.643" v="1362" actId="166"/>
          <ac:picMkLst>
            <pc:docMk/>
            <pc:sldMk cId="4180606686" sldId="968"/>
            <ac:picMk id="8" creationId="{DF364462-4AE4-4BAC-BE54-CE51021BF5DE}"/>
          </ac:picMkLst>
        </pc:picChg>
      </pc:sldChg>
      <pc:sldChg chg="delSp modSp add mod">
        <pc:chgData name="Mark Nelsen" userId="a584dcf5-9463-45df-b58f-c5025703c2bb" providerId="ADAL" clId="{4F8755B0-ED3C-480C-B85A-DC96E3531937}" dt="2023-01-18T05:46:30.031" v="1517" actId="113"/>
        <pc:sldMkLst>
          <pc:docMk/>
          <pc:sldMk cId="2764926948" sldId="969"/>
        </pc:sldMkLst>
        <pc:spChg chg="mod">
          <ac:chgData name="Mark Nelsen" userId="a584dcf5-9463-45df-b58f-c5025703c2bb" providerId="ADAL" clId="{4F8755B0-ED3C-480C-B85A-DC96E3531937}" dt="2023-01-18T05:46:30.031" v="1517" actId="113"/>
          <ac:spMkLst>
            <pc:docMk/>
            <pc:sldMk cId="2764926948" sldId="969"/>
            <ac:spMk id="5" creationId="{00000000-0000-0000-0000-000000000000}"/>
          </ac:spMkLst>
        </pc:spChg>
        <pc:picChg chg="del">
          <ac:chgData name="Mark Nelsen" userId="a584dcf5-9463-45df-b58f-c5025703c2bb" providerId="ADAL" clId="{4F8755B0-ED3C-480C-B85A-DC96E3531937}" dt="2023-01-18T05:45:28.984" v="1436" actId="478"/>
          <ac:picMkLst>
            <pc:docMk/>
            <pc:sldMk cId="2764926948" sldId="969"/>
            <ac:picMk id="4" creationId="{8560CE4A-F6F9-4250-8454-61831EA87443}"/>
          </ac:picMkLst>
        </pc:picChg>
        <pc:picChg chg="del">
          <ac:chgData name="Mark Nelsen" userId="a584dcf5-9463-45df-b58f-c5025703c2bb" providerId="ADAL" clId="{4F8755B0-ED3C-480C-B85A-DC96E3531937}" dt="2023-01-18T05:45:30.885" v="1438" actId="478"/>
          <ac:picMkLst>
            <pc:docMk/>
            <pc:sldMk cId="2764926948" sldId="969"/>
            <ac:picMk id="6" creationId="{06AA9FB0-1A23-4E7F-AEB4-6E02418BBB50}"/>
          </ac:picMkLst>
        </pc:picChg>
        <pc:picChg chg="mod">
          <ac:chgData name="Mark Nelsen" userId="a584dcf5-9463-45df-b58f-c5025703c2bb" providerId="ADAL" clId="{4F8755B0-ED3C-480C-B85A-DC96E3531937}" dt="2023-01-18T05:45:43.898" v="1443" actId="1076"/>
          <ac:picMkLst>
            <pc:docMk/>
            <pc:sldMk cId="2764926948" sldId="969"/>
            <ac:picMk id="7" creationId="{D16C0BD5-2E94-471C-9151-C750A9EC09D9}"/>
          </ac:picMkLst>
        </pc:picChg>
        <pc:picChg chg="del">
          <ac:chgData name="Mark Nelsen" userId="a584dcf5-9463-45df-b58f-c5025703c2bb" providerId="ADAL" clId="{4F8755B0-ED3C-480C-B85A-DC96E3531937}" dt="2023-01-18T05:45:29.952" v="1437" actId="478"/>
          <ac:picMkLst>
            <pc:docMk/>
            <pc:sldMk cId="2764926948" sldId="969"/>
            <ac:picMk id="8" creationId="{DF364462-4AE4-4BAC-BE54-CE51021BF5DE}"/>
          </ac:picMkLst>
        </pc:picChg>
      </pc:sldChg>
      <pc:sldChg chg="modSp add mod">
        <pc:chgData name="Mark Nelsen" userId="a584dcf5-9463-45df-b58f-c5025703c2bb" providerId="ADAL" clId="{4F8755B0-ED3C-480C-B85A-DC96E3531937}" dt="2023-01-18T05:47:22.525" v="1524" actId="1076"/>
        <pc:sldMkLst>
          <pc:docMk/>
          <pc:sldMk cId="1907485986" sldId="970"/>
        </pc:sldMkLst>
        <pc:picChg chg="mod">
          <ac:chgData name="Mark Nelsen" userId="a584dcf5-9463-45df-b58f-c5025703c2bb" providerId="ADAL" clId="{4F8755B0-ED3C-480C-B85A-DC96E3531937}" dt="2023-01-18T05:47:22.525" v="1524" actId="1076"/>
          <ac:picMkLst>
            <pc:docMk/>
            <pc:sldMk cId="1907485986" sldId="970"/>
            <ac:picMk id="7" creationId="{D16C0BD5-2E94-471C-9151-C750A9EC09D9}"/>
          </ac:picMkLst>
        </pc:picChg>
      </pc:sldChg>
      <pc:sldChg chg="modSp add ord">
        <pc:chgData name="Mark Nelsen" userId="a584dcf5-9463-45df-b58f-c5025703c2bb" providerId="ADAL" clId="{4F8755B0-ED3C-480C-B85A-DC96E3531937}" dt="2023-01-18T05:47:44.283" v="1528"/>
        <pc:sldMkLst>
          <pc:docMk/>
          <pc:sldMk cId="2831885857" sldId="971"/>
        </pc:sldMkLst>
        <pc:picChg chg="mod">
          <ac:chgData name="Mark Nelsen" userId="a584dcf5-9463-45df-b58f-c5025703c2bb" providerId="ADAL" clId="{4F8755B0-ED3C-480C-B85A-DC96E3531937}" dt="2023-01-18T05:47:40.197" v="1526" actId="14826"/>
          <ac:picMkLst>
            <pc:docMk/>
            <pc:sldMk cId="2831885857" sldId="971"/>
            <ac:picMk id="7" creationId="{D16C0BD5-2E94-471C-9151-C750A9EC09D9}"/>
          </ac:picMkLst>
        </pc:picChg>
      </pc:sldChg>
    </pc:docChg>
  </pc:docChgLst>
  <pc:docChgLst>
    <pc:chgData name="Mark Nelsen" userId="a584dcf5-9463-45df-b58f-c5025703c2bb" providerId="ADAL" clId="{4D7F616F-7E4D-47F8-AD43-D07EA0227913}"/>
    <pc:docChg chg="undo custSel addSld delSld modSld sldOrd">
      <pc:chgData name="Mark Nelsen" userId="a584dcf5-9463-45df-b58f-c5025703c2bb" providerId="ADAL" clId="{4D7F616F-7E4D-47F8-AD43-D07EA0227913}" dt="2023-10-27T06:30:13.847" v="2059" actId="1076"/>
      <pc:docMkLst>
        <pc:docMk/>
      </pc:docMkLst>
      <pc:sldChg chg="modSp mod">
        <pc:chgData name="Mark Nelsen" userId="a584dcf5-9463-45df-b58f-c5025703c2bb" providerId="ADAL" clId="{4D7F616F-7E4D-47F8-AD43-D07EA0227913}" dt="2023-10-10T02:34:48.198" v="1" actId="1076"/>
        <pc:sldMkLst>
          <pc:docMk/>
          <pc:sldMk cId="0" sldId="391"/>
        </pc:sldMkLst>
        <pc:graphicFrameChg chg="mod">
          <ac:chgData name="Mark Nelsen" userId="a584dcf5-9463-45df-b58f-c5025703c2bb" providerId="ADAL" clId="{4D7F616F-7E4D-47F8-AD43-D07EA0227913}" dt="2023-10-10T02:34:48.198" v="1" actId="1076"/>
          <ac:graphicFrameMkLst>
            <pc:docMk/>
            <pc:sldMk cId="0" sldId="391"/>
            <ac:graphicFrameMk id="9" creationId="{C798A2FE-6337-4792-BA4A-F1FC93D75C90}"/>
          </ac:graphicFrameMkLst>
        </pc:graphicFrameChg>
      </pc:sldChg>
      <pc:sldChg chg="modSp">
        <pc:chgData name="Mark Nelsen" userId="a584dcf5-9463-45df-b58f-c5025703c2bb" providerId="ADAL" clId="{4D7F616F-7E4D-47F8-AD43-D07EA0227913}" dt="2023-10-11T03:00:55.040" v="168" actId="20577"/>
        <pc:sldMkLst>
          <pc:docMk/>
          <pc:sldMk cId="0" sldId="446"/>
        </pc:sldMkLst>
        <pc:spChg chg="mod">
          <ac:chgData name="Mark Nelsen" userId="a584dcf5-9463-45df-b58f-c5025703c2bb" providerId="ADAL" clId="{4D7F616F-7E4D-47F8-AD43-D07EA0227913}" dt="2023-10-11T03:00:55.040" v="168" actId="20577"/>
          <ac:spMkLst>
            <pc:docMk/>
            <pc:sldMk cId="0" sldId="446"/>
            <ac:spMk id="5" creationId="{00000000-0000-0000-0000-000000000000}"/>
          </ac:spMkLst>
        </pc:spChg>
      </pc:sldChg>
      <pc:sldChg chg="mod modShow">
        <pc:chgData name="Mark Nelsen" userId="a584dcf5-9463-45df-b58f-c5025703c2bb" providerId="ADAL" clId="{4D7F616F-7E4D-47F8-AD43-D07EA0227913}" dt="2023-10-11T03:00:14.004" v="110" actId="729"/>
        <pc:sldMkLst>
          <pc:docMk/>
          <pc:sldMk cId="3772186272" sldId="481"/>
        </pc:sldMkLst>
      </pc:sldChg>
      <pc:sldChg chg="modSp">
        <pc:chgData name="Mark Nelsen" userId="a584dcf5-9463-45df-b58f-c5025703c2bb" providerId="ADAL" clId="{4D7F616F-7E4D-47F8-AD43-D07EA0227913}" dt="2023-10-20T02:26:27.486" v="638" actId="20577"/>
        <pc:sldMkLst>
          <pc:docMk/>
          <pc:sldMk cId="2993544625" sldId="557"/>
        </pc:sldMkLst>
        <pc:spChg chg="mod">
          <ac:chgData name="Mark Nelsen" userId="a584dcf5-9463-45df-b58f-c5025703c2bb" providerId="ADAL" clId="{4D7F616F-7E4D-47F8-AD43-D07EA0227913}" dt="2023-10-20T02:26:27.486" v="638" actId="20577"/>
          <ac:spMkLst>
            <pc:docMk/>
            <pc:sldMk cId="2993544625" sldId="557"/>
            <ac:spMk id="5" creationId="{00000000-0000-0000-0000-000000000000}"/>
          </ac:spMkLst>
        </pc:spChg>
      </pc:sldChg>
      <pc:sldChg chg="mod modShow">
        <pc:chgData name="Mark Nelsen" userId="a584dcf5-9463-45df-b58f-c5025703c2bb" providerId="ADAL" clId="{4D7F616F-7E4D-47F8-AD43-D07EA0227913}" dt="2023-10-20T02:24:00.076" v="573" actId="729"/>
        <pc:sldMkLst>
          <pc:docMk/>
          <pc:sldMk cId="1696598141" sldId="585"/>
        </pc:sldMkLst>
      </pc:sldChg>
      <pc:sldChg chg="modSp mod">
        <pc:chgData name="Mark Nelsen" userId="a584dcf5-9463-45df-b58f-c5025703c2bb" providerId="ADAL" clId="{4D7F616F-7E4D-47F8-AD43-D07EA0227913}" dt="2023-10-11T03:11:41.805" v="186" actId="20577"/>
        <pc:sldMkLst>
          <pc:docMk/>
          <pc:sldMk cId="1165312062" sldId="588"/>
        </pc:sldMkLst>
        <pc:spChg chg="mod">
          <ac:chgData name="Mark Nelsen" userId="a584dcf5-9463-45df-b58f-c5025703c2bb" providerId="ADAL" clId="{4D7F616F-7E4D-47F8-AD43-D07EA0227913}" dt="2023-10-11T03:11:41.805" v="186" actId="20577"/>
          <ac:spMkLst>
            <pc:docMk/>
            <pc:sldMk cId="1165312062" sldId="588"/>
            <ac:spMk id="7" creationId="{00000000-0000-0000-0000-000000000000}"/>
          </ac:spMkLst>
        </pc:spChg>
      </pc:sldChg>
      <pc:sldChg chg="modSp mod modAnim modShow">
        <pc:chgData name="Mark Nelsen" userId="a584dcf5-9463-45df-b58f-c5025703c2bb" providerId="ADAL" clId="{4D7F616F-7E4D-47F8-AD43-D07EA0227913}" dt="2023-10-27T06:27:44.935" v="1988" actId="20577"/>
        <pc:sldMkLst>
          <pc:docMk/>
          <pc:sldMk cId="1707638676" sldId="628"/>
        </pc:sldMkLst>
        <pc:spChg chg="mod">
          <ac:chgData name="Mark Nelsen" userId="a584dcf5-9463-45df-b58f-c5025703c2bb" providerId="ADAL" clId="{4D7F616F-7E4D-47F8-AD43-D07EA0227913}" dt="2023-10-20T04:24:29.645" v="1605" actId="20577"/>
          <ac:spMkLst>
            <pc:docMk/>
            <pc:sldMk cId="1707638676" sldId="628"/>
            <ac:spMk id="3" creationId="{00000000-0000-0000-0000-000000000000}"/>
          </ac:spMkLst>
        </pc:spChg>
        <pc:spChg chg="mod">
          <ac:chgData name="Mark Nelsen" userId="a584dcf5-9463-45df-b58f-c5025703c2bb" providerId="ADAL" clId="{4D7F616F-7E4D-47F8-AD43-D07EA0227913}" dt="2023-10-27T06:27:44.935" v="1988" actId="20577"/>
          <ac:spMkLst>
            <pc:docMk/>
            <pc:sldMk cId="1707638676" sldId="628"/>
            <ac:spMk id="5" creationId="{00000000-0000-0000-0000-000000000000}"/>
          </ac:spMkLst>
        </pc:spChg>
      </pc:sldChg>
      <pc:sldChg chg="modSp mod">
        <pc:chgData name="Mark Nelsen" userId="a584dcf5-9463-45df-b58f-c5025703c2bb" providerId="ADAL" clId="{4D7F616F-7E4D-47F8-AD43-D07EA0227913}" dt="2023-10-20T04:15:06.538" v="1548" actId="14100"/>
        <pc:sldMkLst>
          <pc:docMk/>
          <pc:sldMk cId="2259760637" sldId="636"/>
        </pc:sldMkLst>
        <pc:picChg chg="mod">
          <ac:chgData name="Mark Nelsen" userId="a584dcf5-9463-45df-b58f-c5025703c2bb" providerId="ADAL" clId="{4D7F616F-7E4D-47F8-AD43-D07EA0227913}" dt="2023-10-20T04:14:53.242" v="1545" actId="1076"/>
          <ac:picMkLst>
            <pc:docMk/>
            <pc:sldMk cId="2259760637" sldId="636"/>
            <ac:picMk id="5" creationId="{00000000-0000-0000-0000-000000000000}"/>
          </ac:picMkLst>
        </pc:picChg>
        <pc:picChg chg="mod">
          <ac:chgData name="Mark Nelsen" userId="a584dcf5-9463-45df-b58f-c5025703c2bb" providerId="ADAL" clId="{4D7F616F-7E4D-47F8-AD43-D07EA0227913}" dt="2023-10-20T04:15:06.538" v="1548" actId="14100"/>
          <ac:picMkLst>
            <pc:docMk/>
            <pc:sldMk cId="2259760637" sldId="636"/>
            <ac:picMk id="6" creationId="{00000000-0000-0000-0000-000000000000}"/>
          </ac:picMkLst>
        </pc:picChg>
      </pc:sldChg>
      <pc:sldChg chg="addSp modSp mod">
        <pc:chgData name="Mark Nelsen" userId="a584dcf5-9463-45df-b58f-c5025703c2bb" providerId="ADAL" clId="{4D7F616F-7E4D-47F8-AD43-D07EA0227913}" dt="2023-10-20T02:38:46.924" v="808" actId="207"/>
        <pc:sldMkLst>
          <pc:docMk/>
          <pc:sldMk cId="2665244226" sldId="717"/>
        </pc:sldMkLst>
        <pc:spChg chg="mod">
          <ac:chgData name="Mark Nelsen" userId="a584dcf5-9463-45df-b58f-c5025703c2bb" providerId="ADAL" clId="{4D7F616F-7E4D-47F8-AD43-D07EA0227913}" dt="2023-10-20T02:38:46.924" v="808" actId="207"/>
          <ac:spMkLst>
            <pc:docMk/>
            <pc:sldMk cId="2665244226" sldId="717"/>
            <ac:spMk id="3" creationId="{00000000-0000-0000-0000-000000000000}"/>
          </ac:spMkLst>
        </pc:spChg>
        <pc:spChg chg="add mod">
          <ac:chgData name="Mark Nelsen" userId="a584dcf5-9463-45df-b58f-c5025703c2bb" providerId="ADAL" clId="{4D7F616F-7E4D-47F8-AD43-D07EA0227913}" dt="2023-10-20T02:37:30.143" v="777" actId="403"/>
          <ac:spMkLst>
            <pc:docMk/>
            <pc:sldMk cId="2665244226" sldId="717"/>
            <ac:spMk id="7" creationId="{417C041F-4396-4961-9CF1-EBC4CA969B45}"/>
          </ac:spMkLst>
        </pc:spChg>
        <pc:picChg chg="mod">
          <ac:chgData name="Mark Nelsen" userId="a584dcf5-9463-45df-b58f-c5025703c2bb" providerId="ADAL" clId="{4D7F616F-7E4D-47F8-AD43-D07EA0227913}" dt="2023-10-20T02:38:16.583" v="780" actId="1076"/>
          <ac:picMkLst>
            <pc:docMk/>
            <pc:sldMk cId="2665244226" sldId="717"/>
            <ac:picMk id="2" creationId="{B797CC46-D722-4116-D4A5-AA1C9BA6928C}"/>
          </ac:picMkLst>
        </pc:picChg>
        <pc:picChg chg="mod">
          <ac:chgData name="Mark Nelsen" userId="a584dcf5-9463-45df-b58f-c5025703c2bb" providerId="ADAL" clId="{4D7F616F-7E4D-47F8-AD43-D07EA0227913}" dt="2023-10-20T02:28:22.678" v="644" actId="1076"/>
          <ac:picMkLst>
            <pc:docMk/>
            <pc:sldMk cId="2665244226" sldId="717"/>
            <ac:picMk id="4" creationId="{00000000-0000-0000-0000-000000000000}"/>
          </ac:picMkLst>
        </pc:picChg>
        <pc:picChg chg="mod">
          <ac:chgData name="Mark Nelsen" userId="a584dcf5-9463-45df-b58f-c5025703c2bb" providerId="ADAL" clId="{4D7F616F-7E4D-47F8-AD43-D07EA0227913}" dt="2023-10-20T02:38:19.790" v="781" actId="1076"/>
          <ac:picMkLst>
            <pc:docMk/>
            <pc:sldMk cId="2665244226" sldId="717"/>
            <ac:picMk id="5" creationId="{011952B9-70FC-4EAA-BC8A-89713660384A}"/>
          </ac:picMkLst>
        </pc:picChg>
        <pc:picChg chg="mod">
          <ac:chgData name="Mark Nelsen" userId="a584dcf5-9463-45df-b58f-c5025703c2bb" providerId="ADAL" clId="{4D7F616F-7E4D-47F8-AD43-D07EA0227913}" dt="2023-10-20T02:31:01.753" v="652" actId="14826"/>
          <ac:picMkLst>
            <pc:docMk/>
            <pc:sldMk cId="2665244226" sldId="717"/>
            <ac:picMk id="6" creationId="{1D7160F3-6DDA-4FE7-88E1-7F6630327467}"/>
          </ac:picMkLst>
        </pc:picChg>
      </pc:sldChg>
      <pc:sldChg chg="modSp del mod modShow">
        <pc:chgData name="Mark Nelsen" userId="a584dcf5-9463-45df-b58f-c5025703c2bb" providerId="ADAL" clId="{4D7F616F-7E4D-47F8-AD43-D07EA0227913}" dt="2023-10-20T03:01:56.029" v="1190" actId="47"/>
        <pc:sldMkLst>
          <pc:docMk/>
          <pc:sldMk cId="4282078469" sldId="719"/>
        </pc:sldMkLst>
        <pc:picChg chg="mod">
          <ac:chgData name="Mark Nelsen" userId="a584dcf5-9463-45df-b58f-c5025703c2bb" providerId="ADAL" clId="{4D7F616F-7E4D-47F8-AD43-D07EA0227913}" dt="2023-10-20T03:01:51.863" v="1189" actId="14826"/>
          <ac:picMkLst>
            <pc:docMk/>
            <pc:sldMk cId="4282078469" sldId="719"/>
            <ac:picMk id="4" creationId="{00000000-0000-0000-0000-000000000000}"/>
          </ac:picMkLst>
        </pc:picChg>
      </pc:sldChg>
      <pc:sldChg chg="del">
        <pc:chgData name="Mark Nelsen" userId="a584dcf5-9463-45df-b58f-c5025703c2bb" providerId="ADAL" clId="{4D7F616F-7E4D-47F8-AD43-D07EA0227913}" dt="2023-10-20T04:09:26.830" v="1542" actId="47"/>
        <pc:sldMkLst>
          <pc:docMk/>
          <pc:sldMk cId="4132573878" sldId="736"/>
        </pc:sldMkLst>
      </pc:sldChg>
      <pc:sldChg chg="modSp mod modShow">
        <pc:chgData name="Mark Nelsen" userId="a584dcf5-9463-45df-b58f-c5025703c2bb" providerId="ADAL" clId="{4D7F616F-7E4D-47F8-AD43-D07EA0227913}" dt="2023-10-11T03:25:00.774" v="545" actId="729"/>
        <pc:sldMkLst>
          <pc:docMk/>
          <pc:sldMk cId="3496218936" sldId="749"/>
        </pc:sldMkLst>
        <pc:spChg chg="mod">
          <ac:chgData name="Mark Nelsen" userId="a584dcf5-9463-45df-b58f-c5025703c2bb" providerId="ADAL" clId="{4D7F616F-7E4D-47F8-AD43-D07EA0227913}" dt="2023-10-11T03:18:13.866" v="370" actId="20577"/>
          <ac:spMkLst>
            <pc:docMk/>
            <pc:sldMk cId="3496218936" sldId="749"/>
            <ac:spMk id="7" creationId="{00000000-0000-0000-0000-000000000000}"/>
          </ac:spMkLst>
        </pc:spChg>
        <pc:spChg chg="mod">
          <ac:chgData name="Mark Nelsen" userId="a584dcf5-9463-45df-b58f-c5025703c2bb" providerId="ADAL" clId="{4D7F616F-7E4D-47F8-AD43-D07EA0227913}" dt="2023-10-11T03:24:11.282" v="510" actId="1076"/>
          <ac:spMkLst>
            <pc:docMk/>
            <pc:sldMk cId="3496218936" sldId="749"/>
            <ac:spMk id="10" creationId="{00000000-0000-0000-0000-000000000000}"/>
          </ac:spMkLst>
        </pc:spChg>
        <pc:spChg chg="mod">
          <ac:chgData name="Mark Nelsen" userId="a584dcf5-9463-45df-b58f-c5025703c2bb" providerId="ADAL" clId="{4D7F616F-7E4D-47F8-AD43-D07EA0227913}" dt="2023-10-11T03:24:53.432" v="544" actId="20577"/>
          <ac:spMkLst>
            <pc:docMk/>
            <pc:sldMk cId="3496218936" sldId="749"/>
            <ac:spMk id="11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11T03:22:54.101" v="415" actId="1076"/>
          <ac:picMkLst>
            <pc:docMk/>
            <pc:sldMk cId="3496218936" sldId="749"/>
            <ac:picMk id="5" creationId="{00000000-0000-0000-0000-000000000000}"/>
          </ac:picMkLst>
        </pc:picChg>
        <pc:picChg chg="mod">
          <ac:chgData name="Mark Nelsen" userId="a584dcf5-9463-45df-b58f-c5025703c2bb" providerId="ADAL" clId="{4D7F616F-7E4D-47F8-AD43-D07EA0227913}" dt="2023-10-11T03:23:00.783" v="418" actId="1076"/>
          <ac:picMkLst>
            <pc:docMk/>
            <pc:sldMk cId="3496218936" sldId="749"/>
            <ac:picMk id="6" creationId="{00000000-0000-0000-0000-000000000000}"/>
          </ac:picMkLst>
        </pc:picChg>
      </pc:sldChg>
      <pc:sldChg chg="modSp mod ord modShow">
        <pc:chgData name="Mark Nelsen" userId="a584dcf5-9463-45df-b58f-c5025703c2bb" providerId="ADAL" clId="{4D7F616F-7E4D-47F8-AD43-D07EA0227913}" dt="2023-10-20T02:59:33.360" v="1183" actId="14100"/>
        <pc:sldMkLst>
          <pc:docMk/>
          <pc:sldMk cId="2961220598" sldId="751"/>
        </pc:sldMkLst>
        <pc:spChg chg="mod">
          <ac:chgData name="Mark Nelsen" userId="a584dcf5-9463-45df-b58f-c5025703c2bb" providerId="ADAL" clId="{4D7F616F-7E4D-47F8-AD43-D07EA0227913}" dt="2023-10-20T02:59:33.360" v="1183" actId="14100"/>
          <ac:spMkLst>
            <pc:docMk/>
            <pc:sldMk cId="2961220598" sldId="751"/>
            <ac:spMk id="3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2:53:35.756" v="1009" actId="14100"/>
          <ac:picMkLst>
            <pc:docMk/>
            <pc:sldMk cId="2961220598" sldId="751"/>
            <ac:picMk id="5" creationId="{35EEFA28-F799-45A7-9785-324F1E678F1D}"/>
          </ac:picMkLst>
        </pc:picChg>
      </pc:sldChg>
      <pc:sldChg chg="addSp delSp modSp mod ord modShow">
        <pc:chgData name="Mark Nelsen" userId="a584dcf5-9463-45df-b58f-c5025703c2bb" providerId="ADAL" clId="{4D7F616F-7E4D-47F8-AD43-D07EA0227913}" dt="2023-10-20T02:55:05.466" v="1029" actId="20577"/>
        <pc:sldMkLst>
          <pc:docMk/>
          <pc:sldMk cId="2710304551" sldId="752"/>
        </pc:sldMkLst>
        <pc:spChg chg="mod">
          <ac:chgData name="Mark Nelsen" userId="a584dcf5-9463-45df-b58f-c5025703c2bb" providerId="ADAL" clId="{4D7F616F-7E4D-47F8-AD43-D07EA0227913}" dt="2023-10-20T02:55:05.466" v="1029" actId="20577"/>
          <ac:spMkLst>
            <pc:docMk/>
            <pc:sldMk cId="2710304551" sldId="752"/>
            <ac:spMk id="3" creationId="{00000000-0000-0000-0000-000000000000}"/>
          </ac:spMkLst>
        </pc:spChg>
        <pc:picChg chg="del mod">
          <ac:chgData name="Mark Nelsen" userId="a584dcf5-9463-45df-b58f-c5025703c2bb" providerId="ADAL" clId="{4D7F616F-7E4D-47F8-AD43-D07EA0227913}" dt="2023-10-20T02:51:44.755" v="978" actId="478"/>
          <ac:picMkLst>
            <pc:docMk/>
            <pc:sldMk cId="2710304551" sldId="752"/>
            <ac:picMk id="4" creationId="{00000000-0000-0000-0000-000000000000}"/>
          </ac:picMkLst>
        </pc:picChg>
        <pc:picChg chg="add mod">
          <ac:chgData name="Mark Nelsen" userId="a584dcf5-9463-45df-b58f-c5025703c2bb" providerId="ADAL" clId="{4D7F616F-7E4D-47F8-AD43-D07EA0227913}" dt="2023-10-20T02:52:43.386" v="1003" actId="14100"/>
          <ac:picMkLst>
            <pc:docMk/>
            <pc:sldMk cId="2710304551" sldId="752"/>
            <ac:picMk id="5" creationId="{6002F058-2738-449D-89B4-BD12FBE091F7}"/>
          </ac:picMkLst>
        </pc:picChg>
      </pc:sldChg>
      <pc:sldChg chg="modSp">
        <pc:chgData name="Mark Nelsen" userId="a584dcf5-9463-45df-b58f-c5025703c2bb" providerId="ADAL" clId="{4D7F616F-7E4D-47F8-AD43-D07EA0227913}" dt="2023-10-11T03:01:42.293" v="170"/>
        <pc:sldMkLst>
          <pc:docMk/>
          <pc:sldMk cId="1823874468" sldId="764"/>
        </pc:sldMkLst>
        <pc:spChg chg="mod">
          <ac:chgData name="Mark Nelsen" userId="a584dcf5-9463-45df-b58f-c5025703c2bb" providerId="ADAL" clId="{4D7F616F-7E4D-47F8-AD43-D07EA0227913}" dt="2023-10-11T03:01:42.293" v="170"/>
          <ac:spMkLst>
            <pc:docMk/>
            <pc:sldMk cId="1823874468" sldId="764"/>
            <ac:spMk id="4" creationId="{00000000-0000-0000-0000-000000000000}"/>
          </ac:spMkLst>
        </pc:spChg>
      </pc:sldChg>
      <pc:sldChg chg="mod modShow">
        <pc:chgData name="Mark Nelsen" userId="a584dcf5-9463-45df-b58f-c5025703c2bb" providerId="ADAL" clId="{4D7F616F-7E4D-47F8-AD43-D07EA0227913}" dt="2023-10-20T02:25:17.477" v="576" actId="729"/>
        <pc:sldMkLst>
          <pc:docMk/>
          <pc:sldMk cId="1017996985" sldId="807"/>
        </pc:sldMkLst>
      </pc:sldChg>
      <pc:sldChg chg="mod modShow">
        <pc:chgData name="Mark Nelsen" userId="a584dcf5-9463-45df-b58f-c5025703c2bb" providerId="ADAL" clId="{4D7F616F-7E4D-47F8-AD43-D07EA0227913}" dt="2023-10-11T03:11:17.433" v="180" actId="729"/>
        <pc:sldMkLst>
          <pc:docMk/>
          <pc:sldMk cId="1707348955" sldId="808"/>
        </pc:sldMkLst>
      </pc:sldChg>
      <pc:sldChg chg="del">
        <pc:chgData name="Mark Nelsen" userId="a584dcf5-9463-45df-b58f-c5025703c2bb" providerId="ADAL" clId="{4D7F616F-7E4D-47F8-AD43-D07EA0227913}" dt="2023-10-20T03:00:29.236" v="1184" actId="2696"/>
        <pc:sldMkLst>
          <pc:docMk/>
          <pc:sldMk cId="2416620886" sldId="813"/>
        </pc:sldMkLst>
      </pc:sldChg>
      <pc:sldChg chg="delSp modSp del mod modShow">
        <pc:chgData name="Mark Nelsen" userId="a584dcf5-9463-45df-b58f-c5025703c2bb" providerId="ADAL" clId="{4D7F616F-7E4D-47F8-AD43-D07EA0227913}" dt="2023-10-20T02:52:27.620" v="1001" actId="47"/>
        <pc:sldMkLst>
          <pc:docMk/>
          <pc:sldMk cId="2446048228" sldId="814"/>
        </pc:sldMkLst>
        <pc:picChg chg="del mod">
          <ac:chgData name="Mark Nelsen" userId="a584dcf5-9463-45df-b58f-c5025703c2bb" providerId="ADAL" clId="{4D7F616F-7E4D-47F8-AD43-D07EA0227913}" dt="2023-10-20T02:51:15.612" v="965" actId="478"/>
          <ac:picMkLst>
            <pc:docMk/>
            <pc:sldMk cId="2446048228" sldId="814"/>
            <ac:picMk id="4" creationId="{00000000-0000-0000-0000-000000000000}"/>
          </ac:picMkLst>
        </pc:picChg>
      </pc:sldChg>
      <pc:sldChg chg="del">
        <pc:chgData name="Mark Nelsen" userId="a584dcf5-9463-45df-b58f-c5025703c2bb" providerId="ADAL" clId="{4D7F616F-7E4D-47F8-AD43-D07EA0227913}" dt="2023-10-20T03:00:32.887" v="1185" actId="2696"/>
        <pc:sldMkLst>
          <pc:docMk/>
          <pc:sldMk cId="1816749586" sldId="815"/>
        </pc:sldMkLst>
      </pc:sldChg>
      <pc:sldChg chg="addSp delSp modSp mod">
        <pc:chgData name="Mark Nelsen" userId="a584dcf5-9463-45df-b58f-c5025703c2bb" providerId="ADAL" clId="{4D7F616F-7E4D-47F8-AD43-D07EA0227913}" dt="2023-10-20T04:08:21.234" v="1533" actId="1076"/>
        <pc:sldMkLst>
          <pc:docMk/>
          <pc:sldMk cId="1635828878" sldId="962"/>
        </pc:sldMkLst>
        <pc:spChg chg="add del mod">
          <ac:chgData name="Mark Nelsen" userId="a584dcf5-9463-45df-b58f-c5025703c2bb" providerId="ADAL" clId="{4D7F616F-7E4D-47F8-AD43-D07EA0227913}" dt="2023-10-20T04:07:17.707" v="1476" actId="478"/>
          <ac:spMkLst>
            <pc:docMk/>
            <pc:sldMk cId="1635828878" sldId="962"/>
            <ac:spMk id="2" creationId="{E721D933-D675-428A-B839-3A66A79404A8}"/>
          </ac:spMkLst>
        </pc:spChg>
        <pc:spChg chg="mod">
          <ac:chgData name="Mark Nelsen" userId="a584dcf5-9463-45df-b58f-c5025703c2bb" providerId="ADAL" clId="{4D7F616F-7E4D-47F8-AD43-D07EA0227913}" dt="2023-10-20T04:08:10.337" v="1529" actId="1076"/>
          <ac:spMkLst>
            <pc:docMk/>
            <pc:sldMk cId="1635828878" sldId="962"/>
            <ac:spMk id="7" creationId="{00000000-0000-0000-0000-000000000000}"/>
          </ac:spMkLst>
        </pc:spChg>
        <pc:spChg chg="del">
          <ac:chgData name="Mark Nelsen" userId="a584dcf5-9463-45df-b58f-c5025703c2bb" providerId="ADAL" clId="{4D7F616F-7E4D-47F8-AD43-D07EA0227913}" dt="2023-10-20T04:07:26.338" v="1478" actId="21"/>
          <ac:spMkLst>
            <pc:docMk/>
            <pc:sldMk cId="1635828878" sldId="962"/>
            <ac:spMk id="31748" creationId="{00000000-0000-0000-0000-000000000000}"/>
          </ac:spMkLst>
        </pc:spChg>
        <pc:spChg chg="del">
          <ac:chgData name="Mark Nelsen" userId="a584dcf5-9463-45df-b58f-c5025703c2bb" providerId="ADAL" clId="{4D7F616F-7E4D-47F8-AD43-D07EA0227913}" dt="2023-10-20T04:07:29.676" v="1479" actId="21"/>
          <ac:spMkLst>
            <pc:docMk/>
            <pc:sldMk cId="1635828878" sldId="962"/>
            <ac:spMk id="31749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4:08:21.234" v="1533" actId="1076"/>
          <ac:picMkLst>
            <pc:docMk/>
            <pc:sldMk cId="1635828878" sldId="962"/>
            <ac:picMk id="31746" creationId="{00000000-0000-0000-0000-000000000000}"/>
          </ac:picMkLst>
        </pc:picChg>
        <pc:picChg chg="del">
          <ac:chgData name="Mark Nelsen" userId="a584dcf5-9463-45df-b58f-c5025703c2bb" providerId="ADAL" clId="{4D7F616F-7E4D-47F8-AD43-D07EA0227913}" dt="2023-10-20T04:07:12.678" v="1475" actId="478"/>
          <ac:picMkLst>
            <pc:docMk/>
            <pc:sldMk cId="1635828878" sldId="962"/>
            <ac:picMk id="31751" creationId="{00000000-0000-0000-0000-000000000000}"/>
          </ac:picMkLst>
        </pc:picChg>
      </pc:sldChg>
      <pc:sldChg chg="delSp modSp mod modShow">
        <pc:chgData name="Mark Nelsen" userId="a584dcf5-9463-45df-b58f-c5025703c2bb" providerId="ADAL" clId="{4D7F616F-7E4D-47F8-AD43-D07EA0227913}" dt="2023-10-20T04:26:01.507" v="1713" actId="1076"/>
        <pc:sldMkLst>
          <pc:docMk/>
          <pc:sldMk cId="1567707610" sldId="963"/>
        </pc:sldMkLst>
        <pc:spChg chg="del mod">
          <ac:chgData name="Mark Nelsen" userId="a584dcf5-9463-45df-b58f-c5025703c2bb" providerId="ADAL" clId="{4D7F616F-7E4D-47F8-AD43-D07EA0227913}" dt="2023-10-20T04:16:17.719" v="1551" actId="478"/>
          <ac:spMkLst>
            <pc:docMk/>
            <pc:sldMk cId="1567707610" sldId="963"/>
            <ac:spMk id="3" creationId="{8FB569CF-0113-2C6F-D289-EE0116EC16CD}"/>
          </ac:spMkLst>
        </pc:spChg>
        <pc:spChg chg="del mod">
          <ac:chgData name="Mark Nelsen" userId="a584dcf5-9463-45df-b58f-c5025703c2bb" providerId="ADAL" clId="{4D7F616F-7E4D-47F8-AD43-D07EA0227913}" dt="2023-10-11T03:15:03.378" v="199" actId="478"/>
          <ac:spMkLst>
            <pc:docMk/>
            <pc:sldMk cId="1567707610" sldId="963"/>
            <ac:spMk id="4" creationId="{384D2B7B-EA55-66A5-B79C-4924BA0FA9DC}"/>
          </ac:spMkLst>
        </pc:spChg>
        <pc:spChg chg="mod">
          <ac:chgData name="Mark Nelsen" userId="a584dcf5-9463-45df-b58f-c5025703c2bb" providerId="ADAL" clId="{4D7F616F-7E4D-47F8-AD43-D07EA0227913}" dt="2023-10-20T04:25:58.851" v="1712" actId="1076"/>
          <ac:spMkLst>
            <pc:docMk/>
            <pc:sldMk cId="1567707610" sldId="963"/>
            <ac:spMk id="7" creationId="{00000000-0000-0000-0000-000000000000}"/>
          </ac:spMkLst>
        </pc:spChg>
        <pc:spChg chg="mod">
          <ac:chgData name="Mark Nelsen" userId="a584dcf5-9463-45df-b58f-c5025703c2bb" providerId="ADAL" clId="{4D7F616F-7E4D-47F8-AD43-D07EA0227913}" dt="2023-10-11T03:17:33.256" v="335" actId="14100"/>
          <ac:spMkLst>
            <pc:docMk/>
            <pc:sldMk cId="1567707610" sldId="963"/>
            <ac:spMk id="11" creationId="{00000000-0000-0000-0000-000000000000}"/>
          </ac:spMkLst>
        </pc:spChg>
        <pc:picChg chg="del">
          <ac:chgData name="Mark Nelsen" userId="a584dcf5-9463-45df-b58f-c5025703c2bb" providerId="ADAL" clId="{4D7F616F-7E4D-47F8-AD43-D07EA0227913}" dt="2023-10-11T03:14:37.880" v="192" actId="478"/>
          <ac:picMkLst>
            <pc:docMk/>
            <pc:sldMk cId="1567707610" sldId="963"/>
            <ac:picMk id="2" creationId="{8829FF6B-8FFE-1087-94E8-4160CEE9FDDA}"/>
          </ac:picMkLst>
        </pc:picChg>
        <pc:picChg chg="mod">
          <ac:chgData name="Mark Nelsen" userId="a584dcf5-9463-45df-b58f-c5025703c2bb" providerId="ADAL" clId="{4D7F616F-7E4D-47F8-AD43-D07EA0227913}" dt="2023-10-20T04:26:01.507" v="1713" actId="1076"/>
          <ac:picMkLst>
            <pc:docMk/>
            <pc:sldMk cId="1567707610" sldId="963"/>
            <ac:picMk id="5" creationId="{00000000-0000-0000-0000-000000000000}"/>
          </ac:picMkLst>
        </pc:picChg>
      </pc:sldChg>
      <pc:sldChg chg="modSp mod">
        <pc:chgData name="Mark Nelsen" userId="a584dcf5-9463-45df-b58f-c5025703c2bb" providerId="ADAL" clId="{4D7F616F-7E4D-47F8-AD43-D07EA0227913}" dt="2023-10-11T02:59:55.101" v="109" actId="20577"/>
        <pc:sldMkLst>
          <pc:docMk/>
          <pc:sldMk cId="3692348674" sldId="972"/>
        </pc:sldMkLst>
        <pc:spChg chg="mod">
          <ac:chgData name="Mark Nelsen" userId="a584dcf5-9463-45df-b58f-c5025703c2bb" providerId="ADAL" clId="{4D7F616F-7E4D-47F8-AD43-D07EA0227913}" dt="2023-10-11T02:59:36.130" v="61" actId="20577"/>
          <ac:spMkLst>
            <pc:docMk/>
            <pc:sldMk cId="3692348674" sldId="972"/>
            <ac:spMk id="3" creationId="{00000000-0000-0000-0000-000000000000}"/>
          </ac:spMkLst>
        </pc:spChg>
        <pc:spChg chg="mod">
          <ac:chgData name="Mark Nelsen" userId="a584dcf5-9463-45df-b58f-c5025703c2bb" providerId="ADAL" clId="{4D7F616F-7E4D-47F8-AD43-D07EA0227913}" dt="2023-10-11T02:59:55.101" v="109" actId="20577"/>
          <ac:spMkLst>
            <pc:docMk/>
            <pc:sldMk cId="3692348674" sldId="972"/>
            <ac:spMk id="5" creationId="{00000000-0000-0000-0000-000000000000}"/>
          </ac:spMkLst>
        </pc:spChg>
      </pc:sldChg>
      <pc:sldChg chg="mod modShow">
        <pc:chgData name="Mark Nelsen" userId="a584dcf5-9463-45df-b58f-c5025703c2bb" providerId="ADAL" clId="{4D7F616F-7E4D-47F8-AD43-D07EA0227913}" dt="2023-10-11T02:58:46.674" v="3" actId="729"/>
        <pc:sldMkLst>
          <pc:docMk/>
          <pc:sldMk cId="3150254131" sldId="973"/>
        </pc:sldMkLst>
      </pc:sldChg>
      <pc:sldChg chg="mod modShow">
        <pc:chgData name="Mark Nelsen" userId="a584dcf5-9463-45df-b58f-c5025703c2bb" providerId="ADAL" clId="{4D7F616F-7E4D-47F8-AD43-D07EA0227913}" dt="2023-10-20T02:21:38.055" v="572" actId="729"/>
        <pc:sldMkLst>
          <pc:docMk/>
          <pc:sldMk cId="3707056304" sldId="990"/>
        </pc:sldMkLst>
      </pc:sldChg>
      <pc:sldChg chg="mod modShow">
        <pc:chgData name="Mark Nelsen" userId="a584dcf5-9463-45df-b58f-c5025703c2bb" providerId="ADAL" clId="{4D7F616F-7E4D-47F8-AD43-D07EA0227913}" dt="2023-10-11T03:08:44.464" v="171" actId="729"/>
        <pc:sldMkLst>
          <pc:docMk/>
          <pc:sldMk cId="3621989762" sldId="992"/>
        </pc:sldMkLst>
      </pc:sldChg>
      <pc:sldChg chg="ord">
        <pc:chgData name="Mark Nelsen" userId="a584dcf5-9463-45df-b58f-c5025703c2bb" providerId="ADAL" clId="{4D7F616F-7E4D-47F8-AD43-D07EA0227913}" dt="2023-10-11T03:09:55.300" v="176"/>
        <pc:sldMkLst>
          <pc:docMk/>
          <pc:sldMk cId="3637753189" sldId="998"/>
        </pc:sldMkLst>
      </pc:sldChg>
      <pc:sldChg chg="mod modShow">
        <pc:chgData name="Mark Nelsen" userId="a584dcf5-9463-45df-b58f-c5025703c2bb" providerId="ADAL" clId="{4D7F616F-7E4D-47F8-AD43-D07EA0227913}" dt="2023-10-11T03:09:11.721" v="172" actId="729"/>
        <pc:sldMkLst>
          <pc:docMk/>
          <pc:sldMk cId="1493004252" sldId="1000"/>
        </pc:sldMkLst>
      </pc:sldChg>
      <pc:sldChg chg="mod modShow">
        <pc:chgData name="Mark Nelsen" userId="a584dcf5-9463-45df-b58f-c5025703c2bb" providerId="ADAL" clId="{4D7F616F-7E4D-47F8-AD43-D07EA0227913}" dt="2023-10-11T03:09:32.497" v="173" actId="729"/>
        <pc:sldMkLst>
          <pc:docMk/>
          <pc:sldMk cId="1873198469" sldId="1003"/>
        </pc:sldMkLst>
      </pc:sldChg>
      <pc:sldChg chg="mod modShow">
        <pc:chgData name="Mark Nelsen" userId="a584dcf5-9463-45df-b58f-c5025703c2bb" providerId="ADAL" clId="{4D7F616F-7E4D-47F8-AD43-D07EA0227913}" dt="2023-10-11T03:09:38.862" v="174" actId="729"/>
        <pc:sldMkLst>
          <pc:docMk/>
          <pc:sldMk cId="2215201950" sldId="1004"/>
        </pc:sldMkLst>
      </pc:sldChg>
      <pc:sldChg chg="mod modShow">
        <pc:chgData name="Mark Nelsen" userId="a584dcf5-9463-45df-b58f-c5025703c2bb" providerId="ADAL" clId="{4D7F616F-7E4D-47F8-AD43-D07EA0227913}" dt="2023-10-11T03:10:10.641" v="177" actId="729"/>
        <pc:sldMkLst>
          <pc:docMk/>
          <pc:sldMk cId="3688899335" sldId="1007"/>
        </pc:sldMkLst>
      </pc:sldChg>
      <pc:sldChg chg="mod modShow">
        <pc:chgData name="Mark Nelsen" userId="a584dcf5-9463-45df-b58f-c5025703c2bb" providerId="ADAL" clId="{4D7F616F-7E4D-47F8-AD43-D07EA0227913}" dt="2023-10-11T03:10:13.959" v="178" actId="729"/>
        <pc:sldMkLst>
          <pc:docMk/>
          <pc:sldMk cId="384061499" sldId="1008"/>
        </pc:sldMkLst>
      </pc:sldChg>
      <pc:sldChg chg="modSp mod">
        <pc:chgData name="Mark Nelsen" userId="a584dcf5-9463-45df-b58f-c5025703c2bb" providerId="ADAL" clId="{4D7F616F-7E4D-47F8-AD43-D07EA0227913}" dt="2023-10-20T02:46:04.667" v="957" actId="14826"/>
        <pc:sldMkLst>
          <pc:docMk/>
          <pc:sldMk cId="1955248417" sldId="1009"/>
        </pc:sldMkLst>
        <pc:spChg chg="mod">
          <ac:chgData name="Mark Nelsen" userId="a584dcf5-9463-45df-b58f-c5025703c2bb" providerId="ADAL" clId="{4D7F616F-7E4D-47F8-AD43-D07EA0227913}" dt="2023-10-20T02:45:46.917" v="956" actId="20577"/>
          <ac:spMkLst>
            <pc:docMk/>
            <pc:sldMk cId="1955248417" sldId="1009"/>
            <ac:spMk id="5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2:46:04.667" v="957" actId="14826"/>
          <ac:picMkLst>
            <pc:docMk/>
            <pc:sldMk cId="1955248417" sldId="1009"/>
            <ac:picMk id="8" creationId="{E7AAE68C-DCAA-4594-86DE-8E3B3F408256}"/>
          </ac:picMkLst>
        </pc:picChg>
      </pc:sldChg>
      <pc:sldChg chg="del mod modShow">
        <pc:chgData name="Mark Nelsen" userId="a584dcf5-9463-45df-b58f-c5025703c2bb" providerId="ADAL" clId="{4D7F616F-7E4D-47F8-AD43-D07EA0227913}" dt="2023-10-11T03:26:14.554" v="571" actId="47"/>
        <pc:sldMkLst>
          <pc:docMk/>
          <pc:sldMk cId="3989103097" sldId="1013"/>
        </pc:sldMkLst>
      </pc:sldChg>
      <pc:sldChg chg="del mod modShow">
        <pc:chgData name="Mark Nelsen" userId="a584dcf5-9463-45df-b58f-c5025703c2bb" providerId="ADAL" clId="{4D7F616F-7E4D-47F8-AD43-D07EA0227913}" dt="2023-10-11T03:26:12.929" v="570" actId="47"/>
        <pc:sldMkLst>
          <pc:docMk/>
          <pc:sldMk cId="1256188990" sldId="1014"/>
        </pc:sldMkLst>
      </pc:sldChg>
      <pc:sldChg chg="del">
        <pc:chgData name="Mark Nelsen" userId="a584dcf5-9463-45df-b58f-c5025703c2bb" providerId="ADAL" clId="{4D7F616F-7E4D-47F8-AD43-D07EA0227913}" dt="2023-10-11T03:25:14.097" v="546" actId="2696"/>
        <pc:sldMkLst>
          <pc:docMk/>
          <pc:sldMk cId="3601295339" sldId="1015"/>
        </pc:sldMkLst>
      </pc:sldChg>
      <pc:sldChg chg="modSp">
        <pc:chgData name="Mark Nelsen" userId="a584dcf5-9463-45df-b58f-c5025703c2bb" providerId="ADAL" clId="{4D7F616F-7E4D-47F8-AD43-D07EA0227913}" dt="2023-10-20T02:24:19.481" v="574"/>
        <pc:sldMkLst>
          <pc:docMk/>
          <pc:sldMk cId="532380379" sldId="1016"/>
        </pc:sldMkLst>
        <pc:graphicFrameChg chg="mod">
          <ac:chgData name="Mark Nelsen" userId="a584dcf5-9463-45df-b58f-c5025703c2bb" providerId="ADAL" clId="{4D7F616F-7E4D-47F8-AD43-D07EA0227913}" dt="2023-10-20T02:24:19.481" v="574"/>
          <ac:graphicFrameMkLst>
            <pc:docMk/>
            <pc:sldMk cId="532380379" sldId="1016"/>
            <ac:graphicFrameMk id="3" creationId="{B6405306-3A5B-419E-83F4-11DDFECF3292}"/>
          </ac:graphicFrameMkLst>
        </pc:graphicFrameChg>
      </pc:sldChg>
      <pc:sldChg chg="addSp delSp modSp mod">
        <pc:chgData name="Mark Nelsen" userId="a584dcf5-9463-45df-b58f-c5025703c2bb" providerId="ADAL" clId="{4D7F616F-7E4D-47F8-AD43-D07EA0227913}" dt="2023-10-20T02:41:50.561" v="889" actId="1076"/>
        <pc:sldMkLst>
          <pc:docMk/>
          <pc:sldMk cId="134073017" sldId="1017"/>
        </pc:sldMkLst>
        <pc:spChg chg="mod">
          <ac:chgData name="Mark Nelsen" userId="a584dcf5-9463-45df-b58f-c5025703c2bb" providerId="ADAL" clId="{4D7F616F-7E4D-47F8-AD43-D07EA0227913}" dt="2023-10-20T02:40:00.179" v="876" actId="207"/>
          <ac:spMkLst>
            <pc:docMk/>
            <pc:sldMk cId="134073017" sldId="1017"/>
            <ac:spMk id="3" creationId="{00000000-0000-0000-0000-000000000000}"/>
          </ac:spMkLst>
        </pc:spChg>
        <pc:spChg chg="del">
          <ac:chgData name="Mark Nelsen" userId="a584dcf5-9463-45df-b58f-c5025703c2bb" providerId="ADAL" clId="{4D7F616F-7E4D-47F8-AD43-D07EA0227913}" dt="2023-10-20T02:40:33.830" v="878" actId="478"/>
          <ac:spMkLst>
            <pc:docMk/>
            <pc:sldMk cId="134073017" sldId="1017"/>
            <ac:spMk id="7" creationId="{417C041F-4396-4961-9CF1-EBC4CA969B45}"/>
          </ac:spMkLst>
        </pc:spChg>
        <pc:picChg chg="del">
          <ac:chgData name="Mark Nelsen" userId="a584dcf5-9463-45df-b58f-c5025703c2bb" providerId="ADAL" clId="{4D7F616F-7E4D-47F8-AD43-D07EA0227913}" dt="2023-10-20T02:40:39.318" v="882" actId="478"/>
          <ac:picMkLst>
            <pc:docMk/>
            <pc:sldMk cId="134073017" sldId="1017"/>
            <ac:picMk id="2" creationId="{B797CC46-D722-4116-D4A5-AA1C9BA6928C}"/>
          </ac:picMkLst>
        </pc:picChg>
        <pc:picChg chg="del mod">
          <ac:chgData name="Mark Nelsen" userId="a584dcf5-9463-45df-b58f-c5025703c2bb" providerId="ADAL" clId="{4D7F616F-7E4D-47F8-AD43-D07EA0227913}" dt="2023-10-20T02:41:19.280" v="885" actId="478"/>
          <ac:picMkLst>
            <pc:docMk/>
            <pc:sldMk cId="134073017" sldId="1017"/>
            <ac:picMk id="4" creationId="{00000000-0000-0000-0000-000000000000}"/>
          </ac:picMkLst>
        </pc:picChg>
        <pc:picChg chg="del mod">
          <ac:chgData name="Mark Nelsen" userId="a584dcf5-9463-45df-b58f-c5025703c2bb" providerId="ADAL" clId="{4D7F616F-7E4D-47F8-AD43-D07EA0227913}" dt="2023-10-20T02:40:37.550" v="881" actId="478"/>
          <ac:picMkLst>
            <pc:docMk/>
            <pc:sldMk cId="134073017" sldId="1017"/>
            <ac:picMk id="5" creationId="{011952B9-70FC-4EAA-BC8A-89713660384A}"/>
          </ac:picMkLst>
        </pc:picChg>
        <pc:picChg chg="del">
          <ac:chgData name="Mark Nelsen" userId="a584dcf5-9463-45df-b58f-c5025703c2bb" providerId="ADAL" clId="{4D7F616F-7E4D-47F8-AD43-D07EA0227913}" dt="2023-10-20T02:40:35.691" v="879" actId="478"/>
          <ac:picMkLst>
            <pc:docMk/>
            <pc:sldMk cId="134073017" sldId="1017"/>
            <ac:picMk id="6" creationId="{1D7160F3-6DDA-4FE7-88E1-7F6630327467}"/>
          </ac:picMkLst>
        </pc:picChg>
        <pc:picChg chg="add mod">
          <ac:chgData name="Mark Nelsen" userId="a584dcf5-9463-45df-b58f-c5025703c2bb" providerId="ADAL" clId="{4D7F616F-7E4D-47F8-AD43-D07EA0227913}" dt="2023-10-20T02:41:50.561" v="889" actId="1076"/>
          <ac:picMkLst>
            <pc:docMk/>
            <pc:sldMk cId="134073017" sldId="1017"/>
            <ac:picMk id="8" creationId="{B17FE3DE-406F-4CCF-B388-8A904F54C0CA}"/>
          </ac:picMkLst>
        </pc:picChg>
      </pc:sldChg>
      <pc:sldChg chg="modSp add mod">
        <pc:chgData name="Mark Nelsen" userId="a584dcf5-9463-45df-b58f-c5025703c2bb" providerId="ADAL" clId="{4D7F616F-7E4D-47F8-AD43-D07EA0227913}" dt="2023-10-20T02:47:37.118" v="962" actId="14100"/>
        <pc:sldMkLst>
          <pc:docMk/>
          <pc:sldMk cId="3370366591" sldId="1018"/>
        </pc:sldMkLst>
        <pc:picChg chg="mod">
          <ac:chgData name="Mark Nelsen" userId="a584dcf5-9463-45df-b58f-c5025703c2bb" providerId="ADAL" clId="{4D7F616F-7E4D-47F8-AD43-D07EA0227913}" dt="2023-10-20T02:47:37.118" v="962" actId="14100"/>
          <ac:picMkLst>
            <pc:docMk/>
            <pc:sldMk cId="3370366591" sldId="1018"/>
            <ac:picMk id="8" creationId="{B17FE3DE-406F-4CCF-B388-8A904F54C0CA}"/>
          </ac:picMkLst>
        </pc:picChg>
      </pc:sldChg>
      <pc:sldChg chg="modSp add del mod">
        <pc:chgData name="Mark Nelsen" userId="a584dcf5-9463-45df-b58f-c5025703c2bb" providerId="ADAL" clId="{4D7F616F-7E4D-47F8-AD43-D07EA0227913}" dt="2023-10-20T02:46:10.198" v="958" actId="47"/>
        <pc:sldMkLst>
          <pc:docMk/>
          <pc:sldMk cId="3879637669" sldId="1018"/>
        </pc:sldMkLst>
        <pc:spChg chg="mod">
          <ac:chgData name="Mark Nelsen" userId="a584dcf5-9463-45df-b58f-c5025703c2bb" providerId="ADAL" clId="{4D7F616F-7E4D-47F8-AD43-D07EA0227913}" dt="2023-10-20T02:45:12.701" v="925" actId="14100"/>
          <ac:spMkLst>
            <pc:docMk/>
            <pc:sldMk cId="3879637669" sldId="1018"/>
            <ac:spMk id="3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2:44:58.100" v="893" actId="1076"/>
          <ac:picMkLst>
            <pc:docMk/>
            <pc:sldMk cId="3879637669" sldId="1018"/>
            <ac:picMk id="8" creationId="{B17FE3DE-406F-4CCF-B388-8A904F54C0CA}"/>
          </ac:picMkLst>
        </pc:picChg>
      </pc:sldChg>
      <pc:sldChg chg="modSp add mod">
        <pc:chgData name="Mark Nelsen" userId="a584dcf5-9463-45df-b58f-c5025703c2bb" providerId="ADAL" clId="{4D7F616F-7E4D-47F8-AD43-D07EA0227913}" dt="2023-10-20T02:59:05.156" v="1132" actId="20577"/>
        <pc:sldMkLst>
          <pc:docMk/>
          <pc:sldMk cId="2667666387" sldId="1019"/>
        </pc:sldMkLst>
        <pc:spChg chg="mod">
          <ac:chgData name="Mark Nelsen" userId="a584dcf5-9463-45df-b58f-c5025703c2bb" providerId="ADAL" clId="{4D7F616F-7E4D-47F8-AD43-D07EA0227913}" dt="2023-10-20T02:59:05.156" v="1132" actId="20577"/>
          <ac:spMkLst>
            <pc:docMk/>
            <pc:sldMk cId="2667666387" sldId="1019"/>
            <ac:spMk id="3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2:57:55.684" v="1031" actId="14826"/>
          <ac:picMkLst>
            <pc:docMk/>
            <pc:sldMk cId="2667666387" sldId="1019"/>
            <ac:picMk id="5" creationId="{35EEFA28-F799-45A7-9785-324F1E678F1D}"/>
          </ac:picMkLst>
        </pc:picChg>
      </pc:sldChg>
      <pc:sldChg chg="addSp delSp modSp add mod ord">
        <pc:chgData name="Mark Nelsen" userId="a584dcf5-9463-45df-b58f-c5025703c2bb" providerId="ADAL" clId="{4D7F616F-7E4D-47F8-AD43-D07EA0227913}" dt="2023-10-20T03:04:47.165" v="1330" actId="1037"/>
        <pc:sldMkLst>
          <pc:docMk/>
          <pc:sldMk cId="3928531821" sldId="1020"/>
        </pc:sldMkLst>
        <pc:spChg chg="del mod">
          <ac:chgData name="Mark Nelsen" userId="a584dcf5-9463-45df-b58f-c5025703c2bb" providerId="ADAL" clId="{4D7F616F-7E4D-47F8-AD43-D07EA0227913}" dt="2023-10-20T03:04:41.919" v="1328" actId="478"/>
          <ac:spMkLst>
            <pc:docMk/>
            <pc:sldMk cId="3928531821" sldId="1020"/>
            <ac:spMk id="3" creationId="{00000000-0000-0000-0000-000000000000}"/>
          </ac:spMkLst>
        </pc:spChg>
        <pc:spChg chg="add del mod">
          <ac:chgData name="Mark Nelsen" userId="a584dcf5-9463-45df-b58f-c5025703c2bb" providerId="ADAL" clId="{4D7F616F-7E4D-47F8-AD43-D07EA0227913}" dt="2023-10-20T03:04:44.727" v="1329" actId="478"/>
          <ac:spMkLst>
            <pc:docMk/>
            <pc:sldMk cId="3928531821" sldId="1020"/>
            <ac:spMk id="4" creationId="{6BFCB7C7-F298-4AE0-8CE5-469DB4607702}"/>
          </ac:spMkLst>
        </pc:spChg>
        <pc:picChg chg="mod">
          <ac:chgData name="Mark Nelsen" userId="a584dcf5-9463-45df-b58f-c5025703c2bb" providerId="ADAL" clId="{4D7F616F-7E4D-47F8-AD43-D07EA0227913}" dt="2023-10-20T03:04:47.165" v="1330" actId="1037"/>
          <ac:picMkLst>
            <pc:docMk/>
            <pc:sldMk cId="3928531821" sldId="1020"/>
            <ac:picMk id="5" creationId="{6002F058-2738-449D-89B4-BD12FBE091F7}"/>
          </ac:picMkLst>
        </pc:picChg>
      </pc:sldChg>
      <pc:sldChg chg="modSp add mod">
        <pc:chgData name="Mark Nelsen" userId="a584dcf5-9463-45df-b58f-c5025703c2bb" providerId="ADAL" clId="{4D7F616F-7E4D-47F8-AD43-D07EA0227913}" dt="2023-10-20T03:14:55.049" v="1473" actId="403"/>
        <pc:sldMkLst>
          <pc:docMk/>
          <pc:sldMk cId="986968882" sldId="1021"/>
        </pc:sldMkLst>
        <pc:spChg chg="mod">
          <ac:chgData name="Mark Nelsen" userId="a584dcf5-9463-45df-b58f-c5025703c2bb" providerId="ADAL" clId="{4D7F616F-7E4D-47F8-AD43-D07EA0227913}" dt="2023-10-20T03:14:55.049" v="1473" actId="403"/>
          <ac:spMkLst>
            <pc:docMk/>
            <pc:sldMk cId="986968882" sldId="1021"/>
            <ac:spMk id="3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3:06:16.006" v="1341" actId="1076"/>
          <ac:picMkLst>
            <pc:docMk/>
            <pc:sldMk cId="986968882" sldId="1021"/>
            <ac:picMk id="5" creationId="{6002F058-2738-449D-89B4-BD12FBE091F7}"/>
          </ac:picMkLst>
        </pc:picChg>
      </pc:sldChg>
      <pc:sldChg chg="modSp add mod">
        <pc:chgData name="Mark Nelsen" userId="a584dcf5-9463-45df-b58f-c5025703c2bb" providerId="ADAL" clId="{4D7F616F-7E4D-47F8-AD43-D07EA0227913}" dt="2023-10-20T03:05:41.964" v="1335" actId="1076"/>
        <pc:sldMkLst>
          <pc:docMk/>
          <pc:sldMk cId="4016275872" sldId="1022"/>
        </pc:sldMkLst>
        <pc:picChg chg="mod">
          <ac:chgData name="Mark Nelsen" userId="a584dcf5-9463-45df-b58f-c5025703c2bb" providerId="ADAL" clId="{4D7F616F-7E4D-47F8-AD43-D07EA0227913}" dt="2023-10-20T03:05:41.964" v="1335" actId="1076"/>
          <ac:picMkLst>
            <pc:docMk/>
            <pc:sldMk cId="4016275872" sldId="1022"/>
            <ac:picMk id="5" creationId="{6002F058-2738-449D-89B4-BD12FBE091F7}"/>
          </ac:picMkLst>
        </pc:picChg>
      </pc:sldChg>
      <pc:sldChg chg="modSp add mod ord">
        <pc:chgData name="Mark Nelsen" userId="a584dcf5-9463-45df-b58f-c5025703c2bb" providerId="ADAL" clId="{4D7F616F-7E4D-47F8-AD43-D07EA0227913}" dt="2023-10-20T04:23:52.719" v="1590" actId="1076"/>
        <pc:sldMkLst>
          <pc:docMk/>
          <pc:sldMk cId="1070155359" sldId="1023"/>
        </pc:sldMkLst>
        <pc:picChg chg="mod">
          <ac:chgData name="Mark Nelsen" userId="a584dcf5-9463-45df-b58f-c5025703c2bb" providerId="ADAL" clId="{4D7F616F-7E4D-47F8-AD43-D07EA0227913}" dt="2023-10-20T04:23:52.719" v="1590" actId="1076"/>
          <ac:picMkLst>
            <pc:docMk/>
            <pc:sldMk cId="1070155359" sldId="1023"/>
            <ac:picMk id="5" creationId="{6002F058-2738-449D-89B4-BD12FBE091F7}"/>
          </ac:picMkLst>
        </pc:picChg>
      </pc:sldChg>
      <pc:sldChg chg="addSp delSp modSp add mod">
        <pc:chgData name="Mark Nelsen" userId="a584dcf5-9463-45df-b58f-c5025703c2bb" providerId="ADAL" clId="{4D7F616F-7E4D-47F8-AD43-D07EA0227913}" dt="2023-10-20T03:10:12.485" v="1470" actId="21"/>
        <pc:sldMkLst>
          <pc:docMk/>
          <pc:sldMk cId="4164685950" sldId="1024"/>
        </pc:sldMkLst>
        <pc:spChg chg="add del mod">
          <ac:chgData name="Mark Nelsen" userId="a584dcf5-9463-45df-b58f-c5025703c2bb" providerId="ADAL" clId="{4D7F616F-7E4D-47F8-AD43-D07EA0227913}" dt="2023-10-20T03:10:09.251" v="1469" actId="21"/>
          <ac:spMkLst>
            <pc:docMk/>
            <pc:sldMk cId="4164685950" sldId="1024"/>
            <ac:spMk id="3" creationId="{00000000-0000-0000-0000-000000000000}"/>
          </ac:spMkLst>
        </pc:spChg>
        <pc:spChg chg="add del mod">
          <ac:chgData name="Mark Nelsen" userId="a584dcf5-9463-45df-b58f-c5025703c2bb" providerId="ADAL" clId="{4D7F616F-7E4D-47F8-AD43-D07EA0227913}" dt="2023-10-20T03:08:28.545" v="1373" actId="478"/>
          <ac:spMkLst>
            <pc:docMk/>
            <pc:sldMk cId="4164685950" sldId="1024"/>
            <ac:spMk id="4" creationId="{2AAC8110-8894-44C3-8796-7FA370A8851B}"/>
          </ac:spMkLst>
        </pc:spChg>
        <pc:spChg chg="add del mod">
          <ac:chgData name="Mark Nelsen" userId="a584dcf5-9463-45df-b58f-c5025703c2bb" providerId="ADAL" clId="{4D7F616F-7E4D-47F8-AD43-D07EA0227913}" dt="2023-10-20T03:10:12.485" v="1470" actId="21"/>
          <ac:spMkLst>
            <pc:docMk/>
            <pc:sldMk cId="4164685950" sldId="1024"/>
            <ac:spMk id="7" creationId="{3144123C-971C-4FC1-8AD2-0798AF714C69}"/>
          </ac:spMkLst>
        </pc:spChg>
        <pc:picChg chg="mod">
          <ac:chgData name="Mark Nelsen" userId="a584dcf5-9463-45df-b58f-c5025703c2bb" providerId="ADAL" clId="{4D7F616F-7E4D-47F8-AD43-D07EA0227913}" dt="2023-10-20T03:07:34.065" v="1367" actId="14826"/>
          <ac:picMkLst>
            <pc:docMk/>
            <pc:sldMk cId="4164685950" sldId="1024"/>
            <ac:picMk id="5" creationId="{6002F058-2738-449D-89B4-BD12FBE091F7}"/>
          </ac:picMkLst>
        </pc:picChg>
      </pc:sldChg>
      <pc:sldChg chg="addSp delSp modSp add mod ord">
        <pc:chgData name="Mark Nelsen" userId="a584dcf5-9463-45df-b58f-c5025703c2bb" providerId="ADAL" clId="{4D7F616F-7E4D-47F8-AD43-D07EA0227913}" dt="2023-10-20T04:24:02.554" v="1592"/>
        <pc:sldMkLst>
          <pc:docMk/>
          <pc:sldMk cId="2088114504" sldId="1025"/>
        </pc:sldMkLst>
        <pc:spChg chg="del">
          <ac:chgData name="Mark Nelsen" userId="a584dcf5-9463-45df-b58f-c5025703c2bb" providerId="ADAL" clId="{4D7F616F-7E4D-47F8-AD43-D07EA0227913}" dt="2023-10-20T03:09:52.769" v="1467" actId="478"/>
          <ac:spMkLst>
            <pc:docMk/>
            <pc:sldMk cId="2088114504" sldId="1025"/>
            <ac:spMk id="3" creationId="{00000000-0000-0000-0000-000000000000}"/>
          </ac:spMkLst>
        </pc:spChg>
        <pc:spChg chg="add del mod">
          <ac:chgData name="Mark Nelsen" userId="a584dcf5-9463-45df-b58f-c5025703c2bb" providerId="ADAL" clId="{4D7F616F-7E4D-47F8-AD43-D07EA0227913}" dt="2023-10-20T03:09:55.409" v="1468" actId="478"/>
          <ac:spMkLst>
            <pc:docMk/>
            <pc:sldMk cId="2088114504" sldId="1025"/>
            <ac:spMk id="4" creationId="{0483C131-2154-433D-8D2C-9BF6DEE8B945}"/>
          </ac:spMkLst>
        </pc:spChg>
        <pc:picChg chg="mod">
          <ac:chgData name="Mark Nelsen" userId="a584dcf5-9463-45df-b58f-c5025703c2bb" providerId="ADAL" clId="{4D7F616F-7E4D-47F8-AD43-D07EA0227913}" dt="2023-10-20T03:09:42.576" v="1466" actId="14826"/>
          <ac:picMkLst>
            <pc:docMk/>
            <pc:sldMk cId="2088114504" sldId="1025"/>
            <ac:picMk id="5" creationId="{6002F058-2738-449D-89B4-BD12FBE091F7}"/>
          </ac:picMkLst>
        </pc:picChg>
      </pc:sldChg>
      <pc:sldChg chg="modSp add">
        <pc:chgData name="Mark Nelsen" userId="a584dcf5-9463-45df-b58f-c5025703c2bb" providerId="ADAL" clId="{4D7F616F-7E4D-47F8-AD43-D07EA0227913}" dt="2023-10-20T04:08:36.481" v="1535" actId="14826"/>
        <pc:sldMkLst>
          <pc:docMk/>
          <pc:sldMk cId="3220479925" sldId="1026"/>
        </pc:sldMkLst>
        <pc:picChg chg="mod">
          <ac:chgData name="Mark Nelsen" userId="a584dcf5-9463-45df-b58f-c5025703c2bb" providerId="ADAL" clId="{4D7F616F-7E4D-47F8-AD43-D07EA0227913}" dt="2023-10-20T04:08:36.481" v="1535" actId="14826"/>
          <ac:picMkLst>
            <pc:docMk/>
            <pc:sldMk cId="3220479925" sldId="1026"/>
            <ac:picMk id="31746" creationId="{00000000-0000-0000-0000-000000000000}"/>
          </ac:picMkLst>
        </pc:picChg>
      </pc:sldChg>
      <pc:sldChg chg="modSp add">
        <pc:chgData name="Mark Nelsen" userId="a584dcf5-9463-45df-b58f-c5025703c2bb" providerId="ADAL" clId="{4D7F616F-7E4D-47F8-AD43-D07EA0227913}" dt="2023-10-20T04:09:15.923" v="1541" actId="1076"/>
        <pc:sldMkLst>
          <pc:docMk/>
          <pc:sldMk cId="3454208671" sldId="1027"/>
        </pc:sldMkLst>
        <pc:picChg chg="mod">
          <ac:chgData name="Mark Nelsen" userId="a584dcf5-9463-45df-b58f-c5025703c2bb" providerId="ADAL" clId="{4D7F616F-7E4D-47F8-AD43-D07EA0227913}" dt="2023-10-20T04:09:15.923" v="1541" actId="1076"/>
          <ac:picMkLst>
            <pc:docMk/>
            <pc:sldMk cId="3454208671" sldId="1027"/>
            <ac:picMk id="31746" creationId="{00000000-0000-0000-0000-000000000000}"/>
          </ac:picMkLst>
        </pc:picChg>
      </pc:sldChg>
      <pc:sldChg chg="addSp delSp modSp add mod ord">
        <pc:chgData name="Mark Nelsen" userId="a584dcf5-9463-45df-b58f-c5025703c2bb" providerId="ADAL" clId="{4D7F616F-7E4D-47F8-AD43-D07EA0227913}" dt="2023-10-20T04:21:47.126" v="1561"/>
        <pc:sldMkLst>
          <pc:docMk/>
          <pc:sldMk cId="364545816" sldId="1028"/>
        </pc:sldMkLst>
        <pc:spChg chg="del">
          <ac:chgData name="Mark Nelsen" userId="a584dcf5-9463-45df-b58f-c5025703c2bb" providerId="ADAL" clId="{4D7F616F-7E4D-47F8-AD43-D07EA0227913}" dt="2023-10-20T04:21:23.973" v="1556" actId="21"/>
          <ac:spMkLst>
            <pc:docMk/>
            <pc:sldMk cId="364545816" sldId="1028"/>
            <ac:spMk id="3" creationId="{00000000-0000-0000-0000-000000000000}"/>
          </ac:spMkLst>
        </pc:spChg>
        <pc:spChg chg="add del mod">
          <ac:chgData name="Mark Nelsen" userId="a584dcf5-9463-45df-b58f-c5025703c2bb" providerId="ADAL" clId="{4D7F616F-7E4D-47F8-AD43-D07EA0227913}" dt="2023-10-20T04:21:29.868" v="1557" actId="21"/>
          <ac:spMkLst>
            <pc:docMk/>
            <pc:sldMk cId="364545816" sldId="1028"/>
            <ac:spMk id="4" creationId="{8FCE6970-0DBF-41F4-879F-3DD34291168F}"/>
          </ac:spMkLst>
        </pc:spChg>
        <pc:picChg chg="mod">
          <ac:chgData name="Mark Nelsen" userId="a584dcf5-9463-45df-b58f-c5025703c2bb" providerId="ADAL" clId="{4D7F616F-7E4D-47F8-AD43-D07EA0227913}" dt="2023-10-20T04:21:35.927" v="1559" actId="14100"/>
          <ac:picMkLst>
            <pc:docMk/>
            <pc:sldMk cId="364545816" sldId="1028"/>
            <ac:picMk id="5" creationId="{6002F058-2738-449D-89B4-BD12FBE091F7}"/>
          </ac:picMkLst>
        </pc:picChg>
      </pc:sldChg>
      <pc:sldChg chg="delSp modSp add mod">
        <pc:chgData name="Mark Nelsen" userId="a584dcf5-9463-45df-b58f-c5025703c2bb" providerId="ADAL" clId="{4D7F616F-7E4D-47F8-AD43-D07EA0227913}" dt="2023-10-20T04:22:53.189" v="1588" actId="20577"/>
        <pc:sldMkLst>
          <pc:docMk/>
          <pc:sldMk cId="886507679" sldId="1029"/>
        </pc:sldMkLst>
        <pc:spChg chg="mod">
          <ac:chgData name="Mark Nelsen" userId="a584dcf5-9463-45df-b58f-c5025703c2bb" providerId="ADAL" clId="{4D7F616F-7E4D-47F8-AD43-D07EA0227913}" dt="2023-10-20T04:22:53.189" v="1588" actId="20577"/>
          <ac:spMkLst>
            <pc:docMk/>
            <pc:sldMk cId="886507679" sldId="1029"/>
            <ac:spMk id="3" creationId="{00000000-0000-0000-0000-000000000000}"/>
          </ac:spMkLst>
        </pc:spChg>
        <pc:spChg chg="del">
          <ac:chgData name="Mark Nelsen" userId="a584dcf5-9463-45df-b58f-c5025703c2bb" providerId="ADAL" clId="{4D7F616F-7E4D-47F8-AD43-D07EA0227913}" dt="2023-10-20T04:22:30.571" v="1565" actId="478"/>
          <ac:spMkLst>
            <pc:docMk/>
            <pc:sldMk cId="886507679" sldId="1029"/>
            <ac:spMk id="7" creationId="{417C041F-4396-4961-9CF1-EBC4CA969B45}"/>
          </ac:spMkLst>
        </pc:spChg>
        <pc:picChg chg="del">
          <ac:chgData name="Mark Nelsen" userId="a584dcf5-9463-45df-b58f-c5025703c2bb" providerId="ADAL" clId="{4D7F616F-7E4D-47F8-AD43-D07EA0227913}" dt="2023-10-20T04:22:34.664" v="1567" actId="478"/>
          <ac:picMkLst>
            <pc:docMk/>
            <pc:sldMk cId="886507679" sldId="1029"/>
            <ac:picMk id="2" creationId="{B797CC46-D722-4116-D4A5-AA1C9BA6928C}"/>
          </ac:picMkLst>
        </pc:picChg>
        <pc:picChg chg="mod">
          <ac:chgData name="Mark Nelsen" userId="a584dcf5-9463-45df-b58f-c5025703c2bb" providerId="ADAL" clId="{4D7F616F-7E4D-47F8-AD43-D07EA0227913}" dt="2023-10-20T04:22:40.619" v="1569" actId="1076"/>
          <ac:picMkLst>
            <pc:docMk/>
            <pc:sldMk cId="886507679" sldId="1029"/>
            <ac:picMk id="4" creationId="{00000000-0000-0000-0000-000000000000}"/>
          </ac:picMkLst>
        </pc:picChg>
        <pc:picChg chg="del">
          <ac:chgData name="Mark Nelsen" userId="a584dcf5-9463-45df-b58f-c5025703c2bb" providerId="ADAL" clId="{4D7F616F-7E4D-47F8-AD43-D07EA0227913}" dt="2023-10-20T04:22:32.555" v="1566" actId="478"/>
          <ac:picMkLst>
            <pc:docMk/>
            <pc:sldMk cId="886507679" sldId="1029"/>
            <ac:picMk id="5" creationId="{011952B9-70FC-4EAA-BC8A-89713660384A}"/>
          </ac:picMkLst>
        </pc:picChg>
        <pc:picChg chg="del">
          <ac:chgData name="Mark Nelsen" userId="a584dcf5-9463-45df-b58f-c5025703c2bb" providerId="ADAL" clId="{4D7F616F-7E4D-47F8-AD43-D07EA0227913}" dt="2023-10-20T04:22:27.858" v="1564" actId="478"/>
          <ac:picMkLst>
            <pc:docMk/>
            <pc:sldMk cId="886507679" sldId="1029"/>
            <ac:picMk id="6" creationId="{1D7160F3-6DDA-4FE7-88E1-7F6630327467}"/>
          </ac:picMkLst>
        </pc:picChg>
      </pc:sldChg>
      <pc:sldChg chg="modSp add mod">
        <pc:chgData name="Mark Nelsen" userId="a584dcf5-9463-45df-b58f-c5025703c2bb" providerId="ADAL" clId="{4D7F616F-7E4D-47F8-AD43-D07EA0227913}" dt="2023-10-20T04:34:51.213" v="1964" actId="20577"/>
        <pc:sldMkLst>
          <pc:docMk/>
          <pc:sldMk cId="2309433889" sldId="1030"/>
        </pc:sldMkLst>
        <pc:spChg chg="mod">
          <ac:chgData name="Mark Nelsen" userId="a584dcf5-9463-45df-b58f-c5025703c2bb" providerId="ADAL" clId="{4D7F616F-7E4D-47F8-AD43-D07EA0227913}" dt="2023-10-20T04:34:51.213" v="1964" actId="20577"/>
          <ac:spMkLst>
            <pc:docMk/>
            <pc:sldMk cId="2309433889" sldId="1030"/>
            <ac:spMk id="7" creationId="{00000000-0000-0000-0000-000000000000}"/>
          </ac:spMkLst>
        </pc:spChg>
        <pc:spChg chg="mod">
          <ac:chgData name="Mark Nelsen" userId="a584dcf5-9463-45df-b58f-c5025703c2bb" providerId="ADAL" clId="{4D7F616F-7E4D-47F8-AD43-D07EA0227913}" dt="2023-10-20T04:33:23.524" v="1879" actId="1076"/>
          <ac:spMkLst>
            <pc:docMk/>
            <pc:sldMk cId="2309433889" sldId="1030"/>
            <ac:spMk id="11" creationId="{00000000-0000-0000-0000-000000000000}"/>
          </ac:spMkLst>
        </pc:spChg>
        <pc:picChg chg="mod">
          <ac:chgData name="Mark Nelsen" userId="a584dcf5-9463-45df-b58f-c5025703c2bb" providerId="ADAL" clId="{4D7F616F-7E4D-47F8-AD43-D07EA0227913}" dt="2023-10-20T04:32:49.681" v="1860" actId="14826"/>
          <ac:picMkLst>
            <pc:docMk/>
            <pc:sldMk cId="2309433889" sldId="1030"/>
            <ac:picMk id="5" creationId="{00000000-0000-0000-0000-000000000000}"/>
          </ac:picMkLst>
        </pc:picChg>
      </pc:sldChg>
      <pc:sldChg chg="addSp delSp modSp add mod">
        <pc:chgData name="Mark Nelsen" userId="a584dcf5-9463-45df-b58f-c5025703c2bb" providerId="ADAL" clId="{4D7F616F-7E4D-47F8-AD43-D07EA0227913}" dt="2023-10-27T06:30:13.847" v="2059" actId="1076"/>
        <pc:sldMkLst>
          <pc:docMk/>
          <pc:sldMk cId="4011298470" sldId="1031"/>
        </pc:sldMkLst>
        <pc:spChg chg="mod">
          <ac:chgData name="Mark Nelsen" userId="a584dcf5-9463-45df-b58f-c5025703c2bb" providerId="ADAL" clId="{4D7F616F-7E4D-47F8-AD43-D07EA0227913}" dt="2023-10-27T06:28:15" v="2039" actId="404"/>
          <ac:spMkLst>
            <pc:docMk/>
            <pc:sldMk cId="4011298470" sldId="1031"/>
            <ac:spMk id="5" creationId="{E5FBAEBD-D3AC-A531-5BC1-E68D33D2C7D9}"/>
          </ac:spMkLst>
        </pc:spChg>
        <pc:spChg chg="del">
          <ac:chgData name="Mark Nelsen" userId="a584dcf5-9463-45df-b58f-c5025703c2bb" providerId="ADAL" clId="{4D7F616F-7E4D-47F8-AD43-D07EA0227913}" dt="2023-10-27T06:28:20.229" v="2040" actId="478"/>
          <ac:spMkLst>
            <pc:docMk/>
            <pc:sldMk cId="4011298470" sldId="1031"/>
            <ac:spMk id="7" creationId="{00000000-0000-0000-0000-000000000000}"/>
          </ac:spMkLst>
        </pc:spChg>
        <pc:picChg chg="add mod">
          <ac:chgData name="Mark Nelsen" userId="a584dcf5-9463-45df-b58f-c5025703c2bb" providerId="ADAL" clId="{4D7F616F-7E4D-47F8-AD43-D07EA0227913}" dt="2023-10-27T06:30:10.814" v="2058" actId="1076"/>
          <ac:picMkLst>
            <pc:docMk/>
            <pc:sldMk cId="4011298470" sldId="1031"/>
            <ac:picMk id="6" creationId="{1041AB81-506C-44AA-84AA-352BBF8A5BE3}"/>
          </ac:picMkLst>
        </pc:picChg>
        <pc:picChg chg="mod">
          <ac:chgData name="Mark Nelsen" userId="a584dcf5-9463-45df-b58f-c5025703c2bb" providerId="ADAL" clId="{4D7F616F-7E4D-47F8-AD43-D07EA0227913}" dt="2023-10-27T06:30:13.847" v="2059" actId="1076"/>
          <ac:picMkLst>
            <pc:docMk/>
            <pc:sldMk cId="4011298470" sldId="1031"/>
            <ac:picMk id="31746" creationId="{00000000-0000-0000-0000-000000000000}"/>
          </ac:picMkLst>
        </pc:picChg>
      </pc:sldChg>
    </pc:docChg>
  </pc:docChgLst>
  <pc:docChgLst>
    <pc:chgData name="Mark Nelsen" userId="a584dcf5-9463-45df-b58f-c5025703c2bb" providerId="ADAL" clId="{15C2C13E-971C-4EE2-B402-2397D4473150}"/>
    <pc:docChg chg="undo custSel addSld delSld modSld sldOrd">
      <pc:chgData name="Mark Nelsen" userId="a584dcf5-9463-45df-b58f-c5025703c2bb" providerId="ADAL" clId="{15C2C13E-971C-4EE2-B402-2397D4473150}" dt="2023-03-13T17:28:13.111" v="452" actId="20577"/>
      <pc:docMkLst>
        <pc:docMk/>
      </pc:docMkLst>
      <pc:sldChg chg="del">
        <pc:chgData name="Mark Nelsen" userId="a584dcf5-9463-45df-b58f-c5025703c2bb" providerId="ADAL" clId="{15C2C13E-971C-4EE2-B402-2397D4473150}" dt="2023-03-13T16:50:51.239" v="72" actId="47"/>
        <pc:sldMkLst>
          <pc:docMk/>
          <pc:sldMk cId="3414205749" sldId="596"/>
        </pc:sldMkLst>
      </pc:sldChg>
      <pc:sldChg chg="delSp modSp mod">
        <pc:chgData name="Mark Nelsen" userId="a584dcf5-9463-45df-b58f-c5025703c2bb" providerId="ADAL" clId="{15C2C13E-971C-4EE2-B402-2397D4473150}" dt="2023-03-13T17:22:44.819" v="265" actId="14100"/>
        <pc:sldMkLst>
          <pc:docMk/>
          <pc:sldMk cId="2211530360" sldId="702"/>
        </pc:sldMkLst>
        <pc:spChg chg="mod">
          <ac:chgData name="Mark Nelsen" userId="a584dcf5-9463-45df-b58f-c5025703c2bb" providerId="ADAL" clId="{15C2C13E-971C-4EE2-B402-2397D4473150}" dt="2023-03-13T17:22:32.605" v="262" actId="6549"/>
          <ac:spMkLst>
            <pc:docMk/>
            <pc:sldMk cId="2211530360" sldId="702"/>
            <ac:spMk id="5" creationId="{00000000-0000-0000-0000-000000000000}"/>
          </ac:spMkLst>
        </pc:spChg>
        <pc:picChg chg="mod">
          <ac:chgData name="Mark Nelsen" userId="a584dcf5-9463-45df-b58f-c5025703c2bb" providerId="ADAL" clId="{15C2C13E-971C-4EE2-B402-2397D4473150}" dt="2023-03-13T17:22:44.819" v="265" actId="14100"/>
          <ac:picMkLst>
            <pc:docMk/>
            <pc:sldMk cId="2211530360" sldId="702"/>
            <ac:picMk id="8" creationId="{E7AAE68C-DCAA-4594-86DE-8E3B3F408256}"/>
          </ac:picMkLst>
        </pc:picChg>
        <pc:cxnChg chg="del">
          <ac:chgData name="Mark Nelsen" userId="a584dcf5-9463-45df-b58f-c5025703c2bb" providerId="ADAL" clId="{15C2C13E-971C-4EE2-B402-2397D4473150}" dt="2023-03-13T17:22:22.582" v="260" actId="478"/>
          <ac:cxnSpMkLst>
            <pc:docMk/>
            <pc:sldMk cId="2211530360" sldId="702"/>
            <ac:cxnSpMk id="6" creationId="{EB098268-5EA5-4DBF-95CD-1FB1979C4276}"/>
          </ac:cxnSpMkLst>
        </pc:cxnChg>
        <pc:cxnChg chg="del">
          <ac:chgData name="Mark Nelsen" userId="a584dcf5-9463-45df-b58f-c5025703c2bb" providerId="ADAL" clId="{15C2C13E-971C-4EE2-B402-2397D4473150}" dt="2023-03-13T17:22:25.686" v="261" actId="478"/>
          <ac:cxnSpMkLst>
            <pc:docMk/>
            <pc:sldMk cId="2211530360" sldId="702"/>
            <ac:cxnSpMk id="9" creationId="{FD37F6B1-13E6-483F-9864-8C525E819603}"/>
          </ac:cxnSpMkLst>
        </pc:cxnChg>
      </pc:sldChg>
      <pc:sldChg chg="modSp mod">
        <pc:chgData name="Mark Nelsen" userId="a584dcf5-9463-45df-b58f-c5025703c2bb" providerId="ADAL" clId="{15C2C13E-971C-4EE2-B402-2397D4473150}" dt="2023-03-13T16:46:28.310" v="17" actId="1076"/>
        <pc:sldMkLst>
          <pc:docMk/>
          <pc:sldMk cId="1823874468" sldId="764"/>
        </pc:sldMkLst>
        <pc:spChg chg="mod">
          <ac:chgData name="Mark Nelsen" userId="a584dcf5-9463-45df-b58f-c5025703c2bb" providerId="ADAL" clId="{15C2C13E-971C-4EE2-B402-2397D4473150}" dt="2023-03-13T16:46:09.159" v="13" actId="20577"/>
          <ac:spMkLst>
            <pc:docMk/>
            <pc:sldMk cId="1823874468" sldId="764"/>
            <ac:spMk id="4" creationId="{00000000-0000-0000-0000-000000000000}"/>
          </ac:spMkLst>
        </pc:spChg>
        <pc:picChg chg="mod">
          <ac:chgData name="Mark Nelsen" userId="a584dcf5-9463-45df-b58f-c5025703c2bb" providerId="ADAL" clId="{15C2C13E-971C-4EE2-B402-2397D4473150}" dt="2023-03-13T16:46:28.310" v="17" actId="1076"/>
          <ac:picMkLst>
            <pc:docMk/>
            <pc:sldMk cId="1823874468" sldId="764"/>
            <ac:picMk id="6" creationId="{00000000-0000-0000-0000-000000000000}"/>
          </ac:picMkLst>
        </pc:picChg>
        <pc:cxnChg chg="mod">
          <ac:chgData name="Mark Nelsen" userId="a584dcf5-9463-45df-b58f-c5025703c2bb" providerId="ADAL" clId="{15C2C13E-971C-4EE2-B402-2397D4473150}" dt="2023-03-13T16:46:24.909" v="16" actId="1076"/>
          <ac:cxnSpMkLst>
            <pc:docMk/>
            <pc:sldMk cId="1823874468" sldId="764"/>
            <ac:cxnSpMk id="12" creationId="{00000000-0000-0000-0000-000000000000}"/>
          </ac:cxnSpMkLst>
        </pc:cxnChg>
      </pc:sldChg>
      <pc:sldChg chg="ord">
        <pc:chgData name="Mark Nelsen" userId="a584dcf5-9463-45df-b58f-c5025703c2bb" providerId="ADAL" clId="{15C2C13E-971C-4EE2-B402-2397D4473150}" dt="2023-03-13T16:52:49.004" v="77"/>
        <pc:sldMkLst>
          <pc:docMk/>
          <pc:sldMk cId="2201804875" sldId="795"/>
        </pc:sldMkLst>
      </pc:sldChg>
      <pc:sldChg chg="del">
        <pc:chgData name="Mark Nelsen" userId="a584dcf5-9463-45df-b58f-c5025703c2bb" providerId="ADAL" clId="{15C2C13E-971C-4EE2-B402-2397D4473150}" dt="2023-03-13T16:50:55.367" v="73" actId="47"/>
        <pc:sldMkLst>
          <pc:docMk/>
          <pc:sldMk cId="2334797895" sldId="797"/>
        </pc:sldMkLst>
      </pc:sldChg>
      <pc:sldChg chg="modSp mod ord">
        <pc:chgData name="Mark Nelsen" userId="a584dcf5-9463-45df-b58f-c5025703c2bb" providerId="ADAL" clId="{15C2C13E-971C-4EE2-B402-2397D4473150}" dt="2023-03-13T17:28:13.111" v="452" actId="20577"/>
        <pc:sldMkLst>
          <pc:docMk/>
          <pc:sldMk cId="3638103102" sldId="798"/>
        </pc:sldMkLst>
        <pc:spChg chg="mod">
          <ac:chgData name="Mark Nelsen" userId="a584dcf5-9463-45df-b58f-c5025703c2bb" providerId="ADAL" clId="{15C2C13E-971C-4EE2-B402-2397D4473150}" dt="2023-03-13T17:28:13.111" v="452" actId="20577"/>
          <ac:spMkLst>
            <pc:docMk/>
            <pc:sldMk cId="3638103102" sldId="798"/>
            <ac:spMk id="5" creationId="{00000000-0000-0000-0000-000000000000}"/>
          </ac:spMkLst>
        </pc:spChg>
        <pc:picChg chg="mod">
          <ac:chgData name="Mark Nelsen" userId="a584dcf5-9463-45df-b58f-c5025703c2bb" providerId="ADAL" clId="{15C2C13E-971C-4EE2-B402-2397D4473150}" dt="2023-03-13T17:25:54.944" v="266" actId="14826"/>
          <ac:picMkLst>
            <pc:docMk/>
            <pc:sldMk cId="3638103102" sldId="798"/>
            <ac:picMk id="8" creationId="{E7AAE68C-DCAA-4594-86DE-8E3B3F408256}"/>
          </ac:picMkLst>
        </pc:picChg>
      </pc:sldChg>
      <pc:sldChg chg="ord">
        <pc:chgData name="Mark Nelsen" userId="a584dcf5-9463-45df-b58f-c5025703c2bb" providerId="ADAL" clId="{15C2C13E-971C-4EE2-B402-2397D4473150}" dt="2023-03-13T16:47:47.080" v="19"/>
        <pc:sldMkLst>
          <pc:docMk/>
          <pc:sldMk cId="4180606686" sldId="968"/>
        </pc:sldMkLst>
      </pc:sldChg>
      <pc:sldChg chg="modSp mod">
        <pc:chgData name="Mark Nelsen" userId="a584dcf5-9463-45df-b58f-c5025703c2bb" providerId="ADAL" clId="{15C2C13E-971C-4EE2-B402-2397D4473150}" dt="2023-03-13T16:49:17.611" v="71" actId="207"/>
        <pc:sldMkLst>
          <pc:docMk/>
          <pc:sldMk cId="2764926948" sldId="969"/>
        </pc:sldMkLst>
        <pc:spChg chg="mod">
          <ac:chgData name="Mark Nelsen" userId="a584dcf5-9463-45df-b58f-c5025703c2bb" providerId="ADAL" clId="{15C2C13E-971C-4EE2-B402-2397D4473150}" dt="2023-03-13T16:49:17.611" v="71" actId="207"/>
          <ac:spMkLst>
            <pc:docMk/>
            <pc:sldMk cId="2764926948" sldId="969"/>
            <ac:spMk id="5" creationId="{00000000-0000-0000-0000-000000000000}"/>
          </ac:spMkLst>
        </pc:spChg>
      </pc:sldChg>
      <pc:sldChg chg="modSp mod">
        <pc:chgData name="Mark Nelsen" userId="a584dcf5-9463-45df-b58f-c5025703c2bb" providerId="ADAL" clId="{15C2C13E-971C-4EE2-B402-2397D4473150}" dt="2023-03-13T16:45:21.656" v="4" actId="207"/>
        <pc:sldMkLst>
          <pc:docMk/>
          <pc:sldMk cId="3150254131" sldId="973"/>
        </pc:sldMkLst>
        <pc:spChg chg="mod">
          <ac:chgData name="Mark Nelsen" userId="a584dcf5-9463-45df-b58f-c5025703c2bb" providerId="ADAL" clId="{15C2C13E-971C-4EE2-B402-2397D4473150}" dt="2023-03-13T16:45:21.656" v="4" actId="207"/>
          <ac:spMkLst>
            <pc:docMk/>
            <pc:sldMk cId="3150254131" sldId="973"/>
            <ac:spMk id="3" creationId="{00000000-0000-0000-0000-000000000000}"/>
          </ac:spMkLst>
        </pc:spChg>
      </pc:sldChg>
      <pc:sldChg chg="modSp add">
        <pc:chgData name="Mark Nelsen" userId="a584dcf5-9463-45df-b58f-c5025703c2bb" providerId="ADAL" clId="{15C2C13E-971C-4EE2-B402-2397D4473150}" dt="2023-03-13T16:52:15.801" v="75" actId="14826"/>
        <pc:sldMkLst>
          <pc:docMk/>
          <pc:sldMk cId="3453874966" sldId="987"/>
        </pc:sldMkLst>
        <pc:picChg chg="mod">
          <ac:chgData name="Mark Nelsen" userId="a584dcf5-9463-45df-b58f-c5025703c2bb" providerId="ADAL" clId="{15C2C13E-971C-4EE2-B402-2397D4473150}" dt="2023-03-13T16:52:15.801" v="75" actId="14826"/>
          <ac:picMkLst>
            <pc:docMk/>
            <pc:sldMk cId="3453874966" sldId="987"/>
            <ac:picMk id="3" creationId="{5BD6BED3-F79A-4B3D-9A4B-619A15F44BC5}"/>
          </ac:picMkLst>
        </pc:picChg>
      </pc:sldChg>
      <pc:sldChg chg="modSp add mod ord">
        <pc:chgData name="Mark Nelsen" userId="a584dcf5-9463-45df-b58f-c5025703c2bb" providerId="ADAL" clId="{15C2C13E-971C-4EE2-B402-2397D4473150}" dt="2023-03-13T17:27:55.879" v="423"/>
        <pc:sldMkLst>
          <pc:docMk/>
          <pc:sldMk cId="2495259043" sldId="988"/>
        </pc:sldMkLst>
        <pc:spChg chg="mod">
          <ac:chgData name="Mark Nelsen" userId="a584dcf5-9463-45df-b58f-c5025703c2bb" providerId="ADAL" clId="{15C2C13E-971C-4EE2-B402-2397D4473150}" dt="2023-03-13T16:56:34.732" v="248" actId="6549"/>
          <ac:spMkLst>
            <pc:docMk/>
            <pc:sldMk cId="2495259043" sldId="988"/>
            <ac:spMk id="4" creationId="{1AA599B3-F037-446B-BCC8-882824796F36}"/>
          </ac:spMkLst>
        </pc:spChg>
        <pc:spChg chg="mod">
          <ac:chgData name="Mark Nelsen" userId="a584dcf5-9463-45df-b58f-c5025703c2bb" providerId="ADAL" clId="{15C2C13E-971C-4EE2-B402-2397D4473150}" dt="2023-03-13T16:56:29.143" v="247" actId="20577"/>
          <ac:spMkLst>
            <pc:docMk/>
            <pc:sldMk cId="2495259043" sldId="988"/>
            <ac:spMk id="5" creationId="{00000000-0000-0000-0000-000000000000}"/>
          </ac:spMkLst>
        </pc:spChg>
        <pc:picChg chg="mod">
          <ac:chgData name="Mark Nelsen" userId="a584dcf5-9463-45df-b58f-c5025703c2bb" providerId="ADAL" clId="{15C2C13E-971C-4EE2-B402-2397D4473150}" dt="2023-03-13T16:56:49.887" v="250" actId="1076"/>
          <ac:picMkLst>
            <pc:docMk/>
            <pc:sldMk cId="2495259043" sldId="988"/>
            <ac:picMk id="7" creationId="{D16C0BD5-2E94-471C-9151-C750A9EC09D9}"/>
          </ac:picMkLst>
        </pc:picChg>
      </pc:sldChg>
      <pc:sldChg chg="delSp modSp add del mod">
        <pc:chgData name="Mark Nelsen" userId="a584dcf5-9463-45df-b58f-c5025703c2bb" providerId="ADAL" clId="{15C2C13E-971C-4EE2-B402-2397D4473150}" dt="2023-03-13T17:16:25.517" v="254" actId="47"/>
        <pc:sldMkLst>
          <pc:docMk/>
          <pc:sldMk cId="336381796" sldId="989"/>
        </pc:sldMkLst>
        <pc:picChg chg="del mod">
          <ac:chgData name="Mark Nelsen" userId="a584dcf5-9463-45df-b58f-c5025703c2bb" providerId="ADAL" clId="{15C2C13E-971C-4EE2-B402-2397D4473150}" dt="2023-03-13T17:16:17.304" v="253" actId="478"/>
          <ac:picMkLst>
            <pc:docMk/>
            <pc:sldMk cId="336381796" sldId="989"/>
            <ac:picMk id="7" creationId="{D16C0BD5-2E94-471C-9151-C750A9EC09D9}"/>
          </ac:picMkLst>
        </pc:picChg>
      </pc:sldChg>
      <pc:sldChg chg="modSp mod">
        <pc:chgData name="Mark Nelsen" userId="a584dcf5-9463-45df-b58f-c5025703c2bb" providerId="ADAL" clId="{15C2C13E-971C-4EE2-B402-2397D4473150}" dt="2023-03-13T17:27:28.006" v="419" actId="20577"/>
        <pc:sldMkLst>
          <pc:docMk/>
          <pc:sldMk cId="817366828" sldId="989"/>
        </pc:sldMkLst>
        <pc:spChg chg="mod">
          <ac:chgData name="Mark Nelsen" userId="a584dcf5-9463-45df-b58f-c5025703c2bb" providerId="ADAL" clId="{15C2C13E-971C-4EE2-B402-2397D4473150}" dt="2023-03-13T17:27:28.006" v="419" actId="20577"/>
          <ac:spMkLst>
            <pc:docMk/>
            <pc:sldMk cId="817366828" sldId="989"/>
            <ac:spMk id="5" creationId="{00000000-0000-0000-0000-000000000000}"/>
          </ac:spMkLst>
        </pc:spChg>
        <pc:picChg chg="mod">
          <ac:chgData name="Mark Nelsen" userId="a584dcf5-9463-45df-b58f-c5025703c2bb" providerId="ADAL" clId="{15C2C13E-971C-4EE2-B402-2397D4473150}" dt="2023-03-13T17:26:59.531" v="341" actId="14826"/>
          <ac:picMkLst>
            <pc:docMk/>
            <pc:sldMk cId="817366828" sldId="989"/>
            <ac:picMk id="8" creationId="{E7AAE68C-DCAA-4594-86DE-8E3B3F408256}"/>
          </ac:picMkLst>
        </pc:picChg>
      </pc:sldChg>
    </pc:docChg>
  </pc:docChgLst>
  <pc:docChgLst>
    <pc:chgData name="Mark Nelsen" userId="a584dcf5-9463-45df-b58f-c5025703c2bb" providerId="ADAL" clId="{539B4B10-CCCE-47AA-AB5F-CD6F7A21E43F}"/>
    <pc:docChg chg="undo custSel addSld delSld modSld sldOrd modMainMaster">
      <pc:chgData name="Mark Nelsen" userId="a584dcf5-9463-45df-b58f-c5025703c2bb" providerId="ADAL" clId="{539B4B10-CCCE-47AA-AB5F-CD6F7A21E43F}" dt="2023-03-15T02:44:25.807" v="5758" actId="1037"/>
      <pc:docMkLst>
        <pc:docMk/>
      </pc:docMkLst>
      <pc:sldChg chg="addSp delSp modSp mod">
        <pc:chgData name="Mark Nelsen" userId="a584dcf5-9463-45df-b58f-c5025703c2bb" providerId="ADAL" clId="{539B4B10-CCCE-47AA-AB5F-CD6F7A21E43F}" dt="2023-03-13T01:41:10.713" v="270" actId="1076"/>
        <pc:sldMkLst>
          <pc:docMk/>
          <pc:sldMk cId="0" sldId="339"/>
        </pc:sldMkLst>
        <pc:spChg chg="add del">
          <ac:chgData name="Mark Nelsen" userId="a584dcf5-9463-45df-b58f-c5025703c2bb" providerId="ADAL" clId="{539B4B10-CCCE-47AA-AB5F-CD6F7A21E43F}" dt="2023-03-13T01:28:13.914" v="131" actId="22"/>
          <ac:spMkLst>
            <pc:docMk/>
            <pc:sldMk cId="0" sldId="339"/>
            <ac:spMk id="5" creationId="{04493931-5C82-4C51-9609-D948701F7348}"/>
          </ac:spMkLst>
        </pc:spChg>
        <pc:picChg chg="mod">
          <ac:chgData name="Mark Nelsen" userId="a584dcf5-9463-45df-b58f-c5025703c2bb" providerId="ADAL" clId="{539B4B10-CCCE-47AA-AB5F-CD6F7A21E43F}" dt="2023-03-13T01:41:10.713" v="270" actId="1076"/>
          <ac:picMkLst>
            <pc:docMk/>
            <pc:sldMk cId="0" sldId="339"/>
            <ac:picMk id="4" creationId="{00000000-0000-0000-0000-000000000000}"/>
          </ac:picMkLst>
        </pc:picChg>
      </pc:sldChg>
      <pc:sldChg chg="modSp mod">
        <pc:chgData name="Mark Nelsen" userId="a584dcf5-9463-45df-b58f-c5025703c2bb" providerId="ADAL" clId="{539B4B10-CCCE-47AA-AB5F-CD6F7A21E43F}" dt="2023-03-13T01:36:20.366" v="255" actId="20577"/>
        <pc:sldMkLst>
          <pc:docMk/>
          <pc:sldMk cId="0" sldId="363"/>
        </pc:sldMkLst>
        <pc:spChg chg="mod">
          <ac:chgData name="Mark Nelsen" userId="a584dcf5-9463-45df-b58f-c5025703c2bb" providerId="ADAL" clId="{539B4B10-CCCE-47AA-AB5F-CD6F7A21E43F}" dt="2023-03-13T01:25:35.293" v="50" actId="20577"/>
          <ac:spMkLst>
            <pc:docMk/>
            <pc:sldMk cId="0" sldId="363"/>
            <ac:spMk id="2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3T01:36:20.366" v="255" actId="20577"/>
          <ac:spMkLst>
            <pc:docMk/>
            <pc:sldMk cId="0" sldId="363"/>
            <ac:spMk id="5" creationId="{E1D09651-E6CC-478A-94F6-D3993B8F269D}"/>
          </ac:spMkLst>
        </pc:spChg>
        <pc:picChg chg="mod">
          <ac:chgData name="Mark Nelsen" userId="a584dcf5-9463-45df-b58f-c5025703c2bb" providerId="ADAL" clId="{539B4B10-CCCE-47AA-AB5F-CD6F7A21E43F}" dt="2023-03-13T01:26:02.484" v="54" actId="1076"/>
          <ac:picMkLst>
            <pc:docMk/>
            <pc:sldMk cId="0" sldId="363"/>
            <ac:picMk id="4" creationId="{5A376625-3A12-4B4B-BDFB-A7F20EEA8EE3}"/>
          </ac:picMkLst>
        </pc:picChg>
      </pc:sldChg>
      <pc:sldChg chg="modSp mod">
        <pc:chgData name="Mark Nelsen" userId="a584dcf5-9463-45df-b58f-c5025703c2bb" providerId="ADAL" clId="{539B4B10-CCCE-47AA-AB5F-CD6F7A21E43F}" dt="2023-03-14T04:34:28.287" v="3973"/>
        <pc:sldMkLst>
          <pc:docMk/>
          <pc:sldMk cId="0" sldId="391"/>
        </pc:sldMkLst>
        <pc:spChg chg="mod">
          <ac:chgData name="Mark Nelsen" userId="a584dcf5-9463-45df-b58f-c5025703c2bb" providerId="ADAL" clId="{539B4B10-CCCE-47AA-AB5F-CD6F7A21E43F}" dt="2023-03-14T04:34:23.279" v="3972" actId="2085"/>
          <ac:spMkLst>
            <pc:docMk/>
            <pc:sldMk cId="0" sldId="391"/>
            <ac:spMk id="7" creationId="{00000000-0000-0000-0000-000000000000}"/>
          </ac:spMkLst>
        </pc:spChg>
        <pc:graphicFrameChg chg="mod">
          <ac:chgData name="Mark Nelsen" userId="a584dcf5-9463-45df-b58f-c5025703c2bb" providerId="ADAL" clId="{539B4B10-CCCE-47AA-AB5F-CD6F7A21E43F}" dt="2023-03-14T04:34:28.287" v="3973"/>
          <ac:graphicFrameMkLst>
            <pc:docMk/>
            <pc:sldMk cId="0" sldId="391"/>
            <ac:graphicFrameMk id="9" creationId="{C798A2FE-6337-4792-BA4A-F1FC93D75C90}"/>
          </ac:graphicFrameMkLst>
        </pc:graphicFrameChg>
      </pc:sldChg>
      <pc:sldChg chg="del">
        <pc:chgData name="Mark Nelsen" userId="a584dcf5-9463-45df-b58f-c5025703c2bb" providerId="ADAL" clId="{539B4B10-CCCE-47AA-AB5F-CD6F7A21E43F}" dt="2023-03-13T01:40:07.997" v="261" actId="47"/>
        <pc:sldMkLst>
          <pc:docMk/>
          <pc:sldMk cId="0" sldId="394"/>
        </pc:sldMkLst>
      </pc:sldChg>
      <pc:sldChg chg="del">
        <pc:chgData name="Mark Nelsen" userId="a584dcf5-9463-45df-b58f-c5025703c2bb" providerId="ADAL" clId="{539B4B10-CCCE-47AA-AB5F-CD6F7A21E43F}" dt="2023-03-13T01:40:09.954" v="262" actId="47"/>
        <pc:sldMkLst>
          <pc:docMk/>
          <pc:sldMk cId="0" sldId="395"/>
        </pc:sldMkLst>
      </pc:sldChg>
      <pc:sldChg chg="del">
        <pc:chgData name="Mark Nelsen" userId="a584dcf5-9463-45df-b58f-c5025703c2bb" providerId="ADAL" clId="{539B4B10-CCCE-47AA-AB5F-CD6F7A21E43F}" dt="2023-03-13T01:40:11.419" v="263" actId="47"/>
        <pc:sldMkLst>
          <pc:docMk/>
          <pc:sldMk cId="0" sldId="396"/>
        </pc:sldMkLst>
      </pc:sldChg>
      <pc:sldChg chg="modSp">
        <pc:chgData name="Mark Nelsen" userId="a584dcf5-9463-45df-b58f-c5025703c2bb" providerId="ADAL" clId="{539B4B10-CCCE-47AA-AB5F-CD6F7A21E43F}" dt="2023-03-15T02:23:11.758" v="5737" actId="14826"/>
        <pc:sldMkLst>
          <pc:docMk/>
          <pc:sldMk cId="0" sldId="397"/>
        </pc:sldMkLst>
        <pc:picChg chg="mod">
          <ac:chgData name="Mark Nelsen" userId="a584dcf5-9463-45df-b58f-c5025703c2bb" providerId="ADAL" clId="{539B4B10-CCCE-47AA-AB5F-CD6F7A21E43F}" dt="2023-03-15T02:23:11.758" v="5737" actId="14826"/>
          <ac:picMkLst>
            <pc:docMk/>
            <pc:sldMk cId="0" sldId="397"/>
            <ac:picMk id="4" creationId="{00000000-0000-0000-0000-000000000000}"/>
          </ac:picMkLst>
        </pc:picChg>
      </pc:sldChg>
      <pc:sldChg chg="modSp mod">
        <pc:chgData name="Mark Nelsen" userId="a584dcf5-9463-45df-b58f-c5025703c2bb" providerId="ADAL" clId="{539B4B10-CCCE-47AA-AB5F-CD6F7A21E43F}" dt="2023-03-13T02:25:50.997" v="1155" actId="1076"/>
        <pc:sldMkLst>
          <pc:docMk/>
          <pc:sldMk cId="0" sldId="411"/>
        </pc:sldMkLst>
        <pc:spChg chg="mod">
          <ac:chgData name="Mark Nelsen" userId="a584dcf5-9463-45df-b58f-c5025703c2bb" providerId="ADAL" clId="{539B4B10-CCCE-47AA-AB5F-CD6F7A21E43F}" dt="2023-03-13T02:25:50.997" v="1155" actId="1076"/>
          <ac:spMkLst>
            <pc:docMk/>
            <pc:sldMk cId="0" sldId="411"/>
            <ac:spMk id="4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3T02:25:43.229" v="1154" actId="14861"/>
          <ac:spMkLst>
            <pc:docMk/>
            <pc:sldMk cId="0" sldId="411"/>
            <ac:spMk id="5" creationId="{00000000-0000-0000-0000-000000000000}"/>
          </ac:spMkLst>
        </pc:spChg>
      </pc:sldChg>
      <pc:sldChg chg="addSp delSp modSp mod">
        <pc:chgData name="Mark Nelsen" userId="a584dcf5-9463-45df-b58f-c5025703c2bb" providerId="ADAL" clId="{539B4B10-CCCE-47AA-AB5F-CD6F7A21E43F}" dt="2023-03-13T02:00:44.716" v="373" actId="20577"/>
        <pc:sldMkLst>
          <pc:docMk/>
          <pc:sldMk cId="0" sldId="420"/>
        </pc:sldMkLst>
        <pc:spChg chg="mod">
          <ac:chgData name="Mark Nelsen" userId="a584dcf5-9463-45df-b58f-c5025703c2bb" providerId="ADAL" clId="{539B4B10-CCCE-47AA-AB5F-CD6F7A21E43F}" dt="2023-03-13T02:00:44.716" v="373" actId="20577"/>
          <ac:spMkLst>
            <pc:docMk/>
            <pc:sldMk cId="0" sldId="420"/>
            <ac:spMk id="3" creationId="{00000000-0000-0000-0000-000000000000}"/>
          </ac:spMkLst>
        </pc:spChg>
        <pc:picChg chg="del mod">
          <ac:chgData name="Mark Nelsen" userId="a584dcf5-9463-45df-b58f-c5025703c2bb" providerId="ADAL" clId="{539B4B10-CCCE-47AA-AB5F-CD6F7A21E43F}" dt="2023-03-13T01:55:05.206" v="297" actId="478"/>
          <ac:picMkLst>
            <pc:docMk/>
            <pc:sldMk cId="0" sldId="420"/>
            <ac:picMk id="4" creationId="{00000000-0000-0000-0000-000000000000}"/>
          </ac:picMkLst>
        </pc:picChg>
        <pc:picChg chg="add mod">
          <ac:chgData name="Mark Nelsen" userId="a584dcf5-9463-45df-b58f-c5025703c2bb" providerId="ADAL" clId="{539B4B10-CCCE-47AA-AB5F-CD6F7A21E43F}" dt="2023-03-13T02:00:36.847" v="370" actId="1076"/>
          <ac:picMkLst>
            <pc:docMk/>
            <pc:sldMk cId="0" sldId="420"/>
            <ac:picMk id="5" creationId="{C7D77223-9B90-4A8E-A362-57B1FBBB3A7B}"/>
          </ac:picMkLst>
        </pc:picChg>
      </pc:sldChg>
      <pc:sldChg chg="modSp mod modAnim">
        <pc:chgData name="Mark Nelsen" userId="a584dcf5-9463-45df-b58f-c5025703c2bb" providerId="ADAL" clId="{539B4B10-CCCE-47AA-AB5F-CD6F7A21E43F}" dt="2023-03-15T01:36:24.959" v="4391" actId="20577"/>
        <pc:sldMkLst>
          <pc:docMk/>
          <pc:sldMk cId="0" sldId="446"/>
        </pc:sldMkLst>
        <pc:spChg chg="mod">
          <ac:chgData name="Mark Nelsen" userId="a584dcf5-9463-45df-b58f-c5025703c2bb" providerId="ADAL" clId="{539B4B10-CCCE-47AA-AB5F-CD6F7A21E43F}" dt="2023-03-15T01:36:24.959" v="4391" actId="20577"/>
          <ac:spMkLst>
            <pc:docMk/>
            <pc:sldMk cId="0" sldId="446"/>
            <ac:spMk id="5" creationId="{00000000-0000-0000-0000-000000000000}"/>
          </ac:spMkLst>
        </pc:spChg>
      </pc:sldChg>
      <pc:sldChg chg="modSp ord">
        <pc:chgData name="Mark Nelsen" userId="a584dcf5-9463-45df-b58f-c5025703c2bb" providerId="ADAL" clId="{539B4B10-CCCE-47AA-AB5F-CD6F7A21E43F}" dt="2023-03-13T01:40:19.319" v="265"/>
        <pc:sldMkLst>
          <pc:docMk/>
          <pc:sldMk cId="4191257939" sldId="458"/>
        </pc:sldMkLst>
        <pc:picChg chg="mod">
          <ac:chgData name="Mark Nelsen" userId="a584dcf5-9463-45df-b58f-c5025703c2bb" providerId="ADAL" clId="{539B4B10-CCCE-47AA-AB5F-CD6F7A21E43F}" dt="2023-03-13T01:29:42.475" v="134" actId="14826"/>
          <ac:picMkLst>
            <pc:docMk/>
            <pc:sldMk cId="4191257939" sldId="458"/>
            <ac:picMk id="4" creationId="{00000000-0000-0000-0000-000000000000}"/>
          </ac:picMkLst>
        </pc:picChg>
      </pc:sldChg>
      <pc:sldChg chg="addSp delSp modSp mod">
        <pc:chgData name="Mark Nelsen" userId="a584dcf5-9463-45df-b58f-c5025703c2bb" providerId="ADAL" clId="{539B4B10-CCCE-47AA-AB5F-CD6F7A21E43F}" dt="2023-03-13T01:58:47.485" v="359" actId="20577"/>
        <pc:sldMkLst>
          <pc:docMk/>
          <pc:sldMk cId="2234452412" sldId="459"/>
        </pc:sldMkLst>
        <pc:spChg chg="mod">
          <ac:chgData name="Mark Nelsen" userId="a584dcf5-9463-45df-b58f-c5025703c2bb" providerId="ADAL" clId="{539B4B10-CCCE-47AA-AB5F-CD6F7A21E43F}" dt="2023-03-13T01:58:47.485" v="359" actId="20577"/>
          <ac:spMkLst>
            <pc:docMk/>
            <pc:sldMk cId="2234452412" sldId="459"/>
            <ac:spMk id="3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3T01:56:42.953" v="321" actId="1076"/>
          <ac:spMkLst>
            <pc:docMk/>
            <pc:sldMk cId="2234452412" sldId="459"/>
            <ac:spMk id="9" creationId="{4F5998CD-9ECC-45E2-BA98-DA05D94231D8}"/>
          </ac:spMkLst>
        </pc:spChg>
        <pc:spChg chg="mod">
          <ac:chgData name="Mark Nelsen" userId="a584dcf5-9463-45df-b58f-c5025703c2bb" providerId="ADAL" clId="{539B4B10-CCCE-47AA-AB5F-CD6F7A21E43F}" dt="2023-03-13T01:56:59.933" v="324" actId="1076"/>
          <ac:spMkLst>
            <pc:docMk/>
            <pc:sldMk cId="2234452412" sldId="459"/>
            <ac:spMk id="17" creationId="{00000000-0000-0000-0000-000000000000}"/>
          </ac:spMkLst>
        </pc:spChg>
        <pc:picChg chg="del mod modCrop">
          <ac:chgData name="Mark Nelsen" userId="a584dcf5-9463-45df-b58f-c5025703c2bb" providerId="ADAL" clId="{539B4B10-CCCE-47AA-AB5F-CD6F7A21E43F}" dt="2023-03-13T01:54:37.676" v="294" actId="478"/>
          <ac:picMkLst>
            <pc:docMk/>
            <pc:sldMk cId="2234452412" sldId="459"/>
            <ac:picMk id="4" creationId="{00000000-0000-0000-0000-000000000000}"/>
          </ac:picMkLst>
        </pc:picChg>
        <pc:picChg chg="add mod ord">
          <ac:chgData name="Mark Nelsen" userId="a584dcf5-9463-45df-b58f-c5025703c2bb" providerId="ADAL" clId="{539B4B10-CCCE-47AA-AB5F-CD6F7A21E43F}" dt="2023-03-13T01:55:35.136" v="306" actId="167"/>
          <ac:picMkLst>
            <pc:docMk/>
            <pc:sldMk cId="2234452412" sldId="459"/>
            <ac:picMk id="5" creationId="{E39CD20D-AD16-4C9E-982D-9D939C7EC040}"/>
          </ac:picMkLst>
        </pc:picChg>
        <pc:cxnChg chg="mod">
          <ac:chgData name="Mark Nelsen" userId="a584dcf5-9463-45df-b58f-c5025703c2bb" providerId="ADAL" clId="{539B4B10-CCCE-47AA-AB5F-CD6F7A21E43F}" dt="2023-03-13T01:57:48.812" v="333" actId="14100"/>
          <ac:cxnSpMkLst>
            <pc:docMk/>
            <pc:sldMk cId="2234452412" sldId="459"/>
            <ac:cxnSpMk id="7" creationId="{00000000-0000-0000-0000-000000000000}"/>
          </ac:cxnSpMkLst>
        </pc:cxnChg>
        <pc:cxnChg chg="mod">
          <ac:chgData name="Mark Nelsen" userId="a584dcf5-9463-45df-b58f-c5025703c2bb" providerId="ADAL" clId="{539B4B10-CCCE-47AA-AB5F-CD6F7A21E43F}" dt="2023-03-13T01:56:48.984" v="322" actId="14100"/>
          <ac:cxnSpMkLst>
            <pc:docMk/>
            <pc:sldMk cId="2234452412" sldId="459"/>
            <ac:cxnSpMk id="10" creationId="{E21152D6-B55C-4AA8-BF9B-1EBD4B42EB4D}"/>
          </ac:cxnSpMkLst>
        </pc:cxnChg>
        <pc:cxnChg chg="mod">
          <ac:chgData name="Mark Nelsen" userId="a584dcf5-9463-45df-b58f-c5025703c2bb" providerId="ADAL" clId="{539B4B10-CCCE-47AA-AB5F-CD6F7A21E43F}" dt="2023-03-13T01:56:52.073" v="323" actId="14100"/>
          <ac:cxnSpMkLst>
            <pc:docMk/>
            <pc:sldMk cId="2234452412" sldId="459"/>
            <ac:cxnSpMk id="13" creationId="{B558871D-7415-4529-B436-57CAE5A95C99}"/>
          </ac:cxnSpMkLst>
        </pc:cxnChg>
      </pc:sldChg>
      <pc:sldChg chg="modSp mod">
        <pc:chgData name="Mark Nelsen" userId="a584dcf5-9463-45df-b58f-c5025703c2bb" providerId="ADAL" clId="{539B4B10-CCCE-47AA-AB5F-CD6F7A21E43F}" dt="2023-03-13T01:32:52.547" v="215" actId="14838"/>
        <pc:sldMkLst>
          <pc:docMk/>
          <pc:sldMk cId="3772186272" sldId="481"/>
        </pc:sldMkLst>
        <pc:spChg chg="mod">
          <ac:chgData name="Mark Nelsen" userId="a584dcf5-9463-45df-b58f-c5025703c2bb" providerId="ADAL" clId="{539B4B10-CCCE-47AA-AB5F-CD6F7A21E43F}" dt="2023-03-13T01:32:09.686" v="208" actId="14838"/>
          <ac:spMkLst>
            <pc:docMk/>
            <pc:sldMk cId="3772186272" sldId="481"/>
            <ac:spMk id="3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3T01:32:52.547" v="215" actId="14838"/>
          <ac:spMkLst>
            <pc:docMk/>
            <pc:sldMk cId="3772186272" sldId="481"/>
            <ac:spMk id="5" creationId="{00000000-0000-0000-0000-000000000000}"/>
          </ac:spMkLst>
        </pc:spChg>
      </pc:sldChg>
      <pc:sldChg chg="modSp modAnim">
        <pc:chgData name="Mark Nelsen" userId="a584dcf5-9463-45df-b58f-c5025703c2bb" providerId="ADAL" clId="{539B4B10-CCCE-47AA-AB5F-CD6F7A21E43F}" dt="2023-03-15T01:56:23.942" v="5335" actId="20577"/>
        <pc:sldMkLst>
          <pc:docMk/>
          <pc:sldMk cId="2993544625" sldId="557"/>
        </pc:sldMkLst>
        <pc:spChg chg="mod">
          <ac:chgData name="Mark Nelsen" userId="a584dcf5-9463-45df-b58f-c5025703c2bb" providerId="ADAL" clId="{539B4B10-CCCE-47AA-AB5F-CD6F7A21E43F}" dt="2023-03-15T01:56:09.581" v="5334" actId="14838"/>
          <ac:spMkLst>
            <pc:docMk/>
            <pc:sldMk cId="2993544625" sldId="557"/>
            <ac:spMk id="3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5T01:56:23.942" v="5335" actId="20577"/>
          <ac:spMkLst>
            <pc:docMk/>
            <pc:sldMk cId="2993544625" sldId="557"/>
            <ac:spMk id="5" creationId="{00000000-0000-0000-0000-000000000000}"/>
          </ac:spMkLst>
        </pc:spChg>
      </pc:sldChg>
      <pc:sldChg chg="modSp">
        <pc:chgData name="Mark Nelsen" userId="a584dcf5-9463-45df-b58f-c5025703c2bb" providerId="ADAL" clId="{539B4B10-CCCE-47AA-AB5F-CD6F7A21E43F}" dt="2023-03-13T01:25:28.157" v="47" actId="14826"/>
        <pc:sldMkLst>
          <pc:docMk/>
          <pc:sldMk cId="3087299867" sldId="568"/>
        </pc:sldMkLst>
        <pc:picChg chg="mod">
          <ac:chgData name="Mark Nelsen" userId="a584dcf5-9463-45df-b58f-c5025703c2bb" providerId="ADAL" clId="{539B4B10-CCCE-47AA-AB5F-CD6F7A21E43F}" dt="2023-03-13T01:25:28.157" v="47" actId="14826"/>
          <ac:picMkLst>
            <pc:docMk/>
            <pc:sldMk cId="3087299867" sldId="568"/>
            <ac:picMk id="3" creationId="{00000000-0000-0000-0000-000000000000}"/>
          </ac:picMkLst>
        </pc:picChg>
      </pc:sldChg>
      <pc:sldChg chg="modSp mod">
        <pc:chgData name="Mark Nelsen" userId="a584dcf5-9463-45df-b58f-c5025703c2bb" providerId="ADAL" clId="{539B4B10-CCCE-47AA-AB5F-CD6F7A21E43F}" dt="2023-03-15T02:43:01.545" v="5752" actId="20577"/>
        <pc:sldMkLst>
          <pc:docMk/>
          <pc:sldMk cId="1696598141" sldId="585"/>
        </pc:sldMkLst>
        <pc:spChg chg="mod">
          <ac:chgData name="Mark Nelsen" userId="a584dcf5-9463-45df-b58f-c5025703c2bb" providerId="ADAL" clId="{539B4B10-CCCE-47AA-AB5F-CD6F7A21E43F}" dt="2023-03-15T02:43:01.545" v="5752" actId="20577"/>
          <ac:spMkLst>
            <pc:docMk/>
            <pc:sldMk cId="1696598141" sldId="585"/>
            <ac:spMk id="4" creationId="{00000000-0000-0000-0000-000000000000}"/>
          </ac:spMkLst>
        </pc:spChg>
      </pc:sldChg>
      <pc:sldChg chg="mod modShow">
        <pc:chgData name="Mark Nelsen" userId="a584dcf5-9463-45df-b58f-c5025703c2bb" providerId="ADAL" clId="{539B4B10-CCCE-47AA-AB5F-CD6F7A21E43F}" dt="2023-03-15T01:47:26.008" v="5056" actId="729"/>
        <pc:sldMkLst>
          <pc:docMk/>
          <pc:sldMk cId="3932950955" sldId="586"/>
        </pc:sldMkLst>
      </pc:sldChg>
      <pc:sldChg chg="modSp mod">
        <pc:chgData name="Mark Nelsen" userId="a584dcf5-9463-45df-b58f-c5025703c2bb" providerId="ADAL" clId="{539B4B10-CCCE-47AA-AB5F-CD6F7A21E43F}" dt="2023-03-14T03:00:37.657" v="3889"/>
        <pc:sldMkLst>
          <pc:docMk/>
          <pc:sldMk cId="1165312062" sldId="588"/>
        </pc:sldMkLst>
        <pc:spChg chg="mod">
          <ac:chgData name="Mark Nelsen" userId="a584dcf5-9463-45df-b58f-c5025703c2bb" providerId="ADAL" clId="{539B4B10-CCCE-47AA-AB5F-CD6F7A21E43F}" dt="2023-03-14T02:59:59.080" v="3887" actId="20577"/>
          <ac:spMkLst>
            <pc:docMk/>
            <pc:sldMk cId="1165312062" sldId="588"/>
            <ac:spMk id="7" creationId="{00000000-0000-0000-0000-000000000000}"/>
          </ac:spMkLst>
        </pc:spChg>
        <pc:graphicFrameChg chg="mod">
          <ac:chgData name="Mark Nelsen" userId="a584dcf5-9463-45df-b58f-c5025703c2bb" providerId="ADAL" clId="{539B4B10-CCCE-47AA-AB5F-CD6F7A21E43F}" dt="2023-03-14T03:00:37.657" v="3889"/>
          <ac:graphicFrameMkLst>
            <pc:docMk/>
            <pc:sldMk cId="1165312062" sldId="588"/>
            <ac:graphicFrameMk id="10" creationId="{7F3ADD47-A6FF-4960-A9D8-E3A0B91C0AAF}"/>
          </ac:graphicFrameMkLst>
        </pc:graphicFrameChg>
      </pc:sldChg>
      <pc:sldChg chg="mod modShow">
        <pc:chgData name="Mark Nelsen" userId="a584dcf5-9463-45df-b58f-c5025703c2bb" providerId="ADAL" clId="{539B4B10-CCCE-47AA-AB5F-CD6F7A21E43F}" dt="2023-03-15T01:56:43.600" v="5336" actId="729"/>
        <pc:sldMkLst>
          <pc:docMk/>
          <pc:sldMk cId="1707638676" sldId="628"/>
        </pc:sldMkLst>
      </pc:sldChg>
      <pc:sldChg chg="modSp mod">
        <pc:chgData name="Mark Nelsen" userId="a584dcf5-9463-45df-b58f-c5025703c2bb" providerId="ADAL" clId="{539B4B10-CCCE-47AA-AB5F-CD6F7A21E43F}" dt="2023-03-15T01:57:17.136" v="5340" actId="113"/>
        <pc:sldMkLst>
          <pc:docMk/>
          <pc:sldMk cId="2259760637" sldId="636"/>
        </pc:sldMkLst>
        <pc:spChg chg="mod">
          <ac:chgData name="Mark Nelsen" userId="a584dcf5-9463-45df-b58f-c5025703c2bb" providerId="ADAL" clId="{539B4B10-CCCE-47AA-AB5F-CD6F7A21E43F}" dt="2023-03-15T01:57:17.136" v="5340" actId="113"/>
          <ac:spMkLst>
            <pc:docMk/>
            <pc:sldMk cId="2259760637" sldId="636"/>
            <ac:spMk id="7" creationId="{00000000-0000-0000-0000-000000000000}"/>
          </ac:spMkLst>
        </pc:spChg>
      </pc:sldChg>
      <pc:sldChg chg="modSp">
        <pc:chgData name="Mark Nelsen" userId="a584dcf5-9463-45df-b58f-c5025703c2bb" providerId="ADAL" clId="{539B4B10-CCCE-47AA-AB5F-CD6F7A21E43F}" dt="2023-03-14T04:46:13.298" v="3976" actId="14826"/>
        <pc:sldMkLst>
          <pc:docMk/>
          <pc:sldMk cId="539415013" sldId="684"/>
        </pc:sldMkLst>
        <pc:picChg chg="mod">
          <ac:chgData name="Mark Nelsen" userId="a584dcf5-9463-45df-b58f-c5025703c2bb" providerId="ADAL" clId="{539B4B10-CCCE-47AA-AB5F-CD6F7A21E43F}" dt="2023-03-14T04:46:13.298" v="3976" actId="14826"/>
          <ac:picMkLst>
            <pc:docMk/>
            <pc:sldMk cId="539415013" sldId="684"/>
            <ac:picMk id="3" creationId="{208A45B4-B21B-4A8C-B215-B527000D4899}"/>
          </ac:picMkLst>
        </pc:picChg>
      </pc:sldChg>
      <pc:sldChg chg="addSp delSp modSp mod setBg">
        <pc:chgData name="Mark Nelsen" userId="a584dcf5-9463-45df-b58f-c5025703c2bb" providerId="ADAL" clId="{539B4B10-CCCE-47AA-AB5F-CD6F7A21E43F}" dt="2023-03-15T02:29:45.172" v="5750"/>
        <pc:sldMkLst>
          <pc:docMk/>
          <pc:sldMk cId="3758930746" sldId="714"/>
        </pc:sldMkLst>
        <pc:graphicFrameChg chg="del mod">
          <ac:chgData name="Mark Nelsen" userId="a584dcf5-9463-45df-b58f-c5025703c2bb" providerId="ADAL" clId="{539B4B10-CCCE-47AA-AB5F-CD6F7A21E43F}" dt="2023-03-15T02:25:18.344" v="5741" actId="478"/>
          <ac:graphicFrameMkLst>
            <pc:docMk/>
            <pc:sldMk cId="3758930746" sldId="714"/>
            <ac:graphicFrameMk id="3" creationId="{B6405306-3A5B-419E-83F4-11DDFECF3292}"/>
          </ac:graphicFrameMkLst>
        </pc:graphicFrameChg>
        <pc:picChg chg="add mod">
          <ac:chgData name="Mark Nelsen" userId="a584dcf5-9463-45df-b58f-c5025703c2bb" providerId="ADAL" clId="{539B4B10-CCCE-47AA-AB5F-CD6F7A21E43F}" dt="2023-03-15T02:26:19.911" v="5747" actId="1076"/>
          <ac:picMkLst>
            <pc:docMk/>
            <pc:sldMk cId="3758930746" sldId="714"/>
            <ac:picMk id="4" creationId="{A640A487-C9E4-464B-B5B6-A95FA569AB15}"/>
          </ac:picMkLst>
        </pc:picChg>
      </pc:sldChg>
      <pc:sldChg chg="modSp">
        <pc:chgData name="Mark Nelsen" userId="a584dcf5-9463-45df-b58f-c5025703c2bb" providerId="ADAL" clId="{539B4B10-CCCE-47AA-AB5F-CD6F7A21E43F}" dt="2023-03-14T02:57:06.651" v="3880" actId="14100"/>
        <pc:sldMkLst>
          <pc:docMk/>
          <pc:sldMk cId="3783067717" sldId="715"/>
        </pc:sldMkLst>
        <pc:graphicFrameChg chg="mod">
          <ac:chgData name="Mark Nelsen" userId="a584dcf5-9463-45df-b58f-c5025703c2bb" providerId="ADAL" clId="{539B4B10-CCCE-47AA-AB5F-CD6F7A21E43F}" dt="2023-03-14T02:57:06.651" v="3880" actId="14100"/>
          <ac:graphicFrameMkLst>
            <pc:docMk/>
            <pc:sldMk cId="3783067717" sldId="715"/>
            <ac:graphicFrameMk id="4" creationId="{61BA5138-72B5-4675-8A29-C94220ABBDED}"/>
          </ac:graphicFrameMkLst>
        </pc:graphicFrameChg>
      </pc:sldChg>
      <pc:sldChg chg="modSp mod">
        <pc:chgData name="Mark Nelsen" userId="a584dcf5-9463-45df-b58f-c5025703c2bb" providerId="ADAL" clId="{539B4B10-CCCE-47AA-AB5F-CD6F7A21E43F}" dt="2023-03-15T01:45:19.948" v="5043" actId="6549"/>
        <pc:sldMkLst>
          <pc:docMk/>
          <pc:sldMk cId="2665244226" sldId="717"/>
        </pc:sldMkLst>
        <pc:spChg chg="mod">
          <ac:chgData name="Mark Nelsen" userId="a584dcf5-9463-45df-b58f-c5025703c2bb" providerId="ADAL" clId="{539B4B10-CCCE-47AA-AB5F-CD6F7A21E43F}" dt="2023-03-15T01:45:19.948" v="5043" actId="6549"/>
          <ac:spMkLst>
            <pc:docMk/>
            <pc:sldMk cId="2665244226" sldId="717"/>
            <ac:spMk id="3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4:47:41.011" v="3977" actId="14826"/>
          <ac:picMkLst>
            <pc:docMk/>
            <pc:sldMk cId="2665244226" sldId="717"/>
            <ac:picMk id="2" creationId="{B797CC46-D722-4116-D4A5-AA1C9BA6928C}"/>
          </ac:picMkLst>
        </pc:picChg>
      </pc:sldChg>
      <pc:sldChg chg="mod modShow">
        <pc:chgData name="Mark Nelsen" userId="a584dcf5-9463-45df-b58f-c5025703c2bb" providerId="ADAL" clId="{539B4B10-CCCE-47AA-AB5F-CD6F7A21E43F}" dt="2023-03-15T01:45:48.253" v="5048" actId="729"/>
        <pc:sldMkLst>
          <pc:docMk/>
          <pc:sldMk cId="4282078469" sldId="719"/>
        </pc:sldMkLst>
      </pc:sldChg>
      <pc:sldChg chg="mod modShow">
        <pc:chgData name="Mark Nelsen" userId="a584dcf5-9463-45df-b58f-c5025703c2bb" providerId="ADAL" clId="{539B4B10-CCCE-47AA-AB5F-CD6F7A21E43F}" dt="2023-03-15T01:46:44.596" v="5053" actId="729"/>
        <pc:sldMkLst>
          <pc:docMk/>
          <pc:sldMk cId="4132573878" sldId="736"/>
        </pc:sldMkLst>
      </pc:sldChg>
      <pc:sldChg chg="delSp del mod">
        <pc:chgData name="Mark Nelsen" userId="a584dcf5-9463-45df-b58f-c5025703c2bb" providerId="ADAL" clId="{539B4B10-CCCE-47AA-AB5F-CD6F7A21E43F}" dt="2023-03-14T01:42:54.846" v="2484" actId="47"/>
        <pc:sldMkLst>
          <pc:docMk/>
          <pc:sldMk cId="1985078753" sldId="741"/>
        </pc:sldMkLst>
        <pc:picChg chg="del">
          <ac:chgData name="Mark Nelsen" userId="a584dcf5-9463-45df-b58f-c5025703c2bb" providerId="ADAL" clId="{539B4B10-CCCE-47AA-AB5F-CD6F7A21E43F}" dt="2023-03-14T01:42:51.378" v="2483" actId="478"/>
          <ac:picMkLst>
            <pc:docMk/>
            <pc:sldMk cId="1985078753" sldId="741"/>
            <ac:picMk id="6" creationId="{00000000-0000-0000-0000-000000000000}"/>
          </ac:picMkLst>
        </pc:picChg>
      </pc:sldChg>
      <pc:sldChg chg="modSp mod">
        <pc:chgData name="Mark Nelsen" userId="a584dcf5-9463-45df-b58f-c5025703c2bb" providerId="ADAL" clId="{539B4B10-CCCE-47AA-AB5F-CD6F7A21E43F}" dt="2023-03-14T02:55:35.862" v="3878" actId="14100"/>
        <pc:sldMkLst>
          <pc:docMk/>
          <pc:sldMk cId="3966455591" sldId="745"/>
        </pc:sldMkLst>
        <pc:picChg chg="mod">
          <ac:chgData name="Mark Nelsen" userId="a584dcf5-9463-45df-b58f-c5025703c2bb" providerId="ADAL" clId="{539B4B10-CCCE-47AA-AB5F-CD6F7A21E43F}" dt="2023-03-14T02:55:35.862" v="3878" actId="14100"/>
          <ac:picMkLst>
            <pc:docMk/>
            <pc:sldMk cId="3966455591" sldId="745"/>
            <ac:picMk id="5" creationId="{53795E6B-EF88-4A60-A45C-3ED76138BA4D}"/>
          </ac:picMkLst>
        </pc:picChg>
      </pc:sldChg>
      <pc:sldChg chg="mod modShow">
        <pc:chgData name="Mark Nelsen" userId="a584dcf5-9463-45df-b58f-c5025703c2bb" providerId="ADAL" clId="{539B4B10-CCCE-47AA-AB5F-CD6F7A21E43F}" dt="2023-03-15T01:47:03.007" v="5054" actId="729"/>
        <pc:sldMkLst>
          <pc:docMk/>
          <pc:sldMk cId="3496218936" sldId="749"/>
        </pc:sldMkLst>
      </pc:sldChg>
      <pc:sldChg chg="mod modShow">
        <pc:chgData name="Mark Nelsen" userId="a584dcf5-9463-45df-b58f-c5025703c2bb" providerId="ADAL" clId="{539B4B10-CCCE-47AA-AB5F-CD6F7A21E43F}" dt="2023-03-15T01:46:03.185" v="5051" actId="729"/>
        <pc:sldMkLst>
          <pc:docMk/>
          <pc:sldMk cId="2961220598" sldId="751"/>
        </pc:sldMkLst>
      </pc:sldChg>
      <pc:sldChg chg="mod modShow">
        <pc:chgData name="Mark Nelsen" userId="a584dcf5-9463-45df-b58f-c5025703c2bb" providerId="ADAL" clId="{539B4B10-CCCE-47AA-AB5F-CD6F7A21E43F}" dt="2023-03-15T01:45:34.658" v="5044" actId="729"/>
        <pc:sldMkLst>
          <pc:docMk/>
          <pc:sldMk cId="2710304551" sldId="752"/>
        </pc:sldMkLst>
      </pc:sldChg>
      <pc:sldChg chg="mod modShow">
        <pc:chgData name="Mark Nelsen" userId="a584dcf5-9463-45df-b58f-c5025703c2bb" providerId="ADAL" clId="{539B4B10-CCCE-47AA-AB5F-CD6F7A21E43F}" dt="2023-03-15T01:47:28.080" v="5057" actId="729"/>
        <pc:sldMkLst>
          <pc:docMk/>
          <pc:sldMk cId="1014499211" sldId="754"/>
        </pc:sldMkLst>
      </pc:sldChg>
      <pc:sldChg chg="addSp delSp modSp mod ord">
        <pc:chgData name="Mark Nelsen" userId="a584dcf5-9463-45df-b58f-c5025703c2bb" providerId="ADAL" clId="{539B4B10-CCCE-47AA-AB5F-CD6F7A21E43F}" dt="2023-03-13T02:28:29.687" v="1382" actId="14838"/>
        <pc:sldMkLst>
          <pc:docMk/>
          <pc:sldMk cId="2791507719" sldId="760"/>
        </pc:sldMkLst>
        <pc:spChg chg="del">
          <ac:chgData name="Mark Nelsen" userId="a584dcf5-9463-45df-b58f-c5025703c2bb" providerId="ADAL" clId="{539B4B10-CCCE-47AA-AB5F-CD6F7A21E43F}" dt="2023-03-13T02:25:04.289" v="1151" actId="478"/>
          <ac:spMkLst>
            <pc:docMk/>
            <pc:sldMk cId="2791507719" sldId="760"/>
            <ac:spMk id="4" creationId="{00000000-0000-0000-0000-000000000000}"/>
          </ac:spMkLst>
        </pc:spChg>
        <pc:spChg chg="add mod">
          <ac:chgData name="Mark Nelsen" userId="a584dcf5-9463-45df-b58f-c5025703c2bb" providerId="ADAL" clId="{539B4B10-CCCE-47AA-AB5F-CD6F7A21E43F}" dt="2023-03-13T02:28:29.687" v="1382" actId="14838"/>
          <ac:spMkLst>
            <pc:docMk/>
            <pc:sldMk cId="2791507719" sldId="760"/>
            <ac:spMk id="5" creationId="{E0075C40-E4A3-4E04-9635-BF9417EB6695}"/>
          </ac:spMkLst>
        </pc:spChg>
        <pc:picChg chg="mod">
          <ac:chgData name="Mark Nelsen" userId="a584dcf5-9463-45df-b58f-c5025703c2bb" providerId="ADAL" clId="{539B4B10-CCCE-47AA-AB5F-CD6F7A21E43F}" dt="2023-03-13T02:27:32.093" v="1252" actId="1076"/>
          <ac:picMkLst>
            <pc:docMk/>
            <pc:sldMk cId="2791507719" sldId="760"/>
            <ac:picMk id="6" creationId="{A0768BAB-E219-4BDD-BEED-6AE81ED99A8E}"/>
          </ac:picMkLst>
        </pc:picChg>
      </pc:sldChg>
      <pc:sldChg chg="addSp delSp modSp mod">
        <pc:chgData name="Mark Nelsen" userId="a584dcf5-9463-45df-b58f-c5025703c2bb" providerId="ADAL" clId="{539B4B10-CCCE-47AA-AB5F-CD6F7A21E43F}" dt="2023-03-13T02:08:35.846" v="688" actId="478"/>
        <pc:sldMkLst>
          <pc:docMk/>
          <pc:sldMk cId="10099146" sldId="761"/>
        </pc:sldMkLst>
        <pc:picChg chg="add del mod">
          <ac:chgData name="Mark Nelsen" userId="a584dcf5-9463-45df-b58f-c5025703c2bb" providerId="ADAL" clId="{539B4B10-CCCE-47AA-AB5F-CD6F7A21E43F}" dt="2023-03-13T02:08:35.846" v="688" actId="478"/>
          <ac:picMkLst>
            <pc:docMk/>
            <pc:sldMk cId="10099146" sldId="761"/>
            <ac:picMk id="4" creationId="{DCBC6874-1D74-4B8F-988C-B2619086D18C}"/>
          </ac:picMkLst>
        </pc:picChg>
        <pc:picChg chg="mod">
          <ac:chgData name="Mark Nelsen" userId="a584dcf5-9463-45df-b58f-c5025703c2bb" providerId="ADAL" clId="{539B4B10-CCCE-47AA-AB5F-CD6F7A21E43F}" dt="2023-03-13T02:08:31.035" v="686" actId="1076"/>
          <ac:picMkLst>
            <pc:docMk/>
            <pc:sldMk cId="10099146" sldId="761"/>
            <ac:picMk id="6" creationId="{A0768BAB-E219-4BDD-BEED-6AE81ED99A8E}"/>
          </ac:picMkLst>
        </pc:picChg>
      </pc:sldChg>
      <pc:sldChg chg="modSp mod ord">
        <pc:chgData name="Mark Nelsen" userId="a584dcf5-9463-45df-b58f-c5025703c2bb" providerId="ADAL" clId="{539B4B10-CCCE-47AA-AB5F-CD6F7A21E43F}" dt="2023-03-15T02:23:48.146" v="5739"/>
        <pc:sldMkLst>
          <pc:docMk/>
          <pc:sldMk cId="1823874468" sldId="764"/>
        </pc:sldMkLst>
        <pc:spChg chg="mod">
          <ac:chgData name="Mark Nelsen" userId="a584dcf5-9463-45df-b58f-c5025703c2bb" providerId="ADAL" clId="{539B4B10-CCCE-47AA-AB5F-CD6F7A21E43F}" dt="2023-03-14T01:39:00.013" v="2476" actId="20577"/>
          <ac:spMkLst>
            <pc:docMk/>
            <pc:sldMk cId="1823874468" sldId="764"/>
            <ac:spMk id="4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3T02:06:31.243" v="674" actId="1076"/>
          <ac:picMkLst>
            <pc:docMk/>
            <pc:sldMk cId="1823874468" sldId="764"/>
            <ac:picMk id="6" creationId="{00000000-0000-0000-0000-000000000000}"/>
          </ac:picMkLst>
        </pc:picChg>
      </pc:sldChg>
      <pc:sldChg chg="del">
        <pc:chgData name="Mark Nelsen" userId="a584dcf5-9463-45df-b58f-c5025703c2bb" providerId="ADAL" clId="{539B4B10-CCCE-47AA-AB5F-CD6F7A21E43F}" dt="2023-03-13T02:07:57.056" v="684" actId="47"/>
        <pc:sldMkLst>
          <pc:docMk/>
          <pc:sldMk cId="3626994134" sldId="765"/>
        </pc:sldMkLst>
      </pc:sldChg>
      <pc:sldChg chg="delSp modSp mod">
        <pc:chgData name="Mark Nelsen" userId="a584dcf5-9463-45df-b58f-c5025703c2bb" providerId="ADAL" clId="{539B4B10-CCCE-47AA-AB5F-CD6F7A21E43F}" dt="2023-03-13T02:22:00.756" v="974" actId="20577"/>
        <pc:sldMkLst>
          <pc:docMk/>
          <pc:sldMk cId="3966151289" sldId="766"/>
        </pc:sldMkLst>
        <pc:spChg chg="mod">
          <ac:chgData name="Mark Nelsen" userId="a584dcf5-9463-45df-b58f-c5025703c2bb" providerId="ADAL" clId="{539B4B10-CCCE-47AA-AB5F-CD6F7A21E43F}" dt="2023-03-13T02:22:00.756" v="974" actId="20577"/>
          <ac:spMkLst>
            <pc:docMk/>
            <pc:sldMk cId="3966151289" sldId="766"/>
            <ac:spMk id="5" creationId="{00000000-0000-0000-0000-000000000000}"/>
          </ac:spMkLst>
        </pc:spChg>
        <pc:picChg chg="del">
          <ac:chgData name="Mark Nelsen" userId="a584dcf5-9463-45df-b58f-c5025703c2bb" providerId="ADAL" clId="{539B4B10-CCCE-47AA-AB5F-CD6F7A21E43F}" dt="2023-03-13T02:16:31.960" v="722" actId="478"/>
          <ac:picMkLst>
            <pc:docMk/>
            <pc:sldMk cId="3966151289" sldId="766"/>
            <ac:picMk id="4" creationId="{B8F82045-6178-4BA0-9BC6-9781716AE35D}"/>
          </ac:picMkLst>
        </pc:picChg>
        <pc:picChg chg="mod ord">
          <ac:chgData name="Mark Nelsen" userId="a584dcf5-9463-45df-b58f-c5025703c2bb" providerId="ADAL" clId="{539B4B10-CCCE-47AA-AB5F-CD6F7A21E43F}" dt="2023-03-13T02:21:34.599" v="914" actId="167"/>
          <ac:picMkLst>
            <pc:docMk/>
            <pc:sldMk cId="3966151289" sldId="766"/>
            <ac:picMk id="6" creationId="{A0768BAB-E219-4BDD-BEED-6AE81ED99A8E}"/>
          </ac:picMkLst>
        </pc:picChg>
        <pc:picChg chg="del">
          <ac:chgData name="Mark Nelsen" userId="a584dcf5-9463-45df-b58f-c5025703c2bb" providerId="ADAL" clId="{539B4B10-CCCE-47AA-AB5F-CD6F7A21E43F}" dt="2023-03-13T02:16:30.328" v="721" actId="478"/>
          <ac:picMkLst>
            <pc:docMk/>
            <pc:sldMk cId="3966151289" sldId="766"/>
            <ac:picMk id="7" creationId="{AF01FD59-9A7D-4B4E-81B4-B9EC3FB1E3FB}"/>
          </ac:picMkLst>
        </pc:picChg>
      </pc:sldChg>
      <pc:sldChg chg="del">
        <pc:chgData name="Mark Nelsen" userId="a584dcf5-9463-45df-b58f-c5025703c2bb" providerId="ADAL" clId="{539B4B10-CCCE-47AA-AB5F-CD6F7A21E43F}" dt="2023-03-13T02:07:54.830" v="683" actId="47"/>
        <pc:sldMkLst>
          <pc:docMk/>
          <pc:sldMk cId="2975871813" sldId="767"/>
        </pc:sldMkLst>
      </pc:sldChg>
      <pc:sldChg chg="del">
        <pc:chgData name="Mark Nelsen" userId="a584dcf5-9463-45df-b58f-c5025703c2bb" providerId="ADAL" clId="{539B4B10-CCCE-47AA-AB5F-CD6F7A21E43F}" dt="2023-03-13T02:29:37.657" v="1462" actId="47"/>
        <pc:sldMkLst>
          <pc:docMk/>
          <pc:sldMk cId="905156174" sldId="768"/>
        </pc:sldMkLst>
      </pc:sldChg>
      <pc:sldChg chg="del">
        <pc:chgData name="Mark Nelsen" userId="a584dcf5-9463-45df-b58f-c5025703c2bb" providerId="ADAL" clId="{539B4B10-CCCE-47AA-AB5F-CD6F7A21E43F}" dt="2023-03-13T02:29:39.652" v="1463" actId="47"/>
        <pc:sldMkLst>
          <pc:docMk/>
          <pc:sldMk cId="1804082337" sldId="769"/>
        </pc:sldMkLst>
      </pc:sldChg>
      <pc:sldChg chg="del">
        <pc:chgData name="Mark Nelsen" userId="a584dcf5-9463-45df-b58f-c5025703c2bb" providerId="ADAL" clId="{539B4B10-CCCE-47AA-AB5F-CD6F7A21E43F}" dt="2023-03-13T02:39:40.896" v="1987" actId="47"/>
        <pc:sldMkLst>
          <pc:docMk/>
          <pc:sldMk cId="1031887335" sldId="770"/>
        </pc:sldMkLst>
      </pc:sldChg>
      <pc:sldChg chg="del">
        <pc:chgData name="Mark Nelsen" userId="a584dcf5-9463-45df-b58f-c5025703c2bb" providerId="ADAL" clId="{539B4B10-CCCE-47AA-AB5F-CD6F7A21E43F}" dt="2023-03-13T02:39:42.793" v="1988" actId="47"/>
        <pc:sldMkLst>
          <pc:docMk/>
          <pc:sldMk cId="4234070593" sldId="771"/>
        </pc:sldMkLst>
      </pc:sldChg>
      <pc:sldChg chg="del">
        <pc:chgData name="Mark Nelsen" userId="a584dcf5-9463-45df-b58f-c5025703c2bb" providerId="ADAL" clId="{539B4B10-CCCE-47AA-AB5F-CD6F7A21E43F}" dt="2023-03-13T02:39:43.934" v="1989" actId="47"/>
        <pc:sldMkLst>
          <pc:docMk/>
          <pc:sldMk cId="2837653895" sldId="772"/>
        </pc:sldMkLst>
      </pc:sldChg>
      <pc:sldChg chg="addSp delSp modSp mod addCm">
        <pc:chgData name="Mark Nelsen" userId="a584dcf5-9463-45df-b58f-c5025703c2bb" providerId="ADAL" clId="{539B4B10-CCCE-47AA-AB5F-CD6F7A21E43F}" dt="2023-03-13T02:44:33.234" v="2097" actId="20577"/>
        <pc:sldMkLst>
          <pc:docMk/>
          <pc:sldMk cId="4245744635" sldId="779"/>
        </pc:sldMkLst>
        <pc:spChg chg="del mod">
          <ac:chgData name="Mark Nelsen" userId="a584dcf5-9463-45df-b58f-c5025703c2bb" providerId="ADAL" clId="{539B4B10-CCCE-47AA-AB5F-CD6F7A21E43F}" dt="2023-03-13T02:42:22.600" v="1993" actId="478"/>
          <ac:spMkLst>
            <pc:docMk/>
            <pc:sldMk cId="4245744635" sldId="779"/>
            <ac:spMk id="5" creationId="{00000000-0000-0000-0000-000000000000}"/>
          </ac:spMkLst>
        </pc:spChg>
        <pc:spChg chg="add mod">
          <ac:chgData name="Mark Nelsen" userId="a584dcf5-9463-45df-b58f-c5025703c2bb" providerId="ADAL" clId="{539B4B10-CCCE-47AA-AB5F-CD6F7A21E43F}" dt="2023-03-13T02:42:29.774" v="1994"/>
          <ac:spMkLst>
            <pc:docMk/>
            <pc:sldMk cId="4245744635" sldId="779"/>
            <ac:spMk id="6" creationId="{71006640-6C3C-42A1-8191-39B6920B0FB7}"/>
          </ac:spMkLst>
        </pc:spChg>
        <pc:spChg chg="mod">
          <ac:chgData name="Mark Nelsen" userId="a584dcf5-9463-45df-b58f-c5025703c2bb" providerId="ADAL" clId="{539B4B10-CCCE-47AA-AB5F-CD6F7A21E43F}" dt="2023-03-13T02:44:33.234" v="2097" actId="20577"/>
          <ac:spMkLst>
            <pc:docMk/>
            <pc:sldMk cId="4245744635" sldId="779"/>
            <ac:spMk id="8" creationId="{B152870B-2757-4826-8753-88C7B11E6E42}"/>
          </ac:spMkLst>
        </pc:spChg>
        <pc:picChg chg="mod">
          <ac:chgData name="Mark Nelsen" userId="a584dcf5-9463-45df-b58f-c5025703c2bb" providerId="ADAL" clId="{539B4B10-CCCE-47AA-AB5F-CD6F7A21E43F}" dt="2023-03-13T02:40:14.134" v="1990" actId="14100"/>
          <ac:picMkLst>
            <pc:docMk/>
            <pc:sldMk cId="4245744635" sldId="779"/>
            <ac:picMk id="7" creationId="{D16C0BD5-2E94-471C-9151-C750A9EC09D9}"/>
          </ac:picMkLst>
        </pc:picChg>
      </pc:sldChg>
      <pc:sldChg chg="addSp delSp modSp mod">
        <pc:chgData name="Mark Nelsen" userId="a584dcf5-9463-45df-b58f-c5025703c2bb" providerId="ADAL" clId="{539B4B10-CCCE-47AA-AB5F-CD6F7A21E43F}" dt="2023-03-13T02:53:05.819" v="2458" actId="1076"/>
        <pc:sldMkLst>
          <pc:docMk/>
          <pc:sldMk cId="987738705" sldId="783"/>
        </pc:sldMkLst>
        <pc:spChg chg="add del mod">
          <ac:chgData name="Mark Nelsen" userId="a584dcf5-9463-45df-b58f-c5025703c2bb" providerId="ADAL" clId="{539B4B10-CCCE-47AA-AB5F-CD6F7A21E43F}" dt="2023-03-13T02:51:04.965" v="2437" actId="478"/>
          <ac:spMkLst>
            <pc:docMk/>
            <pc:sldMk cId="987738705" sldId="783"/>
            <ac:spMk id="2" creationId="{07268B20-6387-40AB-918B-A6CA1C6A4E71}"/>
          </ac:spMkLst>
        </pc:spChg>
        <pc:graphicFrameChg chg="add mod modGraphic">
          <ac:chgData name="Mark Nelsen" userId="a584dcf5-9463-45df-b58f-c5025703c2bb" providerId="ADAL" clId="{539B4B10-CCCE-47AA-AB5F-CD6F7A21E43F}" dt="2023-03-13T02:52:55.449" v="2456" actId="1076"/>
          <ac:graphicFrameMkLst>
            <pc:docMk/>
            <pc:sldMk cId="987738705" sldId="783"/>
            <ac:graphicFrameMk id="3" creationId="{2EF90188-A662-4324-AF6B-D46FE100B4BF}"/>
          </ac:graphicFrameMkLst>
        </pc:graphicFrameChg>
        <pc:graphicFrameChg chg="add mod modGraphic">
          <ac:chgData name="Mark Nelsen" userId="a584dcf5-9463-45df-b58f-c5025703c2bb" providerId="ADAL" clId="{539B4B10-CCCE-47AA-AB5F-CD6F7A21E43F}" dt="2023-03-13T02:52:30.466" v="2453" actId="1076"/>
          <ac:graphicFrameMkLst>
            <pc:docMk/>
            <pc:sldMk cId="987738705" sldId="783"/>
            <ac:graphicFrameMk id="6" creationId="{0A107CCA-2093-4B26-A814-862B5FC567DF}"/>
          </ac:graphicFrameMkLst>
        </pc:graphicFrameChg>
        <pc:graphicFrameChg chg="add mod">
          <ac:chgData name="Mark Nelsen" userId="a584dcf5-9463-45df-b58f-c5025703c2bb" providerId="ADAL" clId="{539B4B10-CCCE-47AA-AB5F-CD6F7A21E43F}" dt="2023-03-13T02:53:05.819" v="2458" actId="1076"/>
          <ac:graphicFrameMkLst>
            <pc:docMk/>
            <pc:sldMk cId="987738705" sldId="783"/>
            <ac:graphicFrameMk id="8" creationId="{1A6F0AFB-7FBD-4E37-B07E-46F297B9C757}"/>
          </ac:graphicFrameMkLst>
        </pc:graphicFrameChg>
        <pc:picChg chg="mod">
          <ac:chgData name="Mark Nelsen" userId="a584dcf5-9463-45df-b58f-c5025703c2bb" providerId="ADAL" clId="{539B4B10-CCCE-47AA-AB5F-CD6F7A21E43F}" dt="2023-03-13T02:52:51.101" v="2455" actId="1076"/>
          <ac:picMkLst>
            <pc:docMk/>
            <pc:sldMk cId="987738705" sldId="783"/>
            <ac:picMk id="7" creationId="{D16C0BD5-2E94-471C-9151-C750A9EC09D9}"/>
          </ac:picMkLst>
        </pc:picChg>
      </pc:sldChg>
      <pc:sldChg chg="addSp modSp mod">
        <pc:chgData name="Mark Nelsen" userId="a584dcf5-9463-45df-b58f-c5025703c2bb" providerId="ADAL" clId="{539B4B10-CCCE-47AA-AB5F-CD6F7A21E43F}" dt="2023-03-13T02:48:29.127" v="2394" actId="1076"/>
        <pc:sldMkLst>
          <pc:docMk/>
          <pc:sldMk cId="3810194263" sldId="789"/>
        </pc:sldMkLst>
        <pc:picChg chg="add mod">
          <ac:chgData name="Mark Nelsen" userId="a584dcf5-9463-45df-b58f-c5025703c2bb" providerId="ADAL" clId="{539B4B10-CCCE-47AA-AB5F-CD6F7A21E43F}" dt="2023-03-13T02:48:29.127" v="2394" actId="1076"/>
          <ac:picMkLst>
            <pc:docMk/>
            <pc:sldMk cId="3810194263" sldId="789"/>
            <ac:picMk id="3" creationId="{5BD6BED3-F79A-4B3D-9A4B-619A15F44BC5}"/>
          </ac:picMkLst>
        </pc:picChg>
      </pc:sldChg>
      <pc:sldChg chg="modSp mod">
        <pc:chgData name="Mark Nelsen" userId="a584dcf5-9463-45df-b58f-c5025703c2bb" providerId="ADAL" clId="{539B4B10-CCCE-47AA-AB5F-CD6F7A21E43F}" dt="2023-03-14T01:43:17.856" v="2491" actId="20577"/>
        <pc:sldMkLst>
          <pc:docMk/>
          <pc:sldMk cId="3638103102" sldId="798"/>
        </pc:sldMkLst>
        <pc:spChg chg="mod">
          <ac:chgData name="Mark Nelsen" userId="a584dcf5-9463-45df-b58f-c5025703c2bb" providerId="ADAL" clId="{539B4B10-CCCE-47AA-AB5F-CD6F7A21E43F}" dt="2023-03-14T01:43:17.856" v="2491" actId="20577"/>
          <ac:spMkLst>
            <pc:docMk/>
            <pc:sldMk cId="3638103102" sldId="798"/>
            <ac:spMk id="5" creationId="{00000000-0000-0000-0000-000000000000}"/>
          </ac:spMkLst>
        </pc:spChg>
      </pc:sldChg>
      <pc:sldChg chg="modSp">
        <pc:chgData name="Mark Nelsen" userId="a584dcf5-9463-45df-b58f-c5025703c2bb" providerId="ADAL" clId="{539B4B10-CCCE-47AA-AB5F-CD6F7A21E43F}" dt="2023-03-14T04:45:19.999" v="3974" actId="14826"/>
        <pc:sldMkLst>
          <pc:docMk/>
          <pc:sldMk cId="1017996985" sldId="807"/>
        </pc:sldMkLst>
        <pc:picChg chg="mod">
          <ac:chgData name="Mark Nelsen" userId="a584dcf5-9463-45df-b58f-c5025703c2bb" providerId="ADAL" clId="{539B4B10-CCCE-47AA-AB5F-CD6F7A21E43F}" dt="2023-03-14T04:45:19.999" v="3974" actId="14826"/>
          <ac:picMkLst>
            <pc:docMk/>
            <pc:sldMk cId="1017996985" sldId="807"/>
            <ac:picMk id="3" creationId="{208A45B4-B21B-4A8C-B215-B527000D4899}"/>
          </ac:picMkLst>
        </pc:picChg>
      </pc:sldChg>
      <pc:sldChg chg="modSp">
        <pc:chgData name="Mark Nelsen" userId="a584dcf5-9463-45df-b58f-c5025703c2bb" providerId="ADAL" clId="{539B4B10-CCCE-47AA-AB5F-CD6F7A21E43F}" dt="2023-03-14T04:45:28.945" v="3975" actId="14826"/>
        <pc:sldMkLst>
          <pc:docMk/>
          <pc:sldMk cId="1707348955" sldId="808"/>
        </pc:sldMkLst>
        <pc:picChg chg="mod">
          <ac:chgData name="Mark Nelsen" userId="a584dcf5-9463-45df-b58f-c5025703c2bb" providerId="ADAL" clId="{539B4B10-CCCE-47AA-AB5F-CD6F7A21E43F}" dt="2023-03-14T04:45:28.945" v="3975" actId="14826"/>
          <ac:picMkLst>
            <pc:docMk/>
            <pc:sldMk cId="1707348955" sldId="808"/>
            <ac:picMk id="3" creationId="{208A45B4-B21B-4A8C-B215-B527000D4899}"/>
          </ac:picMkLst>
        </pc:picChg>
      </pc:sldChg>
      <pc:sldChg chg="mod modShow">
        <pc:chgData name="Mark Nelsen" userId="a584dcf5-9463-45df-b58f-c5025703c2bb" providerId="ADAL" clId="{539B4B10-CCCE-47AA-AB5F-CD6F7A21E43F}" dt="2023-03-15T01:45:41.358" v="5046" actId="729"/>
        <pc:sldMkLst>
          <pc:docMk/>
          <pc:sldMk cId="2416620886" sldId="813"/>
        </pc:sldMkLst>
      </pc:sldChg>
      <pc:sldChg chg="mod modShow">
        <pc:chgData name="Mark Nelsen" userId="a584dcf5-9463-45df-b58f-c5025703c2bb" providerId="ADAL" clId="{539B4B10-CCCE-47AA-AB5F-CD6F7A21E43F}" dt="2023-03-15T01:45:38.938" v="5045" actId="729"/>
        <pc:sldMkLst>
          <pc:docMk/>
          <pc:sldMk cId="2446048228" sldId="814"/>
        </pc:sldMkLst>
      </pc:sldChg>
      <pc:sldChg chg="mod modShow">
        <pc:chgData name="Mark Nelsen" userId="a584dcf5-9463-45df-b58f-c5025703c2bb" providerId="ADAL" clId="{539B4B10-CCCE-47AA-AB5F-CD6F7A21E43F}" dt="2023-03-15T01:45:44.361" v="5047" actId="729"/>
        <pc:sldMkLst>
          <pc:docMk/>
          <pc:sldMk cId="1816749586" sldId="815"/>
        </pc:sldMkLst>
      </pc:sldChg>
      <pc:sldChg chg="del mod modShow">
        <pc:chgData name="Mark Nelsen" userId="a584dcf5-9463-45df-b58f-c5025703c2bb" providerId="ADAL" clId="{539B4B10-CCCE-47AA-AB5F-CD6F7A21E43F}" dt="2023-03-15T01:45:54.264" v="5050" actId="47"/>
        <pc:sldMkLst>
          <pc:docMk/>
          <pc:sldMk cId="3082601751" sldId="816"/>
        </pc:sldMkLst>
      </pc:sldChg>
      <pc:sldChg chg="mod modShow">
        <pc:chgData name="Mark Nelsen" userId="a584dcf5-9463-45df-b58f-c5025703c2bb" providerId="ADAL" clId="{539B4B10-CCCE-47AA-AB5F-CD6F7A21E43F}" dt="2023-03-15T01:47:07.235" v="5055" actId="729"/>
        <pc:sldMkLst>
          <pc:docMk/>
          <pc:sldMk cId="1567707610" sldId="963"/>
        </pc:sldMkLst>
      </pc:sldChg>
      <pc:sldChg chg="ord">
        <pc:chgData name="Mark Nelsen" userId="a584dcf5-9463-45df-b58f-c5025703c2bb" providerId="ADAL" clId="{539B4B10-CCCE-47AA-AB5F-CD6F7A21E43F}" dt="2023-03-13T02:42:34.817" v="1996"/>
        <pc:sldMkLst>
          <pc:docMk/>
          <pc:sldMk cId="4180606686" sldId="968"/>
        </pc:sldMkLst>
      </pc:sldChg>
      <pc:sldChg chg="ord">
        <pc:chgData name="Mark Nelsen" userId="a584dcf5-9463-45df-b58f-c5025703c2bb" providerId="ADAL" clId="{539B4B10-CCCE-47AA-AB5F-CD6F7A21E43F}" dt="2023-03-13T02:42:45.961" v="1998"/>
        <pc:sldMkLst>
          <pc:docMk/>
          <pc:sldMk cId="2764926948" sldId="969"/>
        </pc:sldMkLst>
      </pc:sldChg>
      <pc:sldChg chg="del">
        <pc:chgData name="Mark Nelsen" userId="a584dcf5-9463-45df-b58f-c5025703c2bb" providerId="ADAL" clId="{539B4B10-CCCE-47AA-AB5F-CD6F7A21E43F}" dt="2023-03-13T02:40:28.638" v="1992" actId="47"/>
        <pc:sldMkLst>
          <pc:docMk/>
          <pc:sldMk cId="1907485986" sldId="970"/>
        </pc:sldMkLst>
      </pc:sldChg>
      <pc:sldChg chg="del">
        <pc:chgData name="Mark Nelsen" userId="a584dcf5-9463-45df-b58f-c5025703c2bb" providerId="ADAL" clId="{539B4B10-CCCE-47AA-AB5F-CD6F7A21E43F}" dt="2023-03-13T02:40:27.653" v="1991" actId="47"/>
        <pc:sldMkLst>
          <pc:docMk/>
          <pc:sldMk cId="2831885857" sldId="971"/>
        </pc:sldMkLst>
      </pc:sldChg>
      <pc:sldChg chg="modSp add mod ord">
        <pc:chgData name="Mark Nelsen" userId="a584dcf5-9463-45df-b58f-c5025703c2bb" providerId="ADAL" clId="{539B4B10-CCCE-47AA-AB5F-CD6F7A21E43F}" dt="2023-03-13T01:33:06.405" v="220" actId="115"/>
        <pc:sldMkLst>
          <pc:docMk/>
          <pc:sldMk cId="3692348674" sldId="972"/>
        </pc:sldMkLst>
        <pc:spChg chg="mod">
          <ac:chgData name="Mark Nelsen" userId="a584dcf5-9463-45df-b58f-c5025703c2bb" providerId="ADAL" clId="{539B4B10-CCCE-47AA-AB5F-CD6F7A21E43F}" dt="2023-03-13T01:31:33.895" v="202" actId="14838"/>
          <ac:spMkLst>
            <pc:docMk/>
            <pc:sldMk cId="3692348674" sldId="972"/>
            <ac:spMk id="3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3T01:33:06.405" v="220" actId="115"/>
          <ac:spMkLst>
            <pc:docMk/>
            <pc:sldMk cId="3692348674" sldId="972"/>
            <ac:spMk id="5" creationId="{00000000-0000-0000-0000-000000000000}"/>
          </ac:spMkLst>
        </pc:spChg>
      </pc:sldChg>
      <pc:sldChg chg="addSp delSp modSp add mod delAnim">
        <pc:chgData name="Mark Nelsen" userId="a584dcf5-9463-45df-b58f-c5025703c2bb" providerId="ADAL" clId="{539B4B10-CCCE-47AA-AB5F-CD6F7A21E43F}" dt="2023-03-13T01:35:45.734" v="253" actId="27614"/>
        <pc:sldMkLst>
          <pc:docMk/>
          <pc:sldMk cId="3150254131" sldId="973"/>
        </pc:sldMkLst>
        <pc:spChg chg="mod">
          <ac:chgData name="Mark Nelsen" userId="a584dcf5-9463-45df-b58f-c5025703c2bb" providerId="ADAL" clId="{539B4B10-CCCE-47AA-AB5F-CD6F7A21E43F}" dt="2023-03-13T01:33:22.138" v="232" actId="20577"/>
          <ac:spMkLst>
            <pc:docMk/>
            <pc:sldMk cId="3150254131" sldId="973"/>
            <ac:spMk id="3" creationId="{00000000-0000-0000-0000-000000000000}"/>
          </ac:spMkLst>
        </pc:spChg>
        <pc:spChg chg="del">
          <ac:chgData name="Mark Nelsen" userId="a584dcf5-9463-45df-b58f-c5025703c2bb" providerId="ADAL" clId="{539B4B10-CCCE-47AA-AB5F-CD6F7A21E43F}" dt="2023-03-13T01:33:28.654" v="233" actId="478"/>
          <ac:spMkLst>
            <pc:docMk/>
            <pc:sldMk cId="3150254131" sldId="973"/>
            <ac:spMk id="5" creationId="{00000000-0000-0000-0000-000000000000}"/>
          </ac:spMkLst>
        </pc:spChg>
        <pc:spChg chg="add del mod">
          <ac:chgData name="Mark Nelsen" userId="a584dcf5-9463-45df-b58f-c5025703c2bb" providerId="ADAL" clId="{539B4B10-CCCE-47AA-AB5F-CD6F7A21E43F}" dt="2023-03-13T01:33:35.287" v="234" actId="478"/>
          <ac:spMkLst>
            <pc:docMk/>
            <pc:sldMk cId="3150254131" sldId="973"/>
            <ac:spMk id="6" creationId="{4A4AFE5E-1E91-4573-89A7-225AB03C5CDA}"/>
          </ac:spMkLst>
        </pc:spChg>
        <pc:picChg chg="del">
          <ac:chgData name="Mark Nelsen" userId="a584dcf5-9463-45df-b58f-c5025703c2bb" providerId="ADAL" clId="{539B4B10-CCCE-47AA-AB5F-CD6F7A21E43F}" dt="2023-03-13T01:35:31.440" v="250" actId="478"/>
          <ac:picMkLst>
            <pc:docMk/>
            <pc:sldMk cId="3150254131" sldId="973"/>
            <ac:picMk id="4" creationId="{00000000-0000-0000-0000-000000000000}"/>
          </ac:picMkLst>
        </pc:picChg>
        <pc:picChg chg="add del mod">
          <ac:chgData name="Mark Nelsen" userId="a584dcf5-9463-45df-b58f-c5025703c2bb" providerId="ADAL" clId="{539B4B10-CCCE-47AA-AB5F-CD6F7A21E43F}" dt="2023-03-13T01:35:29.218" v="249" actId="478"/>
          <ac:picMkLst>
            <pc:docMk/>
            <pc:sldMk cId="3150254131" sldId="973"/>
            <ac:picMk id="7" creationId="{3FA0B3F3-88D4-4B27-9F43-63E2432CF9B6}"/>
          </ac:picMkLst>
        </pc:picChg>
        <pc:picChg chg="add mod">
          <ac:chgData name="Mark Nelsen" userId="a584dcf5-9463-45df-b58f-c5025703c2bb" providerId="ADAL" clId="{539B4B10-CCCE-47AA-AB5F-CD6F7A21E43F}" dt="2023-03-13T01:35:45.734" v="253" actId="27614"/>
          <ac:picMkLst>
            <pc:docMk/>
            <pc:sldMk cId="3150254131" sldId="973"/>
            <ac:picMk id="9" creationId="{8D2301D2-9A0F-46E5-B73F-11DF7F1109D9}"/>
          </ac:picMkLst>
        </pc:picChg>
      </pc:sldChg>
      <pc:sldChg chg="modSp add mod">
        <pc:chgData name="Mark Nelsen" userId="a584dcf5-9463-45df-b58f-c5025703c2bb" providerId="ADAL" clId="{539B4B10-CCCE-47AA-AB5F-CD6F7A21E43F}" dt="2023-03-13T01:41:18.184" v="272" actId="1076"/>
        <pc:sldMkLst>
          <pc:docMk/>
          <pc:sldMk cId="4002874499" sldId="974"/>
        </pc:sldMkLst>
        <pc:picChg chg="mod">
          <ac:chgData name="Mark Nelsen" userId="a584dcf5-9463-45df-b58f-c5025703c2bb" providerId="ADAL" clId="{539B4B10-CCCE-47AA-AB5F-CD6F7A21E43F}" dt="2023-03-13T01:41:18.184" v="272" actId="1076"/>
          <ac:picMkLst>
            <pc:docMk/>
            <pc:sldMk cId="4002874499" sldId="974"/>
            <ac:picMk id="4" creationId="{00000000-0000-0000-0000-000000000000}"/>
          </ac:picMkLst>
        </pc:picChg>
      </pc:sldChg>
      <pc:sldChg chg="modSp add">
        <pc:chgData name="Mark Nelsen" userId="a584dcf5-9463-45df-b58f-c5025703c2bb" providerId="ADAL" clId="{539B4B10-CCCE-47AA-AB5F-CD6F7A21E43F}" dt="2023-03-13T01:42:51.709" v="278" actId="14826"/>
        <pc:sldMkLst>
          <pc:docMk/>
          <pc:sldMk cId="958372585" sldId="975"/>
        </pc:sldMkLst>
        <pc:picChg chg="mod">
          <ac:chgData name="Mark Nelsen" userId="a584dcf5-9463-45df-b58f-c5025703c2bb" providerId="ADAL" clId="{539B4B10-CCCE-47AA-AB5F-CD6F7A21E43F}" dt="2023-03-13T01:42:51.709" v="278" actId="14826"/>
          <ac:picMkLst>
            <pc:docMk/>
            <pc:sldMk cId="958372585" sldId="975"/>
            <ac:picMk id="4" creationId="{00000000-0000-0000-0000-000000000000}"/>
          </ac:picMkLst>
        </pc:picChg>
      </pc:sldChg>
      <pc:sldChg chg="delSp modSp add del mod">
        <pc:chgData name="Mark Nelsen" userId="a584dcf5-9463-45df-b58f-c5025703c2bb" providerId="ADAL" clId="{539B4B10-CCCE-47AA-AB5F-CD6F7A21E43F}" dt="2023-03-13T01:42:17.938" v="276" actId="47"/>
        <pc:sldMkLst>
          <pc:docMk/>
          <pc:sldMk cId="2743300836" sldId="975"/>
        </pc:sldMkLst>
        <pc:picChg chg="del mod">
          <ac:chgData name="Mark Nelsen" userId="a584dcf5-9463-45df-b58f-c5025703c2bb" providerId="ADAL" clId="{539B4B10-CCCE-47AA-AB5F-CD6F7A21E43F}" dt="2023-03-13T01:42:10.074" v="275" actId="478"/>
          <ac:picMkLst>
            <pc:docMk/>
            <pc:sldMk cId="2743300836" sldId="975"/>
            <ac:picMk id="4" creationId="{00000000-0000-0000-0000-000000000000}"/>
          </ac:picMkLst>
        </pc:picChg>
      </pc:sldChg>
      <pc:sldChg chg="modSp add">
        <pc:chgData name="Mark Nelsen" userId="a584dcf5-9463-45df-b58f-c5025703c2bb" providerId="ADAL" clId="{539B4B10-CCCE-47AA-AB5F-CD6F7A21E43F}" dt="2023-03-13T01:43:11.848" v="280" actId="14826"/>
        <pc:sldMkLst>
          <pc:docMk/>
          <pc:sldMk cId="4243304576" sldId="976"/>
        </pc:sldMkLst>
        <pc:picChg chg="mod">
          <ac:chgData name="Mark Nelsen" userId="a584dcf5-9463-45df-b58f-c5025703c2bb" providerId="ADAL" clId="{539B4B10-CCCE-47AA-AB5F-CD6F7A21E43F}" dt="2023-03-13T01:43:11.848" v="280" actId="14826"/>
          <ac:picMkLst>
            <pc:docMk/>
            <pc:sldMk cId="4243304576" sldId="976"/>
            <ac:picMk id="4" creationId="{00000000-0000-0000-0000-000000000000}"/>
          </ac:picMkLst>
        </pc:picChg>
      </pc:sldChg>
      <pc:sldChg chg="modSp add">
        <pc:chgData name="Mark Nelsen" userId="a584dcf5-9463-45df-b58f-c5025703c2bb" providerId="ADAL" clId="{539B4B10-CCCE-47AA-AB5F-CD6F7A21E43F}" dt="2023-03-13T01:44:23.757" v="282" actId="14826"/>
        <pc:sldMkLst>
          <pc:docMk/>
          <pc:sldMk cId="3199547743" sldId="977"/>
        </pc:sldMkLst>
        <pc:picChg chg="mod">
          <ac:chgData name="Mark Nelsen" userId="a584dcf5-9463-45df-b58f-c5025703c2bb" providerId="ADAL" clId="{539B4B10-CCCE-47AA-AB5F-CD6F7A21E43F}" dt="2023-03-13T01:44:23.757" v="282" actId="14826"/>
          <ac:picMkLst>
            <pc:docMk/>
            <pc:sldMk cId="3199547743" sldId="977"/>
            <ac:picMk id="4" creationId="{00000000-0000-0000-0000-000000000000}"/>
          </ac:picMkLst>
        </pc:picChg>
      </pc:sldChg>
      <pc:sldChg chg="modSp add mod ord">
        <pc:chgData name="Mark Nelsen" userId="a584dcf5-9463-45df-b58f-c5025703c2bb" providerId="ADAL" clId="{539B4B10-CCCE-47AA-AB5F-CD6F7A21E43F}" dt="2023-03-13T02:15:15.605" v="718"/>
        <pc:sldMkLst>
          <pc:docMk/>
          <pc:sldMk cId="4014747010" sldId="978"/>
        </pc:sldMkLst>
        <pc:spChg chg="mod">
          <ac:chgData name="Mark Nelsen" userId="a584dcf5-9463-45df-b58f-c5025703c2bb" providerId="ADAL" clId="{539B4B10-CCCE-47AA-AB5F-CD6F7A21E43F}" dt="2023-03-13T02:09:00.879" v="715" actId="20577"/>
          <ac:spMkLst>
            <pc:docMk/>
            <pc:sldMk cId="4014747010" sldId="978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3T02:14:08.328" v="716" actId="14826"/>
          <ac:picMkLst>
            <pc:docMk/>
            <pc:sldMk cId="4014747010" sldId="978"/>
            <ac:picMk id="6" creationId="{A0768BAB-E219-4BDD-BEED-6AE81ED99A8E}"/>
          </ac:picMkLst>
        </pc:picChg>
      </pc:sldChg>
      <pc:sldChg chg="add">
        <pc:chgData name="Mark Nelsen" userId="a584dcf5-9463-45df-b58f-c5025703c2bb" providerId="ADAL" clId="{539B4B10-CCCE-47AA-AB5F-CD6F7A21E43F}" dt="2023-03-13T02:21:07.944" v="907"/>
        <pc:sldMkLst>
          <pc:docMk/>
          <pc:sldMk cId="119219834" sldId="979"/>
        </pc:sldMkLst>
      </pc:sldChg>
      <pc:sldChg chg="modSp add mod">
        <pc:chgData name="Mark Nelsen" userId="a584dcf5-9463-45df-b58f-c5025703c2bb" providerId="ADAL" clId="{539B4B10-CCCE-47AA-AB5F-CD6F7A21E43F}" dt="2023-03-13T02:24:55.348" v="1150" actId="1076"/>
        <pc:sldMkLst>
          <pc:docMk/>
          <pc:sldMk cId="3425114393" sldId="980"/>
        </pc:sldMkLst>
        <pc:spChg chg="mod">
          <ac:chgData name="Mark Nelsen" userId="a584dcf5-9463-45df-b58f-c5025703c2bb" providerId="ADAL" clId="{539B4B10-CCCE-47AA-AB5F-CD6F7A21E43F}" dt="2023-03-13T02:24:55.348" v="1150" actId="1076"/>
          <ac:spMkLst>
            <pc:docMk/>
            <pc:sldMk cId="3425114393" sldId="980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3T02:23:29.612" v="980" actId="14100"/>
          <ac:picMkLst>
            <pc:docMk/>
            <pc:sldMk cId="3425114393" sldId="980"/>
            <ac:picMk id="6" creationId="{A0768BAB-E219-4BDD-BEED-6AE81ED99A8E}"/>
          </ac:picMkLst>
        </pc:picChg>
      </pc:sldChg>
      <pc:sldChg chg="modSp add mod">
        <pc:chgData name="Mark Nelsen" userId="a584dcf5-9463-45df-b58f-c5025703c2bb" providerId="ADAL" clId="{539B4B10-CCCE-47AA-AB5F-CD6F7A21E43F}" dt="2023-03-13T02:29:31.734" v="1461" actId="20577"/>
        <pc:sldMkLst>
          <pc:docMk/>
          <pc:sldMk cId="1287119737" sldId="981"/>
        </pc:sldMkLst>
        <pc:spChg chg="mod">
          <ac:chgData name="Mark Nelsen" userId="a584dcf5-9463-45df-b58f-c5025703c2bb" providerId="ADAL" clId="{539B4B10-CCCE-47AA-AB5F-CD6F7A21E43F}" dt="2023-03-13T02:29:31.734" v="1461" actId="20577"/>
          <ac:spMkLst>
            <pc:docMk/>
            <pc:sldMk cId="1287119737" sldId="981"/>
            <ac:spMk id="5" creationId="{E0075C40-E4A3-4E04-9635-BF9417EB6695}"/>
          </ac:spMkLst>
        </pc:spChg>
        <pc:picChg chg="mod">
          <ac:chgData name="Mark Nelsen" userId="a584dcf5-9463-45df-b58f-c5025703c2bb" providerId="ADAL" clId="{539B4B10-CCCE-47AA-AB5F-CD6F7A21E43F}" dt="2023-03-13T02:29:12.470" v="1383" actId="1076"/>
          <ac:picMkLst>
            <pc:docMk/>
            <pc:sldMk cId="1287119737" sldId="981"/>
            <ac:picMk id="6" creationId="{A0768BAB-E219-4BDD-BEED-6AE81ED99A8E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4T04:29:05.611" v="3892" actId="6549"/>
        <pc:sldMkLst>
          <pc:docMk/>
          <pc:sldMk cId="1138408453" sldId="982"/>
        </pc:sldMkLst>
        <pc:spChg chg="add mod">
          <ac:chgData name="Mark Nelsen" userId="a584dcf5-9463-45df-b58f-c5025703c2bb" providerId="ADAL" clId="{539B4B10-CCCE-47AA-AB5F-CD6F7A21E43F}" dt="2023-03-14T04:29:05.611" v="3892" actId="6549"/>
          <ac:spMkLst>
            <pc:docMk/>
            <pc:sldMk cId="1138408453" sldId="982"/>
            <ac:spMk id="4" creationId="{32E59589-38F5-4B7F-9803-82111BA342E0}"/>
          </ac:spMkLst>
        </pc:spChg>
        <pc:spChg chg="mod">
          <ac:chgData name="Mark Nelsen" userId="a584dcf5-9463-45df-b58f-c5025703c2bb" providerId="ADAL" clId="{539B4B10-CCCE-47AA-AB5F-CD6F7A21E43F}" dt="2023-03-13T02:34:23.753" v="1605" actId="20577"/>
          <ac:spMkLst>
            <pc:docMk/>
            <pc:sldMk cId="1138408453" sldId="982"/>
            <ac:spMk id="5" creationId="{E0075C40-E4A3-4E04-9635-BF9417EB6695}"/>
          </ac:spMkLst>
        </pc:spChg>
        <pc:picChg chg="mod">
          <ac:chgData name="Mark Nelsen" userId="a584dcf5-9463-45df-b58f-c5025703c2bb" providerId="ADAL" clId="{539B4B10-CCCE-47AA-AB5F-CD6F7A21E43F}" dt="2023-03-13T02:38:10.842" v="1881" actId="1076"/>
          <ac:picMkLst>
            <pc:docMk/>
            <pc:sldMk cId="1138408453" sldId="982"/>
            <ac:picMk id="6" creationId="{A0768BAB-E219-4BDD-BEED-6AE81ED99A8E}"/>
          </ac:picMkLst>
        </pc:picChg>
        <pc:picChg chg="add del mod">
          <ac:chgData name="Mark Nelsen" userId="a584dcf5-9463-45df-b58f-c5025703c2bb" providerId="ADAL" clId="{539B4B10-CCCE-47AA-AB5F-CD6F7A21E43F}" dt="2023-03-13T02:38:01.882" v="1878" actId="478"/>
          <ac:picMkLst>
            <pc:docMk/>
            <pc:sldMk cId="1138408453" sldId="982"/>
            <ac:picMk id="7" creationId="{025E9453-54D7-437F-8F82-66A4D9FE835B}"/>
          </ac:picMkLst>
        </pc:picChg>
      </pc:sldChg>
      <pc:sldChg chg="modSp add mod">
        <pc:chgData name="Mark Nelsen" userId="a584dcf5-9463-45df-b58f-c5025703c2bb" providerId="ADAL" clId="{539B4B10-CCCE-47AA-AB5F-CD6F7A21E43F}" dt="2023-03-13T02:46:09.816" v="2203" actId="1076"/>
        <pc:sldMkLst>
          <pc:docMk/>
          <pc:sldMk cId="885310713" sldId="983"/>
        </pc:sldMkLst>
        <pc:spChg chg="mod">
          <ac:chgData name="Mark Nelsen" userId="a584dcf5-9463-45df-b58f-c5025703c2bb" providerId="ADAL" clId="{539B4B10-CCCE-47AA-AB5F-CD6F7A21E43F}" dt="2023-03-13T02:46:09.816" v="2203" actId="1076"/>
          <ac:spMkLst>
            <pc:docMk/>
            <pc:sldMk cId="885310713" sldId="983"/>
            <ac:spMk id="8" creationId="{B152870B-2757-4826-8753-88C7B11E6E42}"/>
          </ac:spMkLst>
        </pc:spChg>
        <pc:picChg chg="mod">
          <ac:chgData name="Mark Nelsen" userId="a584dcf5-9463-45df-b58f-c5025703c2bb" providerId="ADAL" clId="{539B4B10-CCCE-47AA-AB5F-CD6F7A21E43F}" dt="2023-03-13T02:45:06.718" v="2103" actId="14826"/>
          <ac:picMkLst>
            <pc:docMk/>
            <pc:sldMk cId="885310713" sldId="983"/>
            <ac:picMk id="7" creationId="{D16C0BD5-2E94-471C-9151-C750A9EC09D9}"/>
          </ac:picMkLst>
        </pc:picChg>
      </pc:sldChg>
      <pc:sldChg chg="add del">
        <pc:chgData name="Mark Nelsen" userId="a584dcf5-9463-45df-b58f-c5025703c2bb" providerId="ADAL" clId="{539B4B10-CCCE-47AA-AB5F-CD6F7A21E43F}" dt="2023-03-13T02:44:43.133" v="2098" actId="47"/>
        <pc:sldMkLst>
          <pc:docMk/>
          <pc:sldMk cId="1067814593" sldId="983"/>
        </pc:sldMkLst>
      </pc:sldChg>
      <pc:sldChg chg="add del">
        <pc:chgData name="Mark Nelsen" userId="a584dcf5-9463-45df-b58f-c5025703c2bb" providerId="ADAL" clId="{539B4B10-CCCE-47AA-AB5F-CD6F7A21E43F}" dt="2023-03-13T02:44:46.529" v="2099" actId="47"/>
        <pc:sldMkLst>
          <pc:docMk/>
          <pc:sldMk cId="1493895120" sldId="984"/>
        </pc:sldMkLst>
      </pc:sldChg>
      <pc:sldChg chg="add del">
        <pc:chgData name="Mark Nelsen" userId="a584dcf5-9463-45df-b58f-c5025703c2bb" providerId="ADAL" clId="{539B4B10-CCCE-47AA-AB5F-CD6F7A21E43F}" dt="2023-03-13T02:44:55.812" v="2102"/>
        <pc:sldMkLst>
          <pc:docMk/>
          <pc:sldMk cId="1777983356" sldId="984"/>
        </pc:sldMkLst>
      </pc:sldChg>
      <pc:sldChg chg="modSp add mod">
        <pc:chgData name="Mark Nelsen" userId="a584dcf5-9463-45df-b58f-c5025703c2bb" providerId="ADAL" clId="{539B4B10-CCCE-47AA-AB5F-CD6F7A21E43F}" dt="2023-03-13T02:47:17.770" v="2390" actId="20577"/>
        <pc:sldMkLst>
          <pc:docMk/>
          <pc:sldMk cId="3997484608" sldId="984"/>
        </pc:sldMkLst>
        <pc:spChg chg="mod">
          <ac:chgData name="Mark Nelsen" userId="a584dcf5-9463-45df-b58f-c5025703c2bb" providerId="ADAL" clId="{539B4B10-CCCE-47AA-AB5F-CD6F7A21E43F}" dt="2023-03-13T02:47:17.770" v="2390" actId="20577"/>
          <ac:spMkLst>
            <pc:docMk/>
            <pc:sldMk cId="3997484608" sldId="984"/>
            <ac:spMk id="8" creationId="{B152870B-2757-4826-8753-88C7B11E6E42}"/>
          </ac:spMkLst>
        </pc:spChg>
        <pc:picChg chg="mod">
          <ac:chgData name="Mark Nelsen" userId="a584dcf5-9463-45df-b58f-c5025703c2bb" providerId="ADAL" clId="{539B4B10-CCCE-47AA-AB5F-CD6F7A21E43F}" dt="2023-03-13T02:46:22.700" v="2205" actId="14826"/>
          <ac:picMkLst>
            <pc:docMk/>
            <pc:sldMk cId="3997484608" sldId="984"/>
            <ac:picMk id="7" creationId="{D16C0BD5-2E94-471C-9151-C750A9EC09D9}"/>
          </ac:picMkLst>
        </pc:picChg>
      </pc:sldChg>
      <pc:sldChg chg="add">
        <pc:chgData name="Mark Nelsen" userId="a584dcf5-9463-45df-b58f-c5025703c2bb" providerId="ADAL" clId="{539B4B10-CCCE-47AA-AB5F-CD6F7A21E43F}" dt="2023-03-13T02:48:49.133" v="2395"/>
        <pc:sldMkLst>
          <pc:docMk/>
          <pc:sldMk cId="2891577505" sldId="985"/>
        </pc:sldMkLst>
      </pc:sldChg>
      <pc:sldChg chg="delSp modSp add mod ord">
        <pc:chgData name="Mark Nelsen" userId="a584dcf5-9463-45df-b58f-c5025703c2bb" providerId="ADAL" clId="{539B4B10-CCCE-47AA-AB5F-CD6F7A21E43F}" dt="2023-03-13T02:54:13.074" v="2470"/>
        <pc:sldMkLst>
          <pc:docMk/>
          <pc:sldMk cId="2752767155" sldId="986"/>
        </pc:sldMkLst>
        <pc:graphicFrameChg chg="del">
          <ac:chgData name="Mark Nelsen" userId="a584dcf5-9463-45df-b58f-c5025703c2bb" providerId="ADAL" clId="{539B4B10-CCCE-47AA-AB5F-CD6F7A21E43F}" dt="2023-03-13T02:53:41.900" v="2462" actId="478"/>
          <ac:graphicFrameMkLst>
            <pc:docMk/>
            <pc:sldMk cId="2752767155" sldId="986"/>
            <ac:graphicFrameMk id="3" creationId="{2EF90188-A662-4324-AF6B-D46FE100B4BF}"/>
          </ac:graphicFrameMkLst>
        </pc:graphicFrameChg>
        <pc:graphicFrameChg chg="del">
          <ac:chgData name="Mark Nelsen" userId="a584dcf5-9463-45df-b58f-c5025703c2bb" providerId="ADAL" clId="{539B4B10-CCCE-47AA-AB5F-CD6F7A21E43F}" dt="2023-03-13T02:53:42.973" v="2463" actId="478"/>
          <ac:graphicFrameMkLst>
            <pc:docMk/>
            <pc:sldMk cId="2752767155" sldId="986"/>
            <ac:graphicFrameMk id="6" creationId="{0A107CCA-2093-4B26-A814-862B5FC567DF}"/>
          </ac:graphicFrameMkLst>
        </pc:graphicFrameChg>
        <pc:graphicFrameChg chg="del">
          <ac:chgData name="Mark Nelsen" userId="a584dcf5-9463-45df-b58f-c5025703c2bb" providerId="ADAL" clId="{539B4B10-CCCE-47AA-AB5F-CD6F7A21E43F}" dt="2023-03-13T02:53:39.541" v="2461" actId="478"/>
          <ac:graphicFrameMkLst>
            <pc:docMk/>
            <pc:sldMk cId="2752767155" sldId="986"/>
            <ac:graphicFrameMk id="8" creationId="{1A6F0AFB-7FBD-4E37-B07E-46F297B9C757}"/>
          </ac:graphicFrameMkLst>
        </pc:graphicFrameChg>
        <pc:picChg chg="mod ord">
          <ac:chgData name="Mark Nelsen" userId="a584dcf5-9463-45df-b58f-c5025703c2bb" providerId="ADAL" clId="{539B4B10-CCCE-47AA-AB5F-CD6F7A21E43F}" dt="2023-03-13T02:53:53.482" v="2466" actId="167"/>
          <ac:picMkLst>
            <pc:docMk/>
            <pc:sldMk cId="2752767155" sldId="986"/>
            <ac:picMk id="7" creationId="{D16C0BD5-2E94-471C-9151-C750A9EC09D9}"/>
          </ac:picMkLst>
        </pc:picChg>
      </pc:sldChg>
      <pc:sldChg chg="modSp mod">
        <pc:chgData name="Mark Nelsen" userId="a584dcf5-9463-45df-b58f-c5025703c2bb" providerId="ADAL" clId="{539B4B10-CCCE-47AA-AB5F-CD6F7A21E43F}" dt="2023-03-15T01:38:06.815" v="4416" actId="20577"/>
        <pc:sldMkLst>
          <pc:docMk/>
          <pc:sldMk cId="2495259043" sldId="988"/>
        </pc:sldMkLst>
        <pc:spChg chg="mod">
          <ac:chgData name="Mark Nelsen" userId="a584dcf5-9463-45df-b58f-c5025703c2bb" providerId="ADAL" clId="{539B4B10-CCCE-47AA-AB5F-CD6F7A21E43F}" dt="2023-03-15T01:38:06.815" v="4416" actId="20577"/>
          <ac:spMkLst>
            <pc:docMk/>
            <pc:sldMk cId="2495259043" sldId="988"/>
            <ac:spMk id="4" creationId="{1AA599B3-F037-446B-BCC8-882824796F36}"/>
          </ac:spMkLst>
        </pc:spChg>
      </pc:sldChg>
      <pc:sldChg chg="add del">
        <pc:chgData name="Mark Nelsen" userId="a584dcf5-9463-45df-b58f-c5025703c2bb" providerId="ADAL" clId="{539B4B10-CCCE-47AA-AB5F-CD6F7A21E43F}" dt="2023-03-14T01:41:34.153" v="2478" actId="47"/>
        <pc:sldMkLst>
          <pc:docMk/>
          <pc:sldMk cId="480332394" sldId="990"/>
        </pc:sldMkLst>
      </pc:sldChg>
      <pc:sldChg chg="modSp add mod">
        <pc:chgData name="Mark Nelsen" userId="a584dcf5-9463-45df-b58f-c5025703c2bb" providerId="ADAL" clId="{539B4B10-CCCE-47AA-AB5F-CD6F7A21E43F}" dt="2023-03-14T01:42:30.729" v="2482" actId="1076"/>
        <pc:sldMkLst>
          <pc:docMk/>
          <pc:sldMk cId="3707056304" sldId="990"/>
        </pc:sldMkLst>
        <pc:picChg chg="mod">
          <ac:chgData name="Mark Nelsen" userId="a584dcf5-9463-45df-b58f-c5025703c2bb" providerId="ADAL" clId="{539B4B10-CCCE-47AA-AB5F-CD6F7A21E43F}" dt="2023-03-14T01:42:30.729" v="2482" actId="1076"/>
          <ac:picMkLst>
            <pc:docMk/>
            <pc:sldMk cId="3707056304" sldId="990"/>
            <ac:picMk id="7" creationId="{D16C0BD5-2E94-471C-9151-C750A9EC09D9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4T01:53:32.530" v="2642" actId="478"/>
        <pc:sldMkLst>
          <pc:docMk/>
          <pc:sldMk cId="3135209015" sldId="991"/>
        </pc:sldMkLst>
        <pc:spChg chg="mod">
          <ac:chgData name="Mark Nelsen" userId="a584dcf5-9463-45df-b58f-c5025703c2bb" providerId="ADAL" clId="{539B4B10-CCCE-47AA-AB5F-CD6F7A21E43F}" dt="2023-03-14T01:53:26.571" v="2639" actId="1076"/>
          <ac:spMkLst>
            <pc:docMk/>
            <pc:sldMk cId="3135209015" sldId="991"/>
            <ac:spMk id="5" creationId="{00000000-0000-0000-0000-000000000000}"/>
          </ac:spMkLst>
        </pc:spChg>
        <pc:picChg chg="add del mod">
          <ac:chgData name="Mark Nelsen" userId="a584dcf5-9463-45df-b58f-c5025703c2bb" providerId="ADAL" clId="{539B4B10-CCCE-47AA-AB5F-CD6F7A21E43F}" dt="2023-03-14T01:53:32.530" v="2642" actId="478"/>
          <ac:picMkLst>
            <pc:docMk/>
            <pc:sldMk cId="3135209015" sldId="991"/>
            <ac:picMk id="4" creationId="{869841A3-934A-481D-A6B1-8FC75433D5C0}"/>
          </ac:picMkLst>
        </pc:picChg>
        <pc:picChg chg="mod">
          <ac:chgData name="Mark Nelsen" userId="a584dcf5-9463-45df-b58f-c5025703c2bb" providerId="ADAL" clId="{539B4B10-CCCE-47AA-AB5F-CD6F7A21E43F}" dt="2023-03-14T01:53:28.375" v="2640" actId="1076"/>
          <ac:picMkLst>
            <pc:docMk/>
            <pc:sldMk cId="3135209015" sldId="991"/>
            <ac:picMk id="8" creationId="{E7AAE68C-DCAA-4594-86DE-8E3B3F408256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4T01:54:05.808" v="2648" actId="478"/>
        <pc:sldMkLst>
          <pc:docMk/>
          <pc:sldMk cId="3621989762" sldId="992"/>
        </pc:sldMkLst>
        <pc:picChg chg="add del mod">
          <ac:chgData name="Mark Nelsen" userId="a584dcf5-9463-45df-b58f-c5025703c2bb" providerId="ADAL" clId="{539B4B10-CCCE-47AA-AB5F-CD6F7A21E43F}" dt="2023-03-14T01:54:05.808" v="2648" actId="478"/>
          <ac:picMkLst>
            <pc:docMk/>
            <pc:sldMk cId="3621989762" sldId="992"/>
            <ac:picMk id="4" creationId="{13AB8ACB-F601-416A-8EF2-F8E78BAF12E8}"/>
          </ac:picMkLst>
        </pc:picChg>
        <pc:picChg chg="mod">
          <ac:chgData name="Mark Nelsen" userId="a584dcf5-9463-45df-b58f-c5025703c2bb" providerId="ADAL" clId="{539B4B10-CCCE-47AA-AB5F-CD6F7A21E43F}" dt="2023-03-14T01:54:01.196" v="2646" actId="1076"/>
          <ac:picMkLst>
            <pc:docMk/>
            <pc:sldMk cId="3621989762" sldId="992"/>
            <ac:picMk id="8" creationId="{E7AAE68C-DCAA-4594-86DE-8E3B3F408256}"/>
          </ac:picMkLst>
        </pc:picChg>
      </pc:sldChg>
      <pc:sldChg chg="addSp modSp add mod">
        <pc:chgData name="Mark Nelsen" userId="a584dcf5-9463-45df-b58f-c5025703c2bb" providerId="ADAL" clId="{539B4B10-CCCE-47AA-AB5F-CD6F7A21E43F}" dt="2023-03-14T01:54:52.477" v="2658" actId="14826"/>
        <pc:sldMkLst>
          <pc:docMk/>
          <pc:sldMk cId="665503114" sldId="993"/>
        </pc:sldMkLst>
        <pc:picChg chg="add mod">
          <ac:chgData name="Mark Nelsen" userId="a584dcf5-9463-45df-b58f-c5025703c2bb" providerId="ADAL" clId="{539B4B10-CCCE-47AA-AB5F-CD6F7A21E43F}" dt="2023-03-14T01:54:52.477" v="2658" actId="14826"/>
          <ac:picMkLst>
            <pc:docMk/>
            <pc:sldMk cId="665503114" sldId="993"/>
            <ac:picMk id="4" creationId="{65C2FE96-350B-4A24-B2B4-A7BCF81653FF}"/>
          </ac:picMkLst>
        </pc:picChg>
        <pc:picChg chg="mod">
          <ac:chgData name="Mark Nelsen" userId="a584dcf5-9463-45df-b58f-c5025703c2bb" providerId="ADAL" clId="{539B4B10-CCCE-47AA-AB5F-CD6F7A21E43F}" dt="2023-03-14T01:54:32.933" v="2653" actId="1076"/>
          <ac:picMkLst>
            <pc:docMk/>
            <pc:sldMk cId="665503114" sldId="993"/>
            <ac:picMk id="8" creationId="{E7AAE68C-DCAA-4594-86DE-8E3B3F408256}"/>
          </ac:picMkLst>
        </pc:picChg>
      </pc:sldChg>
      <pc:sldChg chg="delSp modSp add mod">
        <pc:chgData name="Mark Nelsen" userId="a584dcf5-9463-45df-b58f-c5025703c2bb" providerId="ADAL" clId="{539B4B10-CCCE-47AA-AB5F-CD6F7A21E43F}" dt="2023-03-15T01:38:36.572" v="4421" actId="20577"/>
        <pc:sldMkLst>
          <pc:docMk/>
          <pc:sldMk cId="2015927934" sldId="994"/>
        </pc:sldMkLst>
        <pc:spChg chg="mod">
          <ac:chgData name="Mark Nelsen" userId="a584dcf5-9463-45df-b58f-c5025703c2bb" providerId="ADAL" clId="{539B4B10-CCCE-47AA-AB5F-CD6F7A21E43F}" dt="2023-03-15T01:38:36.572" v="4421" actId="20577"/>
          <ac:spMkLst>
            <pc:docMk/>
            <pc:sldMk cId="2015927934" sldId="994"/>
            <ac:spMk id="5" creationId="{00000000-0000-0000-0000-000000000000}"/>
          </ac:spMkLst>
        </pc:spChg>
        <pc:picChg chg="del">
          <ac:chgData name="Mark Nelsen" userId="a584dcf5-9463-45df-b58f-c5025703c2bb" providerId="ADAL" clId="{539B4B10-CCCE-47AA-AB5F-CD6F7A21E43F}" dt="2023-03-14T01:55:25.580" v="2663" actId="478"/>
          <ac:picMkLst>
            <pc:docMk/>
            <pc:sldMk cId="2015927934" sldId="994"/>
            <ac:picMk id="4" creationId="{65C2FE96-350B-4A24-B2B4-A7BCF81653FF}"/>
          </ac:picMkLst>
        </pc:picChg>
        <pc:picChg chg="mod">
          <ac:chgData name="Mark Nelsen" userId="a584dcf5-9463-45df-b58f-c5025703c2bb" providerId="ADAL" clId="{539B4B10-CCCE-47AA-AB5F-CD6F7A21E43F}" dt="2023-03-14T01:55:34.537" v="2667" actId="14100"/>
          <ac:picMkLst>
            <pc:docMk/>
            <pc:sldMk cId="2015927934" sldId="994"/>
            <ac:picMk id="8" creationId="{E7AAE68C-DCAA-4594-86DE-8E3B3F408256}"/>
          </ac:picMkLst>
        </pc:picChg>
      </pc:sldChg>
      <pc:sldChg chg="modSp add del mod modNotesTx">
        <pc:chgData name="Mark Nelsen" userId="a584dcf5-9463-45df-b58f-c5025703c2bb" providerId="ADAL" clId="{539B4B10-CCCE-47AA-AB5F-CD6F7A21E43F}" dt="2023-03-14T02:18:07.573" v="3067" actId="47"/>
        <pc:sldMkLst>
          <pc:docMk/>
          <pc:sldMk cId="2218079872" sldId="995"/>
        </pc:sldMkLst>
        <pc:spChg chg="mod">
          <ac:chgData name="Mark Nelsen" userId="a584dcf5-9463-45df-b58f-c5025703c2bb" providerId="ADAL" clId="{539B4B10-CCCE-47AA-AB5F-CD6F7A21E43F}" dt="2023-03-14T02:08:35.146" v="3063" actId="20577"/>
          <ac:spMkLst>
            <pc:docMk/>
            <pc:sldMk cId="2218079872" sldId="995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09:14.083" v="3064" actId="1076"/>
          <ac:picMkLst>
            <pc:docMk/>
            <pc:sldMk cId="2218079872" sldId="995"/>
            <ac:picMk id="8" creationId="{E7AAE68C-DCAA-4594-86DE-8E3B3F408256}"/>
          </ac:picMkLst>
        </pc:picChg>
      </pc:sldChg>
      <pc:sldChg chg="add">
        <pc:chgData name="Mark Nelsen" userId="a584dcf5-9463-45df-b58f-c5025703c2bb" providerId="ADAL" clId="{539B4B10-CCCE-47AA-AB5F-CD6F7A21E43F}" dt="2023-03-14T02:05:47.990" v="2891"/>
        <pc:sldMkLst>
          <pc:docMk/>
          <pc:sldMk cId="3606831869" sldId="996"/>
        </pc:sldMkLst>
      </pc:sldChg>
      <pc:sldChg chg="modSp add ord">
        <pc:chgData name="Mark Nelsen" userId="a584dcf5-9463-45df-b58f-c5025703c2bb" providerId="ADAL" clId="{539B4B10-CCCE-47AA-AB5F-CD6F7A21E43F}" dt="2023-03-14T03:02:33.616" v="3891"/>
        <pc:sldMkLst>
          <pc:docMk/>
          <pc:sldMk cId="2342892946" sldId="997"/>
        </pc:sldMkLst>
        <pc:picChg chg="mod">
          <ac:chgData name="Mark Nelsen" userId="a584dcf5-9463-45df-b58f-c5025703c2bb" providerId="ADAL" clId="{539B4B10-CCCE-47AA-AB5F-CD6F7A21E43F}" dt="2023-03-14T02:06:56.222" v="2923" actId="14826"/>
          <ac:picMkLst>
            <pc:docMk/>
            <pc:sldMk cId="2342892946" sldId="997"/>
            <ac:picMk id="8" creationId="{E7AAE68C-DCAA-4594-86DE-8E3B3F408256}"/>
          </ac:picMkLst>
        </pc:picChg>
      </pc:sldChg>
      <pc:sldChg chg="add">
        <pc:chgData name="Mark Nelsen" userId="a584dcf5-9463-45df-b58f-c5025703c2bb" providerId="ADAL" clId="{539B4B10-CCCE-47AA-AB5F-CD6F7A21E43F}" dt="2023-03-14T02:07:07.748" v="2924"/>
        <pc:sldMkLst>
          <pc:docMk/>
          <pc:sldMk cId="3637753189" sldId="998"/>
        </pc:sldMkLst>
      </pc:sldChg>
      <pc:sldChg chg="addSp modSp add mod">
        <pc:chgData name="Mark Nelsen" userId="a584dcf5-9463-45df-b58f-c5025703c2bb" providerId="ADAL" clId="{539B4B10-CCCE-47AA-AB5F-CD6F7A21E43F}" dt="2023-03-14T02:21:39.072" v="3132" actId="20577"/>
        <pc:sldMkLst>
          <pc:docMk/>
          <pc:sldMk cId="393447981" sldId="999"/>
        </pc:sldMkLst>
        <pc:spChg chg="add mod">
          <ac:chgData name="Mark Nelsen" userId="a584dcf5-9463-45df-b58f-c5025703c2bb" providerId="ADAL" clId="{539B4B10-CCCE-47AA-AB5F-CD6F7A21E43F}" dt="2023-03-14T02:21:39.072" v="3132" actId="20577"/>
          <ac:spMkLst>
            <pc:docMk/>
            <pc:sldMk cId="393447981" sldId="999"/>
            <ac:spMk id="4" creationId="{BE90D955-1A52-4DBE-852C-F1C93D487AA9}"/>
          </ac:spMkLst>
        </pc:spChg>
        <pc:picChg chg="mod">
          <ac:chgData name="Mark Nelsen" userId="a584dcf5-9463-45df-b58f-c5025703c2bb" providerId="ADAL" clId="{539B4B10-CCCE-47AA-AB5F-CD6F7A21E43F}" dt="2023-03-14T02:20:47.627" v="3096" actId="1076"/>
          <ac:picMkLst>
            <pc:docMk/>
            <pc:sldMk cId="393447981" sldId="999"/>
            <ac:picMk id="8" creationId="{E7AAE68C-DCAA-4594-86DE-8E3B3F408256}"/>
          </ac:picMkLst>
        </pc:picChg>
      </pc:sldChg>
      <pc:sldChg chg="modSp add del mod">
        <pc:chgData name="Mark Nelsen" userId="a584dcf5-9463-45df-b58f-c5025703c2bb" providerId="ADAL" clId="{539B4B10-CCCE-47AA-AB5F-CD6F7A21E43F}" dt="2023-03-14T02:20:54.342" v="3098" actId="47"/>
        <pc:sldMkLst>
          <pc:docMk/>
          <pc:sldMk cId="1443039288" sldId="1000"/>
        </pc:sldMkLst>
        <pc:spChg chg="mod">
          <ac:chgData name="Mark Nelsen" userId="a584dcf5-9463-45df-b58f-c5025703c2bb" providerId="ADAL" clId="{539B4B10-CCCE-47AA-AB5F-CD6F7A21E43F}" dt="2023-03-14T02:18:35.347" v="3072" actId="20577"/>
          <ac:spMkLst>
            <pc:docMk/>
            <pc:sldMk cId="1443039288" sldId="1000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18:31.723" v="3070" actId="14100"/>
          <ac:picMkLst>
            <pc:docMk/>
            <pc:sldMk cId="1443039288" sldId="1000"/>
            <ac:picMk id="8" creationId="{E7AAE68C-DCAA-4594-86DE-8E3B3F408256}"/>
          </ac:picMkLst>
        </pc:picChg>
      </pc:sldChg>
      <pc:sldChg chg="modSp add mod">
        <pc:chgData name="Mark Nelsen" userId="a584dcf5-9463-45df-b58f-c5025703c2bb" providerId="ADAL" clId="{539B4B10-CCCE-47AA-AB5F-CD6F7A21E43F}" dt="2023-03-14T04:30:14.876" v="3931" actId="6549"/>
        <pc:sldMkLst>
          <pc:docMk/>
          <pc:sldMk cId="1493004252" sldId="1000"/>
        </pc:sldMkLst>
        <pc:spChg chg="mod">
          <ac:chgData name="Mark Nelsen" userId="a584dcf5-9463-45df-b58f-c5025703c2bb" providerId="ADAL" clId="{539B4B10-CCCE-47AA-AB5F-CD6F7A21E43F}" dt="2023-03-14T02:21:34.153" v="3123" actId="20577"/>
          <ac:spMkLst>
            <pc:docMk/>
            <pc:sldMk cId="1493004252" sldId="1000"/>
            <ac:spMk id="4" creationId="{BE90D955-1A52-4DBE-852C-F1C93D487AA9}"/>
          </ac:spMkLst>
        </pc:spChg>
        <pc:spChg chg="mod">
          <ac:chgData name="Mark Nelsen" userId="a584dcf5-9463-45df-b58f-c5025703c2bb" providerId="ADAL" clId="{539B4B10-CCCE-47AA-AB5F-CD6F7A21E43F}" dt="2023-03-14T04:30:14.876" v="3931" actId="6549"/>
          <ac:spMkLst>
            <pc:docMk/>
            <pc:sldMk cId="1493004252" sldId="1000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21:19.962" v="3108" actId="14826"/>
          <ac:picMkLst>
            <pc:docMk/>
            <pc:sldMk cId="1493004252" sldId="1000"/>
            <ac:picMk id="8" creationId="{E7AAE68C-DCAA-4594-86DE-8E3B3F408256}"/>
          </ac:picMkLst>
        </pc:picChg>
      </pc:sldChg>
      <pc:sldChg chg="addSp modSp add mod">
        <pc:chgData name="Mark Nelsen" userId="a584dcf5-9463-45df-b58f-c5025703c2bb" providerId="ADAL" clId="{539B4B10-CCCE-47AA-AB5F-CD6F7A21E43F}" dt="2023-03-14T04:30:07.975" v="3925" actId="20577"/>
        <pc:sldMkLst>
          <pc:docMk/>
          <pc:sldMk cId="414180328" sldId="1001"/>
        </pc:sldMkLst>
        <pc:spChg chg="mod">
          <ac:chgData name="Mark Nelsen" userId="a584dcf5-9463-45df-b58f-c5025703c2bb" providerId="ADAL" clId="{539B4B10-CCCE-47AA-AB5F-CD6F7A21E43F}" dt="2023-03-14T02:23:28.207" v="3267" actId="1076"/>
          <ac:spMkLst>
            <pc:docMk/>
            <pc:sldMk cId="414180328" sldId="1001"/>
            <ac:spMk id="4" creationId="{BE90D955-1A52-4DBE-852C-F1C93D487AA9}"/>
          </ac:spMkLst>
        </pc:spChg>
        <pc:spChg chg="mod">
          <ac:chgData name="Mark Nelsen" userId="a584dcf5-9463-45df-b58f-c5025703c2bb" providerId="ADAL" clId="{539B4B10-CCCE-47AA-AB5F-CD6F7A21E43F}" dt="2023-03-14T04:30:07.975" v="3925" actId="20577"/>
          <ac:spMkLst>
            <pc:docMk/>
            <pc:sldMk cId="414180328" sldId="1001"/>
            <ac:spMk id="5" creationId="{00000000-0000-0000-0000-000000000000}"/>
          </ac:spMkLst>
        </pc:spChg>
        <pc:picChg chg="add mod">
          <ac:chgData name="Mark Nelsen" userId="a584dcf5-9463-45df-b58f-c5025703c2bb" providerId="ADAL" clId="{539B4B10-CCCE-47AA-AB5F-CD6F7A21E43F}" dt="2023-03-14T02:24:53.141" v="3270" actId="1076"/>
          <ac:picMkLst>
            <pc:docMk/>
            <pc:sldMk cId="414180328" sldId="1001"/>
            <ac:picMk id="3" creationId="{B8CCF057-1DFF-4464-8F97-71059CD5F5DC}"/>
          </ac:picMkLst>
        </pc:picChg>
        <pc:picChg chg="add mod">
          <ac:chgData name="Mark Nelsen" userId="a584dcf5-9463-45df-b58f-c5025703c2bb" providerId="ADAL" clId="{539B4B10-CCCE-47AA-AB5F-CD6F7A21E43F}" dt="2023-03-14T02:25:17.032" v="3274" actId="1076"/>
          <ac:picMkLst>
            <pc:docMk/>
            <pc:sldMk cId="414180328" sldId="1001"/>
            <ac:picMk id="7" creationId="{176B45CF-E880-4E60-A9CC-2CB19DD2F89A}"/>
          </ac:picMkLst>
        </pc:picChg>
        <pc:picChg chg="mod">
          <ac:chgData name="Mark Nelsen" userId="a584dcf5-9463-45df-b58f-c5025703c2bb" providerId="ADAL" clId="{539B4B10-CCCE-47AA-AB5F-CD6F7A21E43F}" dt="2023-03-14T02:22:23.259" v="3136" actId="1076"/>
          <ac:picMkLst>
            <pc:docMk/>
            <pc:sldMk cId="414180328" sldId="1001"/>
            <ac:picMk id="8" creationId="{E7AAE68C-DCAA-4594-86DE-8E3B3F408256}"/>
          </ac:picMkLst>
        </pc:picChg>
        <pc:picChg chg="add mod">
          <ac:chgData name="Mark Nelsen" userId="a584dcf5-9463-45df-b58f-c5025703c2bb" providerId="ADAL" clId="{539B4B10-CCCE-47AA-AB5F-CD6F7A21E43F}" dt="2023-03-14T02:25:55.285" v="3278" actId="1076"/>
          <ac:picMkLst>
            <pc:docMk/>
            <pc:sldMk cId="414180328" sldId="1001"/>
            <ac:picMk id="9" creationId="{EAEADE36-13FB-40BE-BFFA-E604153A356C}"/>
          </ac:picMkLst>
        </pc:picChg>
        <pc:picChg chg="add mod">
          <ac:chgData name="Mark Nelsen" userId="a584dcf5-9463-45df-b58f-c5025703c2bb" providerId="ADAL" clId="{539B4B10-CCCE-47AA-AB5F-CD6F7A21E43F}" dt="2023-03-14T02:26:05.638" v="3282" actId="1076"/>
          <ac:picMkLst>
            <pc:docMk/>
            <pc:sldMk cId="414180328" sldId="1001"/>
            <ac:picMk id="10" creationId="{3CAE52E5-AA06-4897-AE9B-C9FF1B400E68}"/>
          </ac:picMkLst>
        </pc:picChg>
      </pc:sldChg>
      <pc:sldChg chg="add del">
        <pc:chgData name="Mark Nelsen" userId="a584dcf5-9463-45df-b58f-c5025703c2bb" providerId="ADAL" clId="{539B4B10-CCCE-47AA-AB5F-CD6F7A21E43F}" dt="2023-03-14T02:18:56.653" v="3074"/>
        <pc:sldMkLst>
          <pc:docMk/>
          <pc:sldMk cId="2035304017" sldId="1001"/>
        </pc:sldMkLst>
      </pc:sldChg>
      <pc:sldChg chg="delSp modSp add mod">
        <pc:chgData name="Mark Nelsen" userId="a584dcf5-9463-45df-b58f-c5025703c2bb" providerId="ADAL" clId="{539B4B10-CCCE-47AA-AB5F-CD6F7A21E43F}" dt="2023-03-14T02:28:11.701" v="3466" actId="1076"/>
        <pc:sldMkLst>
          <pc:docMk/>
          <pc:sldMk cId="1258399183" sldId="1002"/>
        </pc:sldMkLst>
        <pc:spChg chg="mod">
          <ac:chgData name="Mark Nelsen" userId="a584dcf5-9463-45df-b58f-c5025703c2bb" providerId="ADAL" clId="{539B4B10-CCCE-47AA-AB5F-CD6F7A21E43F}" dt="2023-03-14T02:28:11.701" v="3466" actId="1076"/>
          <ac:spMkLst>
            <pc:docMk/>
            <pc:sldMk cId="1258399183" sldId="1002"/>
            <ac:spMk id="4" creationId="{BE90D955-1A52-4DBE-852C-F1C93D487AA9}"/>
          </ac:spMkLst>
        </pc:spChg>
        <pc:spChg chg="mod">
          <ac:chgData name="Mark Nelsen" userId="a584dcf5-9463-45df-b58f-c5025703c2bb" providerId="ADAL" clId="{539B4B10-CCCE-47AA-AB5F-CD6F7A21E43F}" dt="2023-03-14T02:27:36.859" v="3393" actId="20577"/>
          <ac:spMkLst>
            <pc:docMk/>
            <pc:sldMk cId="1258399183" sldId="1002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27:44.135" v="3394" actId="1076"/>
          <ac:picMkLst>
            <pc:docMk/>
            <pc:sldMk cId="1258399183" sldId="1002"/>
            <ac:picMk id="3" creationId="{B8CCF057-1DFF-4464-8F97-71059CD5F5DC}"/>
          </ac:picMkLst>
        </pc:picChg>
        <pc:picChg chg="del">
          <ac:chgData name="Mark Nelsen" userId="a584dcf5-9463-45df-b58f-c5025703c2bb" providerId="ADAL" clId="{539B4B10-CCCE-47AA-AB5F-CD6F7A21E43F}" dt="2023-03-14T02:27:49.409" v="3397" actId="478"/>
          <ac:picMkLst>
            <pc:docMk/>
            <pc:sldMk cId="1258399183" sldId="1002"/>
            <ac:picMk id="7" creationId="{176B45CF-E880-4E60-A9CC-2CB19DD2F89A}"/>
          </ac:picMkLst>
        </pc:picChg>
        <pc:picChg chg="mod">
          <ac:chgData name="Mark Nelsen" userId="a584dcf5-9463-45df-b58f-c5025703c2bb" providerId="ADAL" clId="{539B4B10-CCCE-47AA-AB5F-CD6F7A21E43F}" dt="2023-03-14T02:26:43.397" v="3285" actId="1076"/>
          <ac:picMkLst>
            <pc:docMk/>
            <pc:sldMk cId="1258399183" sldId="1002"/>
            <ac:picMk id="8" creationId="{E7AAE68C-DCAA-4594-86DE-8E3B3F408256}"/>
          </ac:picMkLst>
        </pc:picChg>
        <pc:picChg chg="del">
          <ac:chgData name="Mark Nelsen" userId="a584dcf5-9463-45df-b58f-c5025703c2bb" providerId="ADAL" clId="{539B4B10-CCCE-47AA-AB5F-CD6F7A21E43F}" dt="2023-03-14T02:27:48.314" v="3396" actId="478"/>
          <ac:picMkLst>
            <pc:docMk/>
            <pc:sldMk cId="1258399183" sldId="1002"/>
            <ac:picMk id="9" creationId="{EAEADE36-13FB-40BE-BFFA-E604153A356C}"/>
          </ac:picMkLst>
        </pc:picChg>
        <pc:picChg chg="del">
          <ac:chgData name="Mark Nelsen" userId="a584dcf5-9463-45df-b58f-c5025703c2bb" providerId="ADAL" clId="{539B4B10-CCCE-47AA-AB5F-CD6F7A21E43F}" dt="2023-03-14T02:27:46.810" v="3395" actId="478"/>
          <ac:picMkLst>
            <pc:docMk/>
            <pc:sldMk cId="1258399183" sldId="1002"/>
            <ac:picMk id="10" creationId="{3CAE52E5-AA06-4897-AE9B-C9FF1B400E68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4T02:30:49.451" v="3525" actId="20577"/>
        <pc:sldMkLst>
          <pc:docMk/>
          <pc:sldMk cId="1873198469" sldId="1003"/>
        </pc:sldMkLst>
        <pc:spChg chg="mod">
          <ac:chgData name="Mark Nelsen" userId="a584dcf5-9463-45df-b58f-c5025703c2bb" providerId="ADAL" clId="{539B4B10-CCCE-47AA-AB5F-CD6F7A21E43F}" dt="2023-03-14T02:30:49.451" v="3525" actId="20577"/>
          <ac:spMkLst>
            <pc:docMk/>
            <pc:sldMk cId="1873198469" sldId="1003"/>
            <ac:spMk id="5" creationId="{00000000-0000-0000-0000-000000000000}"/>
          </ac:spMkLst>
        </pc:spChg>
        <pc:picChg chg="del mod">
          <ac:chgData name="Mark Nelsen" userId="a584dcf5-9463-45df-b58f-c5025703c2bb" providerId="ADAL" clId="{539B4B10-CCCE-47AA-AB5F-CD6F7A21E43F}" dt="2023-03-14T02:30:16.196" v="3484" actId="478"/>
          <ac:picMkLst>
            <pc:docMk/>
            <pc:sldMk cId="1873198469" sldId="1003"/>
            <ac:picMk id="3" creationId="{B8CCF057-1DFF-4464-8F97-71059CD5F5DC}"/>
          </ac:picMkLst>
        </pc:picChg>
        <pc:picChg chg="add mod">
          <ac:chgData name="Mark Nelsen" userId="a584dcf5-9463-45df-b58f-c5025703c2bb" providerId="ADAL" clId="{539B4B10-CCCE-47AA-AB5F-CD6F7A21E43F}" dt="2023-03-14T02:29:22.548" v="3477" actId="14826"/>
          <ac:picMkLst>
            <pc:docMk/>
            <pc:sldMk cId="1873198469" sldId="1003"/>
            <ac:picMk id="6" creationId="{49AD402A-2091-4BF2-B9CA-7A0907E96C18}"/>
          </ac:picMkLst>
        </pc:picChg>
        <pc:picChg chg="add mod">
          <ac:chgData name="Mark Nelsen" userId="a584dcf5-9463-45df-b58f-c5025703c2bb" providerId="ADAL" clId="{539B4B10-CCCE-47AA-AB5F-CD6F7A21E43F}" dt="2023-03-14T02:30:13.892" v="3483" actId="1076"/>
          <ac:picMkLst>
            <pc:docMk/>
            <pc:sldMk cId="1873198469" sldId="1003"/>
            <ac:picMk id="7" creationId="{DD43B002-3DC5-470D-ABB5-83E4492A1B07}"/>
          </ac:picMkLst>
        </pc:picChg>
        <pc:picChg chg="mod">
          <ac:chgData name="Mark Nelsen" userId="a584dcf5-9463-45df-b58f-c5025703c2bb" providerId="ADAL" clId="{539B4B10-CCCE-47AA-AB5F-CD6F7A21E43F}" dt="2023-03-14T02:29:13.401" v="3474" actId="1076"/>
          <ac:picMkLst>
            <pc:docMk/>
            <pc:sldMk cId="1873198469" sldId="1003"/>
            <ac:picMk id="8" creationId="{E7AAE68C-DCAA-4594-86DE-8E3B3F408256}"/>
          </ac:picMkLst>
        </pc:picChg>
        <pc:picChg chg="add mod">
          <ac:chgData name="Mark Nelsen" userId="a584dcf5-9463-45df-b58f-c5025703c2bb" providerId="ADAL" clId="{539B4B10-CCCE-47AA-AB5F-CD6F7A21E43F}" dt="2023-03-14T02:30:26.101" v="3486" actId="1076"/>
          <ac:picMkLst>
            <pc:docMk/>
            <pc:sldMk cId="1873198469" sldId="1003"/>
            <ac:picMk id="9" creationId="{66255AD2-71DD-4FF2-8325-B9F6E4EFA301}"/>
          </ac:picMkLst>
        </pc:picChg>
      </pc:sldChg>
      <pc:sldChg chg="modSp add mod">
        <pc:chgData name="Mark Nelsen" userId="a584dcf5-9463-45df-b58f-c5025703c2bb" providerId="ADAL" clId="{539B4B10-CCCE-47AA-AB5F-CD6F7A21E43F}" dt="2023-03-14T02:33:37.625" v="3608" actId="1076"/>
        <pc:sldMkLst>
          <pc:docMk/>
          <pc:sldMk cId="2215201950" sldId="1004"/>
        </pc:sldMkLst>
        <pc:spChg chg="mod">
          <ac:chgData name="Mark Nelsen" userId="a584dcf5-9463-45df-b58f-c5025703c2bb" providerId="ADAL" clId="{539B4B10-CCCE-47AA-AB5F-CD6F7A21E43F}" dt="2023-03-14T02:33:37.625" v="3608" actId="1076"/>
          <ac:spMkLst>
            <pc:docMk/>
            <pc:sldMk cId="2215201950" sldId="1004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32:33.395" v="3534" actId="14100"/>
          <ac:picMkLst>
            <pc:docMk/>
            <pc:sldMk cId="2215201950" sldId="1004"/>
            <ac:picMk id="6" creationId="{49AD402A-2091-4BF2-B9CA-7A0907E96C18}"/>
          </ac:picMkLst>
        </pc:picChg>
        <pc:picChg chg="mod">
          <ac:chgData name="Mark Nelsen" userId="a584dcf5-9463-45df-b58f-c5025703c2bb" providerId="ADAL" clId="{539B4B10-CCCE-47AA-AB5F-CD6F7A21E43F}" dt="2023-03-14T02:32:38.322" v="3535" actId="1076"/>
          <ac:picMkLst>
            <pc:docMk/>
            <pc:sldMk cId="2215201950" sldId="1004"/>
            <ac:picMk id="7" creationId="{DD43B002-3DC5-470D-ABB5-83E4492A1B07}"/>
          </ac:picMkLst>
        </pc:picChg>
        <pc:picChg chg="mod">
          <ac:chgData name="Mark Nelsen" userId="a584dcf5-9463-45df-b58f-c5025703c2bb" providerId="ADAL" clId="{539B4B10-CCCE-47AA-AB5F-CD6F7A21E43F}" dt="2023-03-14T02:31:50.500" v="3529" actId="14826"/>
          <ac:picMkLst>
            <pc:docMk/>
            <pc:sldMk cId="2215201950" sldId="1004"/>
            <ac:picMk id="8" creationId="{E7AAE68C-DCAA-4594-86DE-8E3B3F408256}"/>
          </ac:picMkLst>
        </pc:picChg>
        <pc:picChg chg="mod">
          <ac:chgData name="Mark Nelsen" userId="a584dcf5-9463-45df-b58f-c5025703c2bb" providerId="ADAL" clId="{539B4B10-CCCE-47AA-AB5F-CD6F7A21E43F}" dt="2023-03-14T02:32:01.703" v="3530" actId="1076"/>
          <ac:picMkLst>
            <pc:docMk/>
            <pc:sldMk cId="2215201950" sldId="1004"/>
            <ac:picMk id="9" creationId="{66255AD2-71DD-4FF2-8325-B9F6E4EFA301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4T02:41:09.126" v="3793" actId="14100"/>
        <pc:sldMkLst>
          <pc:docMk/>
          <pc:sldMk cId="3611172808" sldId="1005"/>
        </pc:sldMkLst>
        <pc:spChg chg="del">
          <ac:chgData name="Mark Nelsen" userId="a584dcf5-9463-45df-b58f-c5025703c2bb" providerId="ADAL" clId="{539B4B10-CCCE-47AA-AB5F-CD6F7A21E43F}" dt="2023-03-14T02:37:51.125" v="3708" actId="478"/>
          <ac:spMkLst>
            <pc:docMk/>
            <pc:sldMk cId="3611172808" sldId="1005"/>
            <ac:spMk id="4" creationId="{BE90D955-1A52-4DBE-852C-F1C93D487AA9}"/>
          </ac:spMkLst>
        </pc:spChg>
        <pc:spChg chg="mod">
          <ac:chgData name="Mark Nelsen" userId="a584dcf5-9463-45df-b58f-c5025703c2bb" providerId="ADAL" clId="{539B4B10-CCCE-47AA-AB5F-CD6F7A21E43F}" dt="2023-03-14T02:37:26.240" v="3701" actId="20577"/>
          <ac:spMkLst>
            <pc:docMk/>
            <pc:sldMk cId="3611172808" sldId="1005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38:30.138" v="3716" actId="1076"/>
          <ac:picMkLst>
            <pc:docMk/>
            <pc:sldMk cId="3611172808" sldId="1005"/>
            <ac:picMk id="6" creationId="{49AD402A-2091-4BF2-B9CA-7A0907E96C18}"/>
          </ac:picMkLst>
        </pc:picChg>
        <pc:picChg chg="del">
          <ac:chgData name="Mark Nelsen" userId="a584dcf5-9463-45df-b58f-c5025703c2bb" providerId="ADAL" clId="{539B4B10-CCCE-47AA-AB5F-CD6F7A21E43F}" dt="2023-03-14T02:34:54.209" v="3615" actId="478"/>
          <ac:picMkLst>
            <pc:docMk/>
            <pc:sldMk cId="3611172808" sldId="1005"/>
            <ac:picMk id="7" creationId="{DD43B002-3DC5-470D-ABB5-83E4492A1B07}"/>
          </ac:picMkLst>
        </pc:picChg>
        <pc:picChg chg="mod">
          <ac:chgData name="Mark Nelsen" userId="a584dcf5-9463-45df-b58f-c5025703c2bb" providerId="ADAL" clId="{539B4B10-CCCE-47AA-AB5F-CD6F7A21E43F}" dt="2023-03-14T02:37:58.342" v="3709" actId="1076"/>
          <ac:picMkLst>
            <pc:docMk/>
            <pc:sldMk cId="3611172808" sldId="1005"/>
            <ac:picMk id="8" creationId="{E7AAE68C-DCAA-4594-86DE-8E3B3F408256}"/>
          </ac:picMkLst>
        </pc:picChg>
        <pc:picChg chg="del">
          <ac:chgData name="Mark Nelsen" userId="a584dcf5-9463-45df-b58f-c5025703c2bb" providerId="ADAL" clId="{539B4B10-CCCE-47AA-AB5F-CD6F7A21E43F}" dt="2023-03-14T02:34:57.570" v="3616" actId="478"/>
          <ac:picMkLst>
            <pc:docMk/>
            <pc:sldMk cId="3611172808" sldId="1005"/>
            <ac:picMk id="9" creationId="{66255AD2-71DD-4FF2-8325-B9F6E4EFA301}"/>
          </ac:picMkLst>
        </pc:picChg>
        <pc:picChg chg="add mod">
          <ac:chgData name="Mark Nelsen" userId="a584dcf5-9463-45df-b58f-c5025703c2bb" providerId="ADAL" clId="{539B4B10-CCCE-47AA-AB5F-CD6F7A21E43F}" dt="2023-03-14T02:41:09.126" v="3793" actId="14100"/>
          <ac:picMkLst>
            <pc:docMk/>
            <pc:sldMk cId="3611172808" sldId="1005"/>
            <ac:picMk id="10" creationId="{F191AA2C-CD86-483E-99D8-925B92273AA8}"/>
          </ac:picMkLst>
        </pc:picChg>
      </pc:sldChg>
      <pc:sldChg chg="delSp modSp add mod">
        <pc:chgData name="Mark Nelsen" userId="a584dcf5-9463-45df-b58f-c5025703c2bb" providerId="ADAL" clId="{539B4B10-CCCE-47AA-AB5F-CD6F7A21E43F}" dt="2023-03-14T02:41:00.741" v="3792" actId="1076"/>
        <pc:sldMkLst>
          <pc:docMk/>
          <pc:sldMk cId="212254703" sldId="1006"/>
        </pc:sldMkLst>
        <pc:spChg chg="mod">
          <ac:chgData name="Mark Nelsen" userId="a584dcf5-9463-45df-b58f-c5025703c2bb" providerId="ADAL" clId="{539B4B10-CCCE-47AA-AB5F-CD6F7A21E43F}" dt="2023-03-14T02:40:57.703" v="3791" actId="1076"/>
          <ac:spMkLst>
            <pc:docMk/>
            <pc:sldMk cId="212254703" sldId="1006"/>
            <ac:spMk id="5" creationId="{00000000-0000-0000-0000-000000000000}"/>
          </ac:spMkLst>
        </pc:spChg>
        <pc:picChg chg="del mod">
          <ac:chgData name="Mark Nelsen" userId="a584dcf5-9463-45df-b58f-c5025703c2bb" providerId="ADAL" clId="{539B4B10-CCCE-47AA-AB5F-CD6F7A21E43F}" dt="2023-03-14T02:39:32.457" v="3726" actId="478"/>
          <ac:picMkLst>
            <pc:docMk/>
            <pc:sldMk cId="212254703" sldId="1006"/>
            <ac:picMk id="6" creationId="{49AD402A-2091-4BF2-B9CA-7A0907E96C18}"/>
          </ac:picMkLst>
        </pc:picChg>
        <pc:picChg chg="mod">
          <ac:chgData name="Mark Nelsen" userId="a584dcf5-9463-45df-b58f-c5025703c2bb" providerId="ADAL" clId="{539B4B10-CCCE-47AA-AB5F-CD6F7A21E43F}" dt="2023-03-14T02:41:00.741" v="3792" actId="1076"/>
          <ac:picMkLst>
            <pc:docMk/>
            <pc:sldMk cId="212254703" sldId="1006"/>
            <ac:picMk id="8" creationId="{E7AAE68C-DCAA-4594-86DE-8E3B3F408256}"/>
          </ac:picMkLst>
        </pc:picChg>
        <pc:picChg chg="del mod">
          <ac:chgData name="Mark Nelsen" userId="a584dcf5-9463-45df-b58f-c5025703c2bb" providerId="ADAL" clId="{539B4B10-CCCE-47AA-AB5F-CD6F7A21E43F}" dt="2023-03-14T02:39:49.597" v="3730" actId="478"/>
          <ac:picMkLst>
            <pc:docMk/>
            <pc:sldMk cId="212254703" sldId="1006"/>
            <ac:picMk id="10" creationId="{F191AA2C-CD86-483E-99D8-925B92273AA8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4T02:47:32.991" v="3844" actId="1076"/>
        <pc:sldMkLst>
          <pc:docMk/>
          <pc:sldMk cId="3688899335" sldId="1007"/>
        </pc:sldMkLst>
        <pc:spChg chg="del mod">
          <ac:chgData name="Mark Nelsen" userId="a584dcf5-9463-45df-b58f-c5025703c2bb" providerId="ADAL" clId="{539B4B10-CCCE-47AA-AB5F-CD6F7A21E43F}" dt="2023-03-14T02:42:00.626" v="3806" actId="478"/>
          <ac:spMkLst>
            <pc:docMk/>
            <pc:sldMk cId="3688899335" sldId="1007"/>
            <ac:spMk id="5" creationId="{00000000-0000-0000-0000-000000000000}"/>
          </ac:spMkLst>
        </pc:spChg>
        <pc:picChg chg="add mod ord">
          <ac:chgData name="Mark Nelsen" userId="a584dcf5-9463-45df-b58f-c5025703c2bb" providerId="ADAL" clId="{539B4B10-CCCE-47AA-AB5F-CD6F7A21E43F}" dt="2023-03-14T02:47:32.991" v="3844" actId="1076"/>
          <ac:picMkLst>
            <pc:docMk/>
            <pc:sldMk cId="3688899335" sldId="1007"/>
            <ac:picMk id="4" creationId="{377E1E62-B47E-49D9-B71A-13CF72397837}"/>
          </ac:picMkLst>
        </pc:picChg>
        <pc:picChg chg="add mod">
          <ac:chgData name="Mark Nelsen" userId="a584dcf5-9463-45df-b58f-c5025703c2bb" providerId="ADAL" clId="{539B4B10-CCCE-47AA-AB5F-CD6F7A21E43F}" dt="2023-03-14T02:46:56.657" v="3840" actId="1076"/>
          <ac:picMkLst>
            <pc:docMk/>
            <pc:sldMk cId="3688899335" sldId="1007"/>
            <ac:picMk id="6" creationId="{E79B3F55-F3AA-47AA-9DA0-65C1E797A07E}"/>
          </ac:picMkLst>
        </pc:picChg>
        <pc:picChg chg="mod">
          <ac:chgData name="Mark Nelsen" userId="a584dcf5-9463-45df-b58f-c5025703c2bb" providerId="ADAL" clId="{539B4B10-CCCE-47AA-AB5F-CD6F7A21E43F}" dt="2023-03-14T02:47:06.891" v="3841" actId="1076"/>
          <ac:picMkLst>
            <pc:docMk/>
            <pc:sldMk cId="3688899335" sldId="1007"/>
            <ac:picMk id="8" creationId="{E7AAE68C-DCAA-4594-86DE-8E3B3F408256}"/>
          </ac:picMkLst>
        </pc:picChg>
      </pc:sldChg>
      <pc:sldChg chg="modSp add mod ord">
        <pc:chgData name="Mark Nelsen" userId="a584dcf5-9463-45df-b58f-c5025703c2bb" providerId="ADAL" clId="{539B4B10-CCCE-47AA-AB5F-CD6F7A21E43F}" dt="2023-03-14T02:49:46.121" v="3862"/>
        <pc:sldMkLst>
          <pc:docMk/>
          <pc:sldMk cId="384061499" sldId="1008"/>
        </pc:sldMkLst>
        <pc:picChg chg="mod">
          <ac:chgData name="Mark Nelsen" userId="a584dcf5-9463-45df-b58f-c5025703c2bb" providerId="ADAL" clId="{539B4B10-CCCE-47AA-AB5F-CD6F7A21E43F}" dt="2023-03-14T02:49:39.958" v="3860" actId="1076"/>
          <ac:picMkLst>
            <pc:docMk/>
            <pc:sldMk cId="384061499" sldId="1008"/>
            <ac:picMk id="4" creationId="{377E1E62-B47E-49D9-B71A-13CF72397837}"/>
          </ac:picMkLst>
        </pc:picChg>
        <pc:picChg chg="mod">
          <ac:chgData name="Mark Nelsen" userId="a584dcf5-9463-45df-b58f-c5025703c2bb" providerId="ADAL" clId="{539B4B10-CCCE-47AA-AB5F-CD6F7A21E43F}" dt="2023-03-14T02:49:00.368" v="3855" actId="1076"/>
          <ac:picMkLst>
            <pc:docMk/>
            <pc:sldMk cId="384061499" sldId="1008"/>
            <ac:picMk id="6" creationId="{E79B3F55-F3AA-47AA-9DA0-65C1E797A07E}"/>
          </ac:picMkLst>
        </pc:picChg>
        <pc:picChg chg="mod">
          <ac:chgData name="Mark Nelsen" userId="a584dcf5-9463-45df-b58f-c5025703c2bb" providerId="ADAL" clId="{539B4B10-CCCE-47AA-AB5F-CD6F7A21E43F}" dt="2023-03-14T02:48:53.553" v="3854" actId="1076"/>
          <ac:picMkLst>
            <pc:docMk/>
            <pc:sldMk cId="384061499" sldId="1008"/>
            <ac:picMk id="8" creationId="{E7AAE68C-DCAA-4594-86DE-8E3B3F408256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5T01:49:43.577" v="5187" actId="166"/>
        <pc:sldMkLst>
          <pc:docMk/>
          <pc:sldMk cId="1955248417" sldId="1009"/>
        </pc:sldMkLst>
        <pc:spChg chg="mod ord">
          <ac:chgData name="Mark Nelsen" userId="a584dcf5-9463-45df-b58f-c5025703c2bb" providerId="ADAL" clId="{539B4B10-CCCE-47AA-AB5F-CD6F7A21E43F}" dt="2023-03-15T01:49:43.577" v="5187" actId="166"/>
          <ac:spMkLst>
            <pc:docMk/>
            <pc:sldMk cId="1955248417" sldId="1009"/>
            <ac:spMk id="5" creationId="{00000000-0000-0000-0000-000000000000}"/>
          </ac:spMkLst>
        </pc:spChg>
        <pc:picChg chg="add del mod">
          <ac:chgData name="Mark Nelsen" userId="a584dcf5-9463-45df-b58f-c5025703c2bb" providerId="ADAL" clId="{539B4B10-CCCE-47AA-AB5F-CD6F7A21E43F}" dt="2023-03-15T01:49:02.578" v="5062" actId="14100"/>
          <ac:picMkLst>
            <pc:docMk/>
            <pc:sldMk cId="1955248417" sldId="1009"/>
            <ac:picMk id="8" creationId="{E7AAE68C-DCAA-4594-86DE-8E3B3F408256}"/>
          </ac:picMkLst>
        </pc:picChg>
      </pc:sldChg>
      <pc:sldChg chg="delSp modSp add mod">
        <pc:chgData name="Mark Nelsen" userId="a584dcf5-9463-45df-b58f-c5025703c2bb" providerId="ADAL" clId="{539B4B10-CCCE-47AA-AB5F-CD6F7A21E43F}" dt="2023-03-14T02:53:17.912" v="3873" actId="1076"/>
        <pc:sldMkLst>
          <pc:docMk/>
          <pc:sldMk cId="2145649376" sldId="1010"/>
        </pc:sldMkLst>
        <pc:spChg chg="del">
          <ac:chgData name="Mark Nelsen" userId="a584dcf5-9463-45df-b58f-c5025703c2bb" providerId="ADAL" clId="{539B4B10-CCCE-47AA-AB5F-CD6F7A21E43F}" dt="2023-03-14T02:53:06.256" v="3870" actId="478"/>
          <ac:spMkLst>
            <pc:docMk/>
            <pc:sldMk cId="2145649376" sldId="1010"/>
            <ac:spMk id="5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4T02:53:17.912" v="3873" actId="1076"/>
          <ac:picMkLst>
            <pc:docMk/>
            <pc:sldMk cId="2145649376" sldId="1010"/>
            <ac:picMk id="7" creationId="{D16C0BD5-2E94-471C-9151-C750A9EC09D9}"/>
          </ac:picMkLst>
        </pc:picChg>
      </pc:sldChg>
      <pc:sldChg chg="addSp delSp modSp add del mod">
        <pc:chgData name="Mark Nelsen" userId="a584dcf5-9463-45df-b58f-c5025703c2bb" providerId="ADAL" clId="{539B4B10-CCCE-47AA-AB5F-CD6F7A21E43F}" dt="2023-03-15T02:11:10.006" v="5686" actId="47"/>
        <pc:sldMkLst>
          <pc:docMk/>
          <pc:sldMk cId="3197380246" sldId="1011"/>
        </pc:sldMkLst>
        <pc:spChg chg="del mod">
          <ac:chgData name="Mark Nelsen" userId="a584dcf5-9463-45df-b58f-c5025703c2bb" providerId="ADAL" clId="{539B4B10-CCCE-47AA-AB5F-CD6F7A21E43F}" dt="2023-03-15T02:08:59.061" v="5666" actId="478"/>
          <ac:spMkLst>
            <pc:docMk/>
            <pc:sldMk cId="3197380246" sldId="1011"/>
            <ac:spMk id="7" creationId="{00000000-0000-0000-0000-000000000000}"/>
          </ac:spMkLst>
        </pc:spChg>
        <pc:spChg chg="add mod">
          <ac:chgData name="Mark Nelsen" userId="a584dcf5-9463-45df-b58f-c5025703c2bb" providerId="ADAL" clId="{539B4B10-CCCE-47AA-AB5F-CD6F7A21E43F}" dt="2023-03-15T02:10:27.561" v="5681" actId="1076"/>
          <ac:spMkLst>
            <pc:docMk/>
            <pc:sldMk cId="3197380246" sldId="1011"/>
            <ac:spMk id="8" creationId="{2DCB8672-DA87-4F4C-ACC1-E5D6DA816F49}"/>
          </ac:spMkLst>
        </pc:spChg>
        <pc:spChg chg="add mod">
          <ac:chgData name="Mark Nelsen" userId="a584dcf5-9463-45df-b58f-c5025703c2bb" providerId="ADAL" clId="{539B4B10-CCCE-47AA-AB5F-CD6F7A21E43F}" dt="2023-03-15T02:09:01.075" v="5667"/>
          <ac:spMkLst>
            <pc:docMk/>
            <pc:sldMk cId="3197380246" sldId="1011"/>
            <ac:spMk id="9" creationId="{DC0142A6-A158-4E9E-96F9-43A74E849378}"/>
          </ac:spMkLst>
        </pc:spChg>
        <pc:spChg chg="del">
          <ac:chgData name="Mark Nelsen" userId="a584dcf5-9463-45df-b58f-c5025703c2bb" providerId="ADAL" clId="{539B4B10-CCCE-47AA-AB5F-CD6F7A21E43F}" dt="2023-03-15T02:05:41.652" v="5566" actId="478"/>
          <ac:spMkLst>
            <pc:docMk/>
            <pc:sldMk cId="3197380246" sldId="1011"/>
            <ac:spMk id="10" creationId="{00000000-0000-0000-0000-000000000000}"/>
          </ac:spMkLst>
        </pc:spChg>
        <pc:spChg chg="del mod">
          <ac:chgData name="Mark Nelsen" userId="a584dcf5-9463-45df-b58f-c5025703c2bb" providerId="ADAL" clId="{539B4B10-CCCE-47AA-AB5F-CD6F7A21E43F}" dt="2023-03-15T02:03:57.282" v="5482" actId="478"/>
          <ac:spMkLst>
            <pc:docMk/>
            <pc:sldMk cId="3197380246" sldId="1011"/>
            <ac:spMk id="11" creationId="{00000000-0000-0000-0000-000000000000}"/>
          </ac:spMkLst>
        </pc:spChg>
        <pc:spChg chg="add mod">
          <ac:chgData name="Mark Nelsen" userId="a584dcf5-9463-45df-b58f-c5025703c2bb" providerId="ADAL" clId="{539B4B10-CCCE-47AA-AB5F-CD6F7A21E43F}" dt="2023-03-15T02:10:33.057" v="5683" actId="1076"/>
          <ac:spMkLst>
            <pc:docMk/>
            <pc:sldMk cId="3197380246" sldId="1011"/>
            <ac:spMk id="12" creationId="{BAE299A2-C95B-428B-B49C-2C8A54B7156F}"/>
          </ac:spMkLst>
        </pc:spChg>
        <pc:picChg chg="mod">
          <ac:chgData name="Mark Nelsen" userId="a584dcf5-9463-45df-b58f-c5025703c2bb" providerId="ADAL" clId="{539B4B10-CCCE-47AA-AB5F-CD6F7A21E43F}" dt="2023-03-15T02:09:34.309" v="5676" actId="14100"/>
          <ac:picMkLst>
            <pc:docMk/>
            <pc:sldMk cId="3197380246" sldId="1011"/>
            <ac:picMk id="5" creationId="{00000000-0000-0000-0000-000000000000}"/>
          </ac:picMkLst>
        </pc:picChg>
        <pc:picChg chg="mod">
          <ac:chgData name="Mark Nelsen" userId="a584dcf5-9463-45df-b58f-c5025703c2bb" providerId="ADAL" clId="{539B4B10-CCCE-47AA-AB5F-CD6F7A21E43F}" dt="2023-03-15T02:09:30.937" v="5675" actId="14100"/>
          <ac:picMkLst>
            <pc:docMk/>
            <pc:sldMk cId="3197380246" sldId="1011"/>
            <ac:picMk id="6" creationId="{00000000-0000-0000-0000-000000000000}"/>
          </ac:picMkLst>
        </pc:picChg>
      </pc:sldChg>
      <pc:sldChg chg="addSp delSp modSp add del mod">
        <pc:chgData name="Mark Nelsen" userId="a584dcf5-9463-45df-b58f-c5025703c2bb" providerId="ADAL" clId="{539B4B10-CCCE-47AA-AB5F-CD6F7A21E43F}" dt="2023-03-15T02:11:11.197" v="5687" actId="47"/>
        <pc:sldMkLst>
          <pc:docMk/>
          <pc:sldMk cId="1008041858" sldId="1012"/>
        </pc:sldMkLst>
        <pc:spChg chg="mod">
          <ac:chgData name="Mark Nelsen" userId="a584dcf5-9463-45df-b58f-c5025703c2bb" providerId="ADAL" clId="{539B4B10-CCCE-47AA-AB5F-CD6F7A21E43F}" dt="2023-03-15T02:08:07.514" v="5649" actId="1036"/>
          <ac:spMkLst>
            <pc:docMk/>
            <pc:sldMk cId="1008041858" sldId="1012"/>
            <ac:spMk id="7" creationId="{00000000-0000-0000-0000-000000000000}"/>
          </ac:spMkLst>
        </pc:spChg>
        <pc:spChg chg="mod">
          <ac:chgData name="Mark Nelsen" userId="a584dcf5-9463-45df-b58f-c5025703c2bb" providerId="ADAL" clId="{539B4B10-CCCE-47AA-AB5F-CD6F7A21E43F}" dt="2023-03-15T02:08:26.563" v="5665" actId="1037"/>
          <ac:spMkLst>
            <pc:docMk/>
            <pc:sldMk cId="1008041858" sldId="1012"/>
            <ac:spMk id="8" creationId="{2DCB8672-DA87-4F4C-ACC1-E5D6DA816F49}"/>
          </ac:spMkLst>
        </pc:spChg>
        <pc:picChg chg="del">
          <ac:chgData name="Mark Nelsen" userId="a584dcf5-9463-45df-b58f-c5025703c2bb" providerId="ADAL" clId="{539B4B10-CCCE-47AA-AB5F-CD6F7A21E43F}" dt="2023-03-15T02:06:16.467" v="5570" actId="478"/>
          <ac:picMkLst>
            <pc:docMk/>
            <pc:sldMk cId="1008041858" sldId="1012"/>
            <ac:picMk id="5" creationId="{00000000-0000-0000-0000-000000000000}"/>
          </ac:picMkLst>
        </pc:picChg>
        <pc:picChg chg="mod">
          <ac:chgData name="Mark Nelsen" userId="a584dcf5-9463-45df-b58f-c5025703c2bb" providerId="ADAL" clId="{539B4B10-CCCE-47AA-AB5F-CD6F7A21E43F}" dt="2023-03-15T02:08:17.676" v="5655" actId="1037"/>
          <ac:picMkLst>
            <pc:docMk/>
            <pc:sldMk cId="1008041858" sldId="1012"/>
            <ac:picMk id="6" creationId="{00000000-0000-0000-0000-000000000000}"/>
          </ac:picMkLst>
        </pc:picChg>
        <pc:picChg chg="add mod">
          <ac:chgData name="Mark Nelsen" userId="a584dcf5-9463-45df-b58f-c5025703c2bb" providerId="ADAL" clId="{539B4B10-CCCE-47AA-AB5F-CD6F7A21E43F}" dt="2023-03-15T02:08:23.401" v="5661" actId="1038"/>
          <ac:picMkLst>
            <pc:docMk/>
            <pc:sldMk cId="1008041858" sldId="1012"/>
            <ac:picMk id="9" creationId="{2AE6C33D-A528-4F93-8C27-0B16E819232F}"/>
          </ac:picMkLst>
        </pc:picChg>
      </pc:sldChg>
      <pc:sldChg chg="modSp mod ord">
        <pc:chgData name="Mark Nelsen" userId="a584dcf5-9463-45df-b58f-c5025703c2bb" providerId="ADAL" clId="{539B4B10-CCCE-47AA-AB5F-CD6F7A21E43F}" dt="2023-03-15T02:44:25.807" v="5758" actId="1037"/>
        <pc:sldMkLst>
          <pc:docMk/>
          <pc:sldMk cId="1256188990" sldId="1014"/>
        </pc:sldMkLst>
        <pc:picChg chg="mod">
          <ac:chgData name="Mark Nelsen" userId="a584dcf5-9463-45df-b58f-c5025703c2bb" providerId="ADAL" clId="{539B4B10-CCCE-47AA-AB5F-CD6F7A21E43F}" dt="2023-03-15T02:44:25.807" v="5758" actId="1037"/>
          <ac:picMkLst>
            <pc:docMk/>
            <pc:sldMk cId="1256188990" sldId="1014"/>
            <ac:picMk id="9" creationId="{2AE6C33D-A528-4F93-8C27-0B16E819232F}"/>
          </ac:picMkLst>
        </pc:picChg>
      </pc:sldChg>
      <pc:sldChg chg="addSp delSp modSp add mod">
        <pc:chgData name="Mark Nelsen" userId="a584dcf5-9463-45df-b58f-c5025703c2bb" providerId="ADAL" clId="{539B4B10-CCCE-47AA-AB5F-CD6F7A21E43F}" dt="2023-03-15T02:14:53.007" v="5736" actId="14100"/>
        <pc:sldMkLst>
          <pc:docMk/>
          <pc:sldMk cId="3601295339" sldId="1015"/>
        </pc:sldMkLst>
        <pc:spChg chg="add del mod">
          <ac:chgData name="Mark Nelsen" userId="a584dcf5-9463-45df-b58f-c5025703c2bb" providerId="ADAL" clId="{539B4B10-CCCE-47AA-AB5F-CD6F7A21E43F}" dt="2023-03-15T02:14:12.669" v="5726" actId="478"/>
          <ac:spMkLst>
            <pc:docMk/>
            <pc:sldMk cId="3601295339" sldId="1015"/>
            <ac:spMk id="2" creationId="{07261374-F496-43C8-9D53-44B9FB515564}"/>
          </ac:spMkLst>
        </pc:spChg>
        <pc:spChg chg="mod">
          <ac:chgData name="Mark Nelsen" userId="a584dcf5-9463-45df-b58f-c5025703c2bb" providerId="ADAL" clId="{539B4B10-CCCE-47AA-AB5F-CD6F7A21E43F}" dt="2023-03-15T02:14:46.995" v="5734" actId="1076"/>
          <ac:spMkLst>
            <pc:docMk/>
            <pc:sldMk cId="3601295339" sldId="1015"/>
            <ac:spMk id="5" creationId="{E5FBAEBD-D3AC-A531-5BC1-E68D33D2C7D9}"/>
          </ac:spMkLst>
        </pc:spChg>
        <pc:spChg chg="del mod">
          <ac:chgData name="Mark Nelsen" userId="a584dcf5-9463-45df-b58f-c5025703c2bb" providerId="ADAL" clId="{539B4B10-CCCE-47AA-AB5F-CD6F7A21E43F}" dt="2023-03-15T02:14:04.666" v="5724" actId="21"/>
          <ac:spMkLst>
            <pc:docMk/>
            <pc:sldMk cId="3601295339" sldId="1015"/>
            <ac:spMk id="7" creationId="{00000000-0000-0000-0000-000000000000}"/>
          </ac:spMkLst>
        </pc:spChg>
        <pc:spChg chg="del">
          <ac:chgData name="Mark Nelsen" userId="a584dcf5-9463-45df-b58f-c5025703c2bb" providerId="ADAL" clId="{539B4B10-CCCE-47AA-AB5F-CD6F7A21E43F}" dt="2023-03-15T02:14:18.928" v="5727" actId="21"/>
          <ac:spMkLst>
            <pc:docMk/>
            <pc:sldMk cId="3601295339" sldId="1015"/>
            <ac:spMk id="31748" creationId="{00000000-0000-0000-0000-000000000000}"/>
          </ac:spMkLst>
        </pc:spChg>
        <pc:spChg chg="del">
          <ac:chgData name="Mark Nelsen" userId="a584dcf5-9463-45df-b58f-c5025703c2bb" providerId="ADAL" clId="{539B4B10-CCCE-47AA-AB5F-CD6F7A21E43F}" dt="2023-03-15T02:14:22.401" v="5728" actId="21"/>
          <ac:spMkLst>
            <pc:docMk/>
            <pc:sldMk cId="3601295339" sldId="1015"/>
            <ac:spMk id="31749" creationId="{00000000-0000-0000-0000-000000000000}"/>
          </ac:spMkLst>
        </pc:spChg>
        <pc:picChg chg="mod">
          <ac:chgData name="Mark Nelsen" userId="a584dcf5-9463-45df-b58f-c5025703c2bb" providerId="ADAL" clId="{539B4B10-CCCE-47AA-AB5F-CD6F7A21E43F}" dt="2023-03-15T02:14:53.007" v="5736" actId="14100"/>
          <ac:picMkLst>
            <pc:docMk/>
            <pc:sldMk cId="3601295339" sldId="1015"/>
            <ac:picMk id="31746" creationId="{00000000-0000-0000-0000-000000000000}"/>
          </ac:picMkLst>
        </pc:picChg>
        <pc:picChg chg="del">
          <ac:chgData name="Mark Nelsen" userId="a584dcf5-9463-45df-b58f-c5025703c2bb" providerId="ADAL" clId="{539B4B10-CCCE-47AA-AB5F-CD6F7A21E43F}" dt="2023-03-15T02:14:08.513" v="5725" actId="21"/>
          <ac:picMkLst>
            <pc:docMk/>
            <pc:sldMk cId="3601295339" sldId="1015"/>
            <ac:picMk id="31751" creationId="{00000000-0000-0000-0000-000000000000}"/>
          </ac:picMkLst>
        </pc:picChg>
      </pc:sldChg>
      <pc:sldChg chg="add">
        <pc:chgData name="Mark Nelsen" userId="a584dcf5-9463-45df-b58f-c5025703c2bb" providerId="ADAL" clId="{539B4B10-CCCE-47AA-AB5F-CD6F7A21E43F}" dt="2023-03-15T02:25:04.533" v="5740" actId="2890"/>
        <pc:sldMkLst>
          <pc:docMk/>
          <pc:sldMk cId="532380379" sldId="1016"/>
        </pc:sldMkLst>
      </pc:sldChg>
      <pc:sldMasterChg chg="setBg modSldLayout">
        <pc:chgData name="Mark Nelsen" userId="a584dcf5-9463-45df-b58f-c5025703c2bb" providerId="ADAL" clId="{539B4B10-CCCE-47AA-AB5F-CD6F7A21E43F}" dt="2023-03-15T02:29:45.172" v="5750"/>
        <pc:sldMasterMkLst>
          <pc:docMk/>
          <pc:sldMasterMk cId="0" sldId="2147483667"/>
        </pc:sldMasterMkLst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0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1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2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3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4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5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6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7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8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89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90"/>
          </pc:sldLayoutMkLst>
        </pc:sldLayoutChg>
        <pc:sldLayoutChg chg="setBg">
          <pc:chgData name="Mark Nelsen" userId="a584dcf5-9463-45df-b58f-c5025703c2bb" providerId="ADAL" clId="{539B4B10-CCCE-47AA-AB5F-CD6F7A21E43F}" dt="2023-03-15T02:29:45.172" v="5750"/>
          <pc:sldLayoutMkLst>
            <pc:docMk/>
            <pc:sldMasterMk cId="0" sldId="2147483667"/>
            <pc:sldLayoutMk cId="0" sldId="2147483691"/>
          </pc:sldLayoutMkLst>
        </pc:sldLayout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3-12T19:38:51.215" idx="1">
    <p:pos x="1773" y="1238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3-12T19:38:51.215" idx="1">
    <p:pos x="1773" y="1238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3-12T19:38:51.215" idx="1">
    <p:pos x="1773" y="1238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10/26/2023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18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7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18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94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93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01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3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2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82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52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53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81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10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67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37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0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4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15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19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22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64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618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7520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Calmest</a:t>
            </a:r>
            <a:r>
              <a:rPr lang="en-US" baseline="0" dirty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1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68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Charts generated at:  https://www.esrl.noaa.gov/psd/cgi-bin/data/composites/printpage.pl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A4105-A3DC-4061-A262-7791A2950DAC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813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Charts generated at:  https://www.esrl.noaa.gov/psd/cgi-bin/data/composites/printpage.pl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A4105-A3DC-4061-A262-7791A2950DAC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769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Charts generated at:  https://www.esrl.noaa.gov/psd/cgi-bin/data/composites/printpage.pl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A4105-A3DC-4061-A262-7791A2950DAC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651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Charts generated at:  https://www.esrl.noaa.gov/psd/cgi-bin/data/composites/printpage.pl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A4105-A3DC-4061-A262-7791A2950DAC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74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934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48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978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993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61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e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jp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0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038145"/>
            <a:ext cx="7772400" cy="924255"/>
          </a:xfrm>
          <a:solidFill>
            <a:schemeClr val="bg1">
              <a:lumMod val="5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cap="all" dirty="0">
                <a:ln w="9000" cmpd="sng">
                  <a:noFill/>
                  <a:prstDash val="solid"/>
                </a:ln>
                <a:solidFill>
                  <a:srgbClr val="FFFF99"/>
                </a:solidFill>
                <a:effectLst/>
              </a:rPr>
              <a:t>SOME ICE, LOTS OF SNOW, AND BLAZING HEAT</a:t>
            </a:r>
            <a:endParaRPr lang="en-US" sz="3200" b="1" spc="150" dirty="0">
              <a:ln w="9000" cmpd="sng">
                <a:noFill/>
                <a:prstDash val="solid"/>
              </a:ln>
              <a:solidFill>
                <a:srgbClr val="FFFF99"/>
              </a:solidFill>
              <a:effectLst/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1637255"/>
            <a:ext cx="7772400" cy="1200329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YEARLY WEATHER RECAP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6093" y="51816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23486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1514145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WINTER 2022-2023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/>
              </a:rPr>
              <a:t>via </a:t>
            </a:r>
            <a:r>
              <a:rPr lang="en-US" sz="2800" b="1" i="0" kern="0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/>
              </a:rPr>
              <a:t>ChatGPT</a:t>
            </a:r>
            <a:endParaRPr lang="en-US" b="1" i="0" kern="0" dirty="0">
              <a:ln w="22225">
                <a:noFill/>
                <a:prstDash val="solid"/>
              </a:ln>
              <a:solidFill>
                <a:srgbClr val="FFFF99"/>
              </a:solidFill>
              <a:effectLst/>
            </a:endParaRPr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D2301D2-9A0F-46E5-B73F-11DF7F110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49" y="3124200"/>
            <a:ext cx="763590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5413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038145"/>
            <a:ext cx="7772400" cy="924255"/>
          </a:xfrm>
          <a:solidFill>
            <a:schemeClr val="bg1">
              <a:lumMod val="5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200" b="1" cap="all" dirty="0">
                <a:ln w="9000" cmpd="sng">
                  <a:noFill/>
                  <a:prstDash val="solid"/>
                </a:ln>
                <a:solidFill>
                  <a:srgbClr val="FFFF99"/>
                </a:solidFill>
                <a:effectLst/>
              </a:rPr>
              <a:t>A TYPICAL PACNW LA NINA WINTER</a:t>
            </a:r>
            <a:endParaRPr lang="en-US" sz="4000" b="1" spc="150" dirty="0">
              <a:ln w="9000" cmpd="sng">
                <a:noFill/>
                <a:prstDash val="solid"/>
              </a:ln>
              <a:solidFill>
                <a:srgbClr val="FFFF99"/>
              </a:solidFill>
              <a:effectLst/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1514145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WINTER 2022-2023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6093" y="51816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</a:t>
            </a:r>
            <a:r>
              <a:rPr lang="en-US" sz="4800" b="1" dirty="0">
                <a:solidFill>
                  <a:srgbClr val="FFFF99"/>
                </a:solidFill>
                <a:effectLst/>
                <a:cs typeface="Lucida Sans Unicode" pitchFamily="34" charset="0"/>
              </a:rPr>
              <a:t>Winter 2022-23</a:t>
            </a:r>
            <a:endParaRPr lang="en-US" sz="4000" b="1" dirty="0">
              <a:solidFill>
                <a:srgbClr val="FFFF99"/>
              </a:solidFill>
              <a:effectLst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1676400"/>
            <a:ext cx="803587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1"/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cs typeface="Lucida Sans Unicode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cs typeface="Lucida Sans Unicode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cs typeface="Lucida Sans Unicode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cs typeface="Lucida Sans Unicode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atin typeface="+mn-lt"/>
                <a:cs typeface="Lucida Sans Unicode" pitchFamily="34" charset="0"/>
              </a:rPr>
              <a:t>Other than Christmas freezing rain &amp; late February snowstorm, n</a:t>
            </a:r>
            <a:r>
              <a:rPr lang="en-US" sz="2400" b="0" i="0" kern="100" dirty="0">
                <a:effectLst/>
                <a:latin typeface="+mn-lt"/>
                <a:cs typeface="Lucida Sans Unicode" pitchFamily="34" charset="0"/>
              </a:rPr>
              <a:t>othing all that memorable sticks out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effectLst/>
                <a:latin typeface="+mn-lt"/>
                <a:ea typeface="+mj-ea"/>
                <a:cs typeface="Calibri" panose="020F0502020204030204" pitchFamily="34" charset="0"/>
              </a:rPr>
              <a:t>8</a:t>
            </a:r>
            <a:r>
              <a:rPr lang="en-US" sz="2400" b="0" i="0" kern="100" baseline="30000" dirty="0">
                <a:effectLst/>
                <a:latin typeface="+mn-lt"/>
                <a:ea typeface="+mj-ea"/>
                <a:cs typeface="Calibri" panose="020F0502020204030204" pitchFamily="34" charset="0"/>
              </a:rPr>
              <a:t>th</a:t>
            </a:r>
            <a:r>
              <a:rPr lang="en-US" sz="2400" b="0" i="0" kern="100" dirty="0">
                <a:effectLst/>
                <a:latin typeface="+mn-lt"/>
                <a:ea typeface="+mj-ea"/>
                <a:cs typeface="Calibri" panose="020F0502020204030204" pitchFamily="34" charset="0"/>
              </a:rPr>
              <a:t> consecutive winter with measurable snow at PDX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ea typeface="+mj-ea"/>
              <a:cs typeface="Calibri" panose="020F050202020403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atin typeface="+mn-lt"/>
                <a:ea typeface="+mj-ea"/>
                <a:cs typeface="Calibri" panose="020F0502020204030204" pitchFamily="34" charset="0"/>
              </a:rPr>
              <a:t>PDX finally dropped below 20, first time in 5 winters!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ea typeface="+mj-ea"/>
              <a:cs typeface="Calibri" panose="020F050202020403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solidFill>
                  <a:srgbClr val="FFFF99"/>
                </a:solidFill>
                <a:effectLst/>
                <a:latin typeface="+mn-lt"/>
                <a:cs typeface="Lucida Sans Unicode" pitchFamily="34" charset="0"/>
              </a:rPr>
              <a:t>Still waiting for regional arctic blast.  9th consecutive winter without a widespread arctic outbreak. </a:t>
            </a:r>
          </a:p>
          <a:p>
            <a:pPr>
              <a:defRPr/>
            </a:pPr>
            <a:r>
              <a:rPr lang="en-US" sz="2000" b="0" i="0" kern="100" dirty="0">
                <a:solidFill>
                  <a:srgbClr val="FFFF99"/>
                </a:solidFill>
                <a:latin typeface="+mn-lt"/>
                <a:cs typeface="Lucida Sans Unicode" pitchFamily="34" charset="0"/>
              </a:rPr>
              <a:t>	</a:t>
            </a:r>
            <a:r>
              <a:rPr lang="en-US" sz="2000" b="0" i="0" kern="100" dirty="0">
                <a:solidFill>
                  <a:srgbClr val="FFFF99"/>
                </a:solidFill>
                <a:effectLst/>
                <a:latin typeface="+mn-lt"/>
                <a:cs typeface="Lucida Sans Unicode" pitchFamily="34" charset="0"/>
              </a:rPr>
              <a:t>(December 2013 was the last)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376625-3A12-4B4B-BDFB-A7F20EEA8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20" y="533400"/>
            <a:ext cx="6458213" cy="3632744"/>
          </a:xfrm>
          <a:prstGeom prst="rect">
            <a:avLst/>
          </a:prstGeom>
        </p:spPr>
      </p:pic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14300" y="3962400"/>
            <a:ext cx="8915400" cy="2514600"/>
          </a:xfrm>
          <a:prstGeom prst="rect">
            <a:avLst/>
          </a:prstGeom>
          <a:solidFill>
            <a:schemeClr val="bg1">
              <a:lumMod val="75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5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OFFICIAL SNOW TOTAL:</a:t>
            </a:r>
            <a:r>
              <a:rPr lang="en-US" sz="200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</a:t>
            </a:r>
            <a:r>
              <a:rPr lang="en-US" sz="5400" b="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11.0”</a:t>
            </a:r>
            <a:r>
              <a:rPr lang="en-US" sz="5400" i="0" kern="100" dirty="0">
                <a:ln w="12700">
                  <a:noFill/>
                  <a:prstDash val="solid"/>
                </a:ln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endParaRPr lang="en-US" sz="3200" i="0" kern="100" dirty="0">
              <a:ln w="12700">
                <a:noFill/>
                <a:prstDash val="solid"/>
              </a:ln>
              <a:solidFill>
                <a:srgbClr val="FFFF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noFill/>
                <a:prstDash val="solid"/>
              </a:ln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7.8”</a:t>
            </a:r>
            <a:r>
              <a:rPr lang="en-US" sz="240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Downtown (KGW-TV)</a:t>
            </a:r>
          </a:p>
          <a:p>
            <a:pPr algn="ctr">
              <a:buClr>
                <a:srgbClr val="FFC000"/>
              </a:buClr>
              <a:defRPr/>
            </a:pPr>
            <a:endParaRPr lang="en-US" sz="1600" b="0" i="0" kern="100" dirty="0">
              <a:ln w="12700">
                <a:noFill/>
                <a:prstDash val="solid"/>
              </a:ln>
              <a:solidFill>
                <a:srgbClr val="FFFFCC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09651-E6CC-478A-94F6-D3993B8F269D}"/>
              </a:ext>
            </a:extLst>
          </p:cNvPr>
          <p:cNvSpPr txBox="1"/>
          <p:nvPr/>
        </p:nvSpPr>
        <p:spPr>
          <a:xfrm>
            <a:off x="6751096" y="1325940"/>
            <a:ext cx="213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cs typeface="Arial" pitchFamily="34" charset="0"/>
              </a:rPr>
              <a:t>Some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Book Antiqua" pitchFamily="18" charset="0"/>
                <a:cs typeface="Arial" pitchFamily="34" charset="0"/>
              </a:rPr>
              <a:t>pre-Christmas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Book Antiqua" pitchFamily="18" charset="0"/>
                <a:cs typeface="Arial" pitchFamily="34" charset="0"/>
              </a:rPr>
              <a:t>ice skating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Book Antiqua" pitchFamily="18" charset="0"/>
                <a:cs typeface="Arial" pitchFamily="34" charset="0"/>
              </a:rPr>
              <a:t>in Silverton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3" y="838200"/>
            <a:ext cx="9086536" cy="5111176"/>
          </a:xfrm>
          <a:prstGeom prst="roundRect">
            <a:avLst>
              <a:gd name="adj" fmla="val 8594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7848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A WEATHER QUIZ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1066800"/>
            <a:ext cx="7391400" cy="2971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IN WHICH MONTH DID STEVE PIERCE’S HOME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(Salmon Creek)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GET THE MOST SNOW IN ONE DAY?</a:t>
            </a:r>
          </a:p>
          <a:p>
            <a:pPr marL="457200" indent="-457200" algn="ctr">
              <a:buClr>
                <a:srgbClr val="FFC000"/>
              </a:buClr>
              <a:buAutoNum type="alphaUcParenR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January 2017</a:t>
            </a:r>
          </a:p>
          <a:p>
            <a:pPr marL="457200" indent="-457200" algn="ctr">
              <a:buClr>
                <a:srgbClr val="FFC000"/>
              </a:buClr>
              <a:buAutoNum type="alphaUcParenR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2021</a:t>
            </a:r>
          </a:p>
          <a:p>
            <a:pPr marL="457200" indent="-457200" algn="ctr">
              <a:buClr>
                <a:srgbClr val="FFC000"/>
              </a:buClr>
              <a:buAutoNum type="alphaUcParenR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February 2023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rgbClr val="1F1F1F"/>
                </a:solidFill>
                <a:highlight>
                  <a:srgbClr val="FFFF00"/>
                </a:highlight>
                <a:ea typeface="+mj-ea"/>
                <a:cs typeface="Arial" pitchFamily="34" charset="0"/>
              </a:rPr>
              <a:t>EXTRA CREDIT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</a:t>
            </a:r>
            <a:r>
              <a:rPr lang="en-US" sz="16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HOW DOES THAT DIFFER FROM OFFICIAL PORTLAND OBS?</a:t>
            </a:r>
            <a:endParaRPr lang="en-US" sz="1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81200" y="4062274"/>
            <a:ext cx="4737100" cy="26646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623996" y="45720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238744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Winter Temperature Anomaly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1232388"/>
            <a:ext cx="7429498" cy="5429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Winter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Precip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Anomaly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175" y="1143000"/>
            <a:ext cx="7640048" cy="5583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355" y="1219200"/>
            <a:ext cx="7599290" cy="5553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73" y="1178170"/>
            <a:ext cx="7563853" cy="55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287449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73" y="1178170"/>
            <a:ext cx="7563853" cy="55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5837258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73" y="1178170"/>
            <a:ext cx="7563853" cy="55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330457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73" y="1178170"/>
            <a:ext cx="7563853" cy="55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9547743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E39CD20D-AD16-4C9E-982D-9D939C7EC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8262664" cy="3721921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5208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OR Western Valleys Winter Temperature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(the past 100 years)</a:t>
            </a:r>
            <a:b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Coolest in 4 years. Last “very cold” winter was 2016-17    </a:t>
            </a:r>
            <a:endParaRPr lang="en-US" sz="3600" i="1" dirty="0">
              <a:solidFill>
                <a:schemeClr val="tx1"/>
              </a:solidFill>
              <a:latin typeface="Calibri"/>
              <a:cs typeface="Lucida Sans Unicode"/>
            </a:endParaRP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 bwMode="auto">
          <a:xfrm flipV="1">
            <a:off x="7772400" y="3897812"/>
            <a:ext cx="381000" cy="1983168"/>
          </a:xfrm>
          <a:prstGeom prst="straightConnector1">
            <a:avLst/>
          </a:prstGeom>
          <a:ln w="63500">
            <a:solidFill>
              <a:srgbClr val="C00000"/>
            </a:solidFill>
            <a:headEnd type="none" w="med" len="med"/>
            <a:tailEnd type="triangle"/>
          </a:ln>
          <a:effectLst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66002" y="5546467"/>
            <a:ext cx="2514600" cy="984885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/>
              <a:t>Last Winter in Oregon Zone 2 </a:t>
            </a:r>
            <a:r>
              <a:rPr lang="en-US" sz="1800" b="0" i="0" dirty="0"/>
              <a:t>(Willamette Valley)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1152D6-B55C-4AA8-BF9B-1EBD4B42EB4D}"/>
              </a:ext>
            </a:extLst>
          </p:cNvPr>
          <p:cNvCxnSpPr>
            <a:cxnSpLocks/>
          </p:cNvCxnSpPr>
          <p:nvPr/>
        </p:nvCxnSpPr>
        <p:spPr bwMode="auto">
          <a:xfrm flipV="1">
            <a:off x="5631353" y="4343400"/>
            <a:ext cx="312249" cy="1359721"/>
          </a:xfrm>
          <a:prstGeom prst="straightConnector1">
            <a:avLst/>
          </a:prstGeom>
          <a:ln w="57150">
            <a:solidFill>
              <a:schemeClr val="bg1">
                <a:lumMod val="60000"/>
                <a:lumOff val="40000"/>
              </a:schemeClr>
            </a:solidFill>
            <a:headEnd type="none" w="med" len="med"/>
            <a:tailEnd type="triangle"/>
          </a:ln>
          <a:effectLst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558871D-7415-4529-B436-57CAE5A95C99}"/>
              </a:ext>
            </a:extLst>
          </p:cNvPr>
          <p:cNvCxnSpPr>
            <a:cxnSpLocks/>
          </p:cNvCxnSpPr>
          <p:nvPr/>
        </p:nvCxnSpPr>
        <p:spPr bwMode="auto">
          <a:xfrm flipV="1">
            <a:off x="5715000" y="4287977"/>
            <a:ext cx="1981200" cy="1415144"/>
          </a:xfrm>
          <a:prstGeom prst="straightConnector1">
            <a:avLst/>
          </a:prstGeom>
          <a:ln w="57150">
            <a:solidFill>
              <a:schemeClr val="bg1">
                <a:lumMod val="60000"/>
                <a:lumOff val="40000"/>
              </a:schemeClr>
            </a:solidFill>
            <a:headEnd type="none" w="med" len="med"/>
            <a:tailEnd type="triangle"/>
          </a:ln>
          <a:effectLst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F5998CD-9ECC-45E2-BA98-DA05D94231D8}"/>
              </a:ext>
            </a:extLst>
          </p:cNvPr>
          <p:cNvSpPr txBox="1"/>
          <p:nvPr/>
        </p:nvSpPr>
        <p:spPr>
          <a:xfrm>
            <a:off x="4163818" y="5638800"/>
            <a:ext cx="1603402" cy="892552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/>
              <a:t>The last two </a:t>
            </a:r>
            <a:r>
              <a:rPr lang="en-US" sz="1800" b="0" i="0" dirty="0"/>
              <a:t>cold winters</a:t>
            </a:r>
          </a:p>
          <a:p>
            <a:pPr algn="ctr"/>
            <a:r>
              <a:rPr lang="en-US" sz="1400" b="0" i="0" dirty="0"/>
              <a:t>(92-93 &amp; 16-17)</a:t>
            </a:r>
            <a:endParaRPr lang="en-US" sz="1600" b="0" i="0" dirty="0"/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Oregon Winter Temps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(the last 100 years)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Slow Warming Trend</a:t>
            </a:r>
            <a:endParaRPr lang="en-US" sz="1800" i="1" dirty="0">
              <a:solidFill>
                <a:srgbClr val="FFFF66"/>
              </a:solidFill>
              <a:latin typeface="Calibri"/>
              <a:cs typeface="Lucida Sans Unicod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D77223-9B90-4A8E-A362-57B1FBBB3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" y="1447800"/>
            <a:ext cx="9067800" cy="408459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171699" y="152401"/>
            <a:ext cx="4800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 2022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066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cool month!, but uneventful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1" y="1905000"/>
            <a:ext cx="8534397" cy="4800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66380437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33" y="895350"/>
            <a:ext cx="9008534" cy="5067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20052035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460175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Lots of mountain snow late November due to </a:t>
            </a:r>
            <a:r>
              <a:rPr lang="en-US" sz="1800" b="0" i="0" kern="100" dirty="0" err="1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cool+wet</a:t>
            </a: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334" y="1219200"/>
            <a:ext cx="8805332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209085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21676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NOVEMBER 500mb HEIGHTS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Persistent ridging in eastern Pacific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1019386"/>
            <a:ext cx="6858000" cy="5806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99146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171699" y="152401"/>
            <a:ext cx="4800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 2022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066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cool month!, weather turns much more active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752600"/>
            <a:ext cx="8534397" cy="4800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54205565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21676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DECEMBER 500MB HEIGHTS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Persistent ridging in eastern Pacific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1019386"/>
            <a:ext cx="6858000" cy="5806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4747010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460176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December starts briefly white on the northern coastline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8200" y="1295400"/>
            <a:ext cx="7179801" cy="4038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50392" y="4902120"/>
            <a:ext cx="2667000" cy="42720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DECEMBER 1ST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983742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" y="1084637"/>
            <a:ext cx="8610600" cy="92333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Near average month, but very cold (for Portland) for 3 days</a:t>
            </a:r>
            <a:endParaRPr lang="en-US" sz="4000" b="0" i="0" kern="100" dirty="0">
              <a:ln w="12700">
                <a:noFill/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2362200"/>
            <a:ext cx="8001000" cy="41686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1143000" y="37338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1143000" y="4343400"/>
            <a:ext cx="7239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1831" y="122661"/>
            <a:ext cx="8077200" cy="6423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46805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DECEMBER 21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ST</a:t>
            </a: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Cold arctic air gives us a “glancing blow”</a:t>
            </a:r>
          </a:p>
          <a:p>
            <a:pPr algn="ctr">
              <a:defRPr/>
            </a:pPr>
            <a:r>
              <a:rPr lang="en-US" sz="18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Cold upper-level trough swinging by on way to central USA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151289"/>
      </p:ext>
    </p:extLst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42754" y="122661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DECEMBER 21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ST</a:t>
            </a: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Cold arctic air gives us a “glancing blow”</a:t>
            </a:r>
          </a:p>
          <a:p>
            <a:pPr algn="ctr">
              <a:defRPr/>
            </a:pPr>
            <a:r>
              <a:rPr lang="en-US" sz="18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Notice how shallow cold air is west of Cascades?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8483" y="1035316"/>
            <a:ext cx="7047033" cy="57865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219834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228600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THURSDAY DECEMBER 22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Moisture rides over shallow cold air</a:t>
            </a:r>
          </a:p>
          <a:p>
            <a:pPr algn="ctr">
              <a:defRPr/>
            </a:pPr>
            <a:r>
              <a:rPr lang="en-US" sz="18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EXCELLENT MODEL FORECASTS: COLD AIR + ZR + ICE PELLETS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246" y="1295400"/>
            <a:ext cx="89408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5114393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0" y="1219200"/>
            <a:ext cx="2914422" cy="53358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0075C40-E4A3-4E04-9635-BF9417EB6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28600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THURSDAY DECEMBER 22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  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R.I.P. VISTA HOUSE WIND SENSOR</a:t>
            </a:r>
          </a:p>
          <a:p>
            <a:pPr algn="ctr">
              <a:defRPr/>
            </a:pPr>
            <a:r>
              <a:rPr lang="en-US" sz="18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Oregon State Parks working on a new/stronger support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07719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68729" y="1219200"/>
            <a:ext cx="6406541" cy="53358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0075C40-E4A3-4E04-9635-BF9417EB6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28600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FRIDAY DECEMBER 23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rd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  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Extremely large cross-Cascade pressure gradient</a:t>
            </a:r>
          </a:p>
          <a:p>
            <a:pPr algn="ctr">
              <a:defRPr/>
            </a:pPr>
            <a:r>
              <a:rPr lang="en-US" sz="18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Damaging wind western Gorge and far east metro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19737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3835" y="2689522"/>
            <a:ext cx="6976329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0075C40-E4A3-4E04-9635-BF9417EB6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90101"/>
            <a:ext cx="8572500" cy="1107996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RELATIVELY MILD ICE STORM DECEMBER 22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-24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</a:t>
            </a: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DUE TO…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Precipitation not too heavy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More ice pellets than freezing rain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2E59589-38F5-4B7F-9803-82111BA34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39" y="1415227"/>
            <a:ext cx="8572500" cy="107721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FORECASTERS LEARN ABOUT COLD EAST WIND…AGAIN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No </a:t>
            </a:r>
            <a:r>
              <a:rPr lang="en-US" sz="1800" b="0" i="0" u="sng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major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change to low level airmass until wind switches to southerly!</a:t>
            </a:r>
          </a:p>
          <a:p>
            <a:pPr algn="ctr">
              <a:defRPr/>
            </a:pP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6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Merry Christmas! Parts of Portland still iced over Christmas Eve</a:t>
            </a:r>
            <a:endParaRPr lang="en-US" sz="12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408453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6654" y="318701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Arial" panose="020B0604020202020204" pitchFamily="34" charset="0"/>
              </a:rPr>
              <a:t>4”+ RAIN IN 4 DAYS CHRISTMAS EVE TO 27TH</a:t>
            </a:r>
          </a:p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rgbClr val="C00000"/>
                </a:solidFill>
                <a:latin typeface="+mj-lt"/>
                <a:ea typeface="+mj-ea"/>
                <a:cs typeface="Arial" panose="020B0604020202020204" pitchFamily="34" charset="0"/>
              </a:rPr>
              <a:t>SATURATED GROUND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3258" y="1066800"/>
            <a:ext cx="8719292" cy="4904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4926948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 (27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14750" y="664834"/>
            <a:ext cx="5257800" cy="3943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6AA9FB0-1A23-4E7F-AEB4-6E02418BB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838200"/>
            <a:ext cx="2667000" cy="355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560CE4A-F6F9-4250-8454-61831EA87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91000" y="3472636"/>
            <a:ext cx="4171950" cy="3128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F364462-4AE4-4BAC-BE54-CE51021BF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4400" y="3170174"/>
            <a:ext cx="2048056" cy="355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0606686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43200" y="609600"/>
            <a:ext cx="6229350" cy="6229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074782"/>
            <a:ext cx="2436668" cy="270843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u="sng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10 a.m. Tuesday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ea typeface="+mj-ea"/>
                <a:cs typeface="Arial" pitchFamily="34" charset="0"/>
              </a:rPr>
              <a:t>975 mb surface low just offshore. Tight southerly gradient to the south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06640-6C3C-42A1-8191-39B6920B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 (27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5744635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5600" y="256401"/>
            <a:ext cx="3881558" cy="8400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</a:t>
            </a:r>
          </a:p>
        </p:txBody>
      </p:sp>
    </p:spTree>
    <p:extLst>
      <p:ext uri="{BB962C8B-B14F-4D97-AF65-F5344CB8AC3E}">
        <p14:creationId xmlns:p14="http://schemas.microsoft.com/office/powerpoint/2010/main" val="2752767155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43200" y="609600"/>
            <a:ext cx="6229350" cy="6229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87" y="1520785"/>
            <a:ext cx="2436668" cy="38164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u="sng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1 p.m. Tuesday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ea typeface="+mj-ea"/>
                <a:cs typeface="Arial" pitchFamily="34" charset="0"/>
              </a:rPr>
              <a:t>~978 mb surface low slides across Longview heading east &amp; weakening. Strongest wind PDX-EUG right now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06640-6C3C-42A1-8191-39B6920B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 (27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85310713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43200" y="609600"/>
            <a:ext cx="6229350" cy="6229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87" y="1520787"/>
            <a:ext cx="2436668" cy="38164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u="sng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4 p.m. Tuesday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ea typeface="+mj-ea"/>
                <a:cs typeface="Arial" pitchFamily="34" charset="0"/>
              </a:rPr>
              <a:t>~980 mb surface low near Yakima. Wind easing west of Cascades. Big surge of west/southwest wind Gorge + eastside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06640-6C3C-42A1-8191-39B6920B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 (27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7484608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0" y="678705"/>
            <a:ext cx="6477000" cy="6081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hick Arrow">
                <a:extLst>
                  <a:ext uri="{FF2B5EF4-FFF2-40B4-BE49-F238E27FC236}">
                    <a16:creationId xmlns:a16="http://schemas.microsoft.com/office/drawing/2014/main" id="{2EF90188-A662-4324-AF6B-D46FE100B4B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5583533"/>
                  </p:ext>
                </p:extLst>
              </p:nvPr>
            </p:nvGraphicFramePr>
            <p:xfrm rot="20571349">
              <a:off x="2304097" y="5934670"/>
              <a:ext cx="1014978" cy="275773"/>
            </p:xfrm>
            <a:graphic>
              <a:graphicData uri="http://schemas.microsoft.com/office/drawing/2017/model3d">
                <am3d:model3d r:embed="rId3">
                  <am3d:spPr>
                    <a:xfrm rot="20571349">
                      <a:off x="0" y="0"/>
                      <a:ext cx="1014978" cy="275773"/>
                    </a:xfrm>
                    <a:prstGeom prst="rect">
                      <a:avLst/>
                    </a:prstGeom>
                  </am3d:spPr>
                  <am3d:camera>
                    <am3d:pos x="0" y="0" z="526841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808809" d="1000000"/>
                    <am3d:preTrans dx="0" dy="-838313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0165653" ay="499413" az="-1070714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9240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hick Arrow">
                <a:extLst>
                  <a:ext uri="{FF2B5EF4-FFF2-40B4-BE49-F238E27FC236}">
                    <a16:creationId xmlns:a16="http://schemas.microsoft.com/office/drawing/2014/main" id="{2EF90188-A662-4324-AF6B-D46FE100B4B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0571349">
                <a:off x="2304097" y="5934670"/>
                <a:ext cx="1014978" cy="2757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Thick Arrow">
                <a:extLst>
                  <a:ext uri="{FF2B5EF4-FFF2-40B4-BE49-F238E27FC236}">
                    <a16:creationId xmlns:a16="http://schemas.microsoft.com/office/drawing/2014/main" id="{0A107CCA-2093-4B26-A814-862B5FC567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742048"/>
                  </p:ext>
                </p:extLst>
              </p:nvPr>
            </p:nvGraphicFramePr>
            <p:xfrm rot="20571349">
              <a:off x="5705466" y="5748153"/>
              <a:ext cx="713982" cy="326059"/>
            </p:xfrm>
            <a:graphic>
              <a:graphicData uri="http://schemas.microsoft.com/office/drawing/2017/model3d">
                <am3d:model3d r:embed="rId3">
                  <am3d:spPr>
                    <a:xfrm rot="20571349">
                      <a:off x="0" y="0"/>
                      <a:ext cx="713982" cy="326059"/>
                    </a:xfrm>
                    <a:prstGeom prst="rect">
                      <a:avLst/>
                    </a:prstGeom>
                  </am3d:spPr>
                  <am3d:camera>
                    <am3d:pos x="0" y="0" z="526841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808809" d="1000000"/>
                    <am3d:preTrans dx="0" dy="-838313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972685" ay="170782" az="1103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7378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Thick Arrow">
                <a:extLst>
                  <a:ext uri="{FF2B5EF4-FFF2-40B4-BE49-F238E27FC236}">
                    <a16:creationId xmlns:a16="http://schemas.microsoft.com/office/drawing/2014/main" id="{0A107CCA-2093-4B26-A814-862B5FC567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571349">
                <a:off x="5705466" y="5748153"/>
                <a:ext cx="713982" cy="3260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Thick Arrow">
                <a:extLst>
                  <a:ext uri="{FF2B5EF4-FFF2-40B4-BE49-F238E27FC236}">
                    <a16:creationId xmlns:a16="http://schemas.microsoft.com/office/drawing/2014/main" id="{1A6F0AFB-7FBD-4E37-B07E-46F297B9C75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2550817"/>
                  </p:ext>
                </p:extLst>
              </p:nvPr>
            </p:nvGraphicFramePr>
            <p:xfrm rot="20571349">
              <a:off x="3218496" y="5508601"/>
              <a:ext cx="1014978" cy="275773"/>
            </p:xfrm>
            <a:graphic>
              <a:graphicData uri="http://schemas.microsoft.com/office/drawing/2017/model3d">
                <am3d:model3d r:embed="rId3">
                  <am3d:spPr>
                    <a:xfrm rot="20571349">
                      <a:off x="0" y="0"/>
                      <a:ext cx="1014978" cy="275773"/>
                    </a:xfrm>
                    <a:prstGeom prst="rect">
                      <a:avLst/>
                    </a:prstGeom>
                  </am3d:spPr>
                  <am3d:camera>
                    <am3d:pos x="0" y="0" z="526841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808809" d="1000000"/>
                    <am3d:preTrans dx="0" dy="-838313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0165653" ay="499413" az="-1070714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9240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Thick Arrow">
                <a:extLst>
                  <a:ext uri="{FF2B5EF4-FFF2-40B4-BE49-F238E27FC236}">
                    <a16:creationId xmlns:a16="http://schemas.microsoft.com/office/drawing/2014/main" id="{1A6F0AFB-7FBD-4E37-B07E-46F297B9C75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0571349">
                <a:off x="3218496" y="5508601"/>
                <a:ext cx="1014978" cy="2757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7738705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01" y="838200"/>
            <a:ext cx="8940798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577505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SOUTHERLY WINDSTORM 2 DAYS AFTER CHRISTMAS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01" y="914400"/>
            <a:ext cx="8940798" cy="5029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935789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STRONG WESTERLY PUSH THROUGH GORGE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01" y="914400"/>
            <a:ext cx="8940797" cy="5029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3171150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599" y="533400"/>
            <a:ext cx="8940801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5649376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6786" y="867330"/>
            <a:ext cx="7750427" cy="5987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306288"/>
            <a:ext cx="8669867" cy="8002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Weak ridging across western Canada, deep trough and jet stream to south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2">
                  <a:lumMod val="1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66828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04800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MILD WESTERLY FLOW MOST OF JANUARY 2023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Jet stream aimed at California 1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half of month = lots of weak systems for 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D6BED3-F79A-4B3D-9A4B-619A15F44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00" y="1143000"/>
            <a:ext cx="8940799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0194263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04800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MILD WESTERLY FLOW MOST OF JANUARY 2023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Jet stream aimed at California 1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half of month = lots of weak systems for 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D6BED3-F79A-4B3D-9A4B-619A15F44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00" y="1143000"/>
            <a:ext cx="8940799" cy="5029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3874966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25E6978-0215-4A4F-88BB-74DE19526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7700" y="599117"/>
            <a:ext cx="7848600" cy="6064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47700" y="322118"/>
            <a:ext cx="367665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GREAT OREGON SNOWPACK!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JANUARY 1st</a:t>
            </a:r>
          </a:p>
        </p:txBody>
      </p:sp>
    </p:spTree>
    <p:extLst>
      <p:ext uri="{BB962C8B-B14F-4D97-AF65-F5344CB8AC3E}">
        <p14:creationId xmlns:p14="http://schemas.microsoft.com/office/powerpoint/2010/main" val="2201804875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EASTERLY DOWNSLOPE WINDSTORM ON 4TH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5600" y="638265"/>
            <a:ext cx="5963334" cy="5963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1AA599B3-F037-446B-BCC8-882824796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22" y="2598003"/>
            <a:ext cx="2398776" cy="1661993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“BOMB CYCLONE”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FAR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OFFSHORE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BIG PRESSURE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DIFFERENCE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EAST TO WEST</a:t>
            </a:r>
          </a:p>
        </p:txBody>
      </p:sp>
    </p:spTree>
    <p:extLst>
      <p:ext uri="{BB962C8B-B14F-4D97-AF65-F5344CB8AC3E}">
        <p14:creationId xmlns:p14="http://schemas.microsoft.com/office/powerpoint/2010/main" val="176631843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EASTERLY DOWNSLOPE WINDSTORM ON 4TH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38400" y="638265"/>
            <a:ext cx="6219735" cy="6219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1AA599B3-F037-446B-BCC8-882824796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22" y="2598003"/>
            <a:ext cx="2398776" cy="1661993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“BOMB CYCLONE”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FAR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OFFSHORE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BIG PRESSURE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DIFFERENCE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EAST TO WEST</a:t>
            </a:r>
          </a:p>
        </p:txBody>
      </p:sp>
    </p:spTree>
    <p:extLst>
      <p:ext uri="{BB962C8B-B14F-4D97-AF65-F5344CB8AC3E}">
        <p14:creationId xmlns:p14="http://schemas.microsoft.com/office/powerpoint/2010/main" val="3707056304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EASTERLY DOWNSLOPE WINDSTORM ON 4TH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75979" y="582537"/>
            <a:ext cx="5713435" cy="2372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1AA599B3-F037-446B-BCC8-882824796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2514600" cy="1661993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“BOMB CYCLONE”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FAR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OFFSHORE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BIG PRESSURE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DIFFERENCE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EAST TO WEST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48B30EE-F948-4ED5-A5BC-F4373D011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0" y="3198478"/>
            <a:ext cx="6217506" cy="3418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A27CFAE-132A-42C7-9566-7489499D3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52400" y="3119490"/>
            <a:ext cx="6217506" cy="3497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3797916"/>
      </p:ext>
    </p:extLst>
  </p:cSld>
  <p:clrMapOvr>
    <a:masterClrMapping/>
  </p:clrMapOvr>
  <p:transition spd="med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BRIEF COLD SPELL LATE JANUARY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85" y="1551288"/>
            <a:ext cx="8986429" cy="50517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1AA599B3-F037-446B-BCC8-882824796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44231"/>
            <a:ext cx="73152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MODELS VERY COLD AT ONE POINT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Still ended up with coldest airmass of season 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@ 850mb (-9.3 C) on Salem sounding 29th</a:t>
            </a:r>
          </a:p>
        </p:txBody>
      </p:sp>
    </p:spTree>
    <p:extLst>
      <p:ext uri="{BB962C8B-B14F-4D97-AF65-F5344CB8AC3E}">
        <p14:creationId xmlns:p14="http://schemas.microsoft.com/office/powerpoint/2010/main" val="2495259043"/>
      </p:ext>
    </p:extLst>
  </p:cSld>
  <p:clrMapOvr>
    <a:masterClrMapping/>
  </p:clrMapOvr>
  <p:transition spd="med"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6786" y="867330"/>
            <a:ext cx="7750428" cy="5987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152400"/>
            <a:ext cx="8669867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Anomalous ridging in eastern Pacific + cold trough over western USA developed 2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half of month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2">
                  <a:lumMod val="1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103102"/>
      </p:ext>
    </p:extLst>
  </p:cSld>
  <p:clrMapOvr>
    <a:masterClrMapping/>
  </p:clrMapOvr>
  <p:transition spd="med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652282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558" y="652282"/>
            <a:ext cx="9000388" cy="5062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1530360"/>
      </p:ext>
    </p:extLst>
  </p:cSld>
  <p:clrMapOvr>
    <a:masterClrMapping/>
  </p:clrMapOvr>
  <p:transition spd="med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00366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Valentine’s Day snow for some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804" y="1447800"/>
            <a:ext cx="9000388" cy="5057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5209015"/>
      </p:ext>
    </p:extLst>
  </p:cSld>
  <p:clrMapOvr>
    <a:masterClrMapping/>
  </p:clrMapOvr>
  <p:transition spd="med"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00366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Valentine’s Day snow for some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95400" y="1143000"/>
            <a:ext cx="6932784" cy="5613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1989762"/>
      </p:ext>
    </p:extLst>
  </p:cSld>
  <p:clrMapOvr>
    <a:masterClrMapping/>
  </p:clrMapOvr>
  <p:transition spd="med"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5" y="200366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Valentine’s Day snow for some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1143000"/>
            <a:ext cx="5147733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WedPM">
            <a:extLst>
              <a:ext uri="{FF2B5EF4-FFF2-40B4-BE49-F238E27FC236}">
                <a16:creationId xmlns:a16="http://schemas.microsoft.com/office/drawing/2014/main" id="{65C2FE96-350B-4A24-B2B4-A7BCF8165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78200" y="3581400"/>
            <a:ext cx="5689599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5503114"/>
      </p:ext>
    </p:extLst>
  </p:cSld>
  <p:clrMapOvr>
    <a:masterClrMapping/>
  </p:clrMapOvr>
  <p:transition spd="med"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143243"/>
            <a:ext cx="8669867" cy="7694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3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rd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episode of cold upper-troughing drops through region last week of the month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1094060"/>
            <a:ext cx="6938977" cy="56978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5927934"/>
      </p:ext>
    </p:extLst>
  </p:cSld>
  <p:clrMapOvr>
    <a:masterClrMapping/>
  </p:clrMapOvr>
  <p:transition spd="med"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2020" y="167045"/>
            <a:ext cx="7306734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A “perfect setup” with surface low lingering near coastline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w/east wind drawing in cold/dry air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19400" y="876277"/>
            <a:ext cx="5847425" cy="5847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E90D955-1A52-4DBE-852C-F1C93D4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649379"/>
            <a:ext cx="2436668" cy="2031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4 a.m.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Wednesday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Forecast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47981"/>
      </p:ext>
    </p:extLst>
  </p:cSld>
  <p:clrMapOvr>
    <a:masterClrMapping/>
  </p:clrMapOvr>
  <p:transition spd="med"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2020" y="167045"/>
            <a:ext cx="7306734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A “perfect setup”; surface low lingering near coastline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w/east wind drawing in cold/dry air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19400" y="876277"/>
            <a:ext cx="5847425" cy="5847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E90D955-1A52-4DBE-852C-F1C93D4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649379"/>
            <a:ext cx="2436668" cy="2031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4 a.m.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Thursday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Forecast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004252"/>
      </p:ext>
    </p:extLst>
  </p:cSld>
  <p:clrMapOvr>
    <a:masterClrMapping/>
  </p:clrMapOvr>
  <p:transition spd="med"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2020" y="167045"/>
            <a:ext cx="7306734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A “perfect setup”; surface low lingering near coastline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w/east wind drawing in cold/dry air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644" y="1066800"/>
            <a:ext cx="8224711" cy="4626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E90D955-1A52-4DBE-852C-F1C93D4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099" y="5083314"/>
            <a:ext cx="8305800" cy="14157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Models had the basic synoptic situation correct, but widely varying precipitation forecasts</a:t>
            </a:r>
            <a:endParaRPr lang="en-US" sz="18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/>
              <a:ea typeface="+mj-ea"/>
              <a:cs typeface="Arial" pitchFamily="34" charset="0"/>
            </a:endParaRPr>
          </a:p>
        </p:txBody>
      </p:sp>
      <p:pic>
        <p:nvPicPr>
          <p:cNvPr id="3" name="Graphic 2" descr="Arrow Right with solid fill">
            <a:extLst>
              <a:ext uri="{FF2B5EF4-FFF2-40B4-BE49-F238E27FC236}">
                <a16:creationId xmlns:a16="http://schemas.microsoft.com/office/drawing/2014/main" id="{B8CCF057-1DFF-4464-8F97-71059CD5F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725" y="2743200"/>
            <a:ext cx="914400" cy="914400"/>
          </a:xfrm>
          <a:prstGeom prst="rect">
            <a:avLst/>
          </a:prstGeom>
        </p:spPr>
      </p:pic>
      <p:pic>
        <p:nvPicPr>
          <p:cNvPr id="7" name="Graphic 6" descr="Arrow Right with solid fill">
            <a:extLst>
              <a:ext uri="{FF2B5EF4-FFF2-40B4-BE49-F238E27FC236}">
                <a16:creationId xmlns:a16="http://schemas.microsoft.com/office/drawing/2014/main" id="{176B45CF-E880-4E60-A9CC-2CB19DD2F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239000" y="2743200"/>
            <a:ext cx="914400" cy="914400"/>
          </a:xfrm>
          <a:prstGeom prst="rect">
            <a:avLst/>
          </a:prstGeom>
        </p:spPr>
      </p:pic>
      <p:pic>
        <p:nvPicPr>
          <p:cNvPr id="9" name="Graphic 8" descr="Arrow Right with solid fill">
            <a:extLst>
              <a:ext uri="{FF2B5EF4-FFF2-40B4-BE49-F238E27FC236}">
                <a16:creationId xmlns:a16="http://schemas.microsoft.com/office/drawing/2014/main" id="{EAEADE36-13FB-40BE-BFFA-E604153A3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775824">
            <a:off x="5603381" y="2275336"/>
            <a:ext cx="914400" cy="914400"/>
          </a:xfrm>
          <a:prstGeom prst="rect">
            <a:avLst/>
          </a:prstGeom>
        </p:spPr>
      </p:pic>
      <p:pic>
        <p:nvPicPr>
          <p:cNvPr id="10" name="Graphic 9" descr="Arrow Right with solid fill">
            <a:extLst>
              <a:ext uri="{FF2B5EF4-FFF2-40B4-BE49-F238E27FC236}">
                <a16:creationId xmlns:a16="http://schemas.microsoft.com/office/drawing/2014/main" id="{3CAE52E5-AA06-4897-AE9B-C9FF1B400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8781702">
            <a:off x="2081708" y="368863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0328"/>
      </p:ext>
    </p:extLst>
  </p:cSld>
  <p:clrMapOvr>
    <a:masterClrMapping/>
  </p:clrMapOvr>
  <p:transition spd="med"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2020" y="320933"/>
            <a:ext cx="730673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Forecast available 8am Wednesday, T-8 hours to gridlock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9099" y="804554"/>
            <a:ext cx="8224711" cy="4623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E90D955-1A52-4DBE-852C-F1C93D4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13" y="5584611"/>
            <a:ext cx="8305800" cy="86177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Strong hints from several models that “something big may happen”</a:t>
            </a:r>
            <a:endParaRPr lang="en-US" sz="14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/>
              <a:ea typeface="+mj-ea"/>
              <a:cs typeface="Arial" pitchFamily="34" charset="0"/>
            </a:endParaRPr>
          </a:p>
        </p:txBody>
      </p:sp>
      <p:pic>
        <p:nvPicPr>
          <p:cNvPr id="3" name="Graphic 2" descr="Arrow Right with solid fill">
            <a:extLst>
              <a:ext uri="{FF2B5EF4-FFF2-40B4-BE49-F238E27FC236}">
                <a16:creationId xmlns:a16="http://schemas.microsoft.com/office/drawing/2014/main" id="{B8CCF057-1DFF-4464-8F97-71059CD5F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9200" y="29668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99183"/>
      </p:ext>
    </p:extLst>
  </p:cSld>
  <p:clrMapOvr>
    <a:masterClrMapping/>
  </p:clrMapOvr>
  <p:transition spd="med"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2020" y="320933"/>
            <a:ext cx="730673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Euro forecasts 00z and 06z night before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658415"/>
            <a:ext cx="5105400" cy="4192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E90D955-1A52-4DBE-852C-F1C93D4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13" y="5584611"/>
            <a:ext cx="8305800" cy="86177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Strong hints from several models that “something big may happen”</a:t>
            </a:r>
            <a:endParaRPr lang="en-US" sz="14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/>
              <a:ea typeface="+mj-ea"/>
              <a:cs typeface="Arial" pitchFamily="34" charset="0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49AD402A-2091-4BF2-B9CA-7A0907E96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71900" y="1327882"/>
            <a:ext cx="5105400" cy="4192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Graphic 6" descr="Add with solid fill">
            <a:extLst>
              <a:ext uri="{FF2B5EF4-FFF2-40B4-BE49-F238E27FC236}">
                <a16:creationId xmlns:a16="http://schemas.microsoft.com/office/drawing/2014/main" id="{DD43B002-3DC5-470D-ABB5-83E4492A1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6000" y="3042834"/>
            <a:ext cx="457200" cy="457200"/>
          </a:xfrm>
          <a:prstGeom prst="rect">
            <a:avLst/>
          </a:prstGeom>
        </p:spPr>
      </p:pic>
      <p:pic>
        <p:nvPicPr>
          <p:cNvPr id="9" name="Graphic 8" descr="Add with solid fill">
            <a:extLst>
              <a:ext uri="{FF2B5EF4-FFF2-40B4-BE49-F238E27FC236}">
                <a16:creationId xmlns:a16="http://schemas.microsoft.com/office/drawing/2014/main" id="{66255AD2-71DD-4FF2-8325-B9F6E4EFA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59710" y="24384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98469"/>
      </p:ext>
    </p:extLst>
  </p:cSld>
  <p:clrMapOvr>
    <a:masterClrMapping/>
  </p:clrMapOvr>
  <p:transition spd="med"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47046" y="226868"/>
            <a:ext cx="730673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Canadian (HRDPS) 12z &amp; final Euro 12z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658415"/>
            <a:ext cx="5105400" cy="4192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E90D955-1A52-4DBE-852C-F1C93D48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13" y="5584611"/>
            <a:ext cx="8305800" cy="86177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ffectLst/>
                <a:ea typeface="+mj-ea"/>
                <a:cs typeface="Arial" pitchFamily="34" charset="0"/>
              </a:rPr>
              <a:t>Strong hints from several models that “something big may happen”</a:t>
            </a:r>
            <a:endParaRPr lang="en-US" sz="1400" b="0" i="0" kern="100" dirty="0">
              <a:ln w="12700">
                <a:noFill/>
                <a:prstDash val="solid"/>
              </a:ln>
              <a:solidFill>
                <a:srgbClr val="FFFF99"/>
              </a:solidFill>
              <a:effectLst/>
              <a:ea typeface="+mj-ea"/>
              <a:cs typeface="Arial" pitchFamily="34" charset="0"/>
            </a:endParaRPr>
          </a:p>
        </p:txBody>
      </p:sp>
      <p:pic>
        <p:nvPicPr>
          <p:cNvPr id="6" name="WedPM">
            <a:extLst>
              <a:ext uri="{FF2B5EF4-FFF2-40B4-BE49-F238E27FC236}">
                <a16:creationId xmlns:a16="http://schemas.microsoft.com/office/drawing/2014/main" id="{49AD402A-2091-4BF2-B9CA-7A0907E96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76815" y="2438400"/>
            <a:ext cx="5376498" cy="3022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Graphic 6" descr="Add with solid fill">
            <a:extLst>
              <a:ext uri="{FF2B5EF4-FFF2-40B4-BE49-F238E27FC236}">
                <a16:creationId xmlns:a16="http://schemas.microsoft.com/office/drawing/2014/main" id="{DD43B002-3DC5-470D-ABB5-83E4492A1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10200" y="3505200"/>
            <a:ext cx="457200" cy="457200"/>
          </a:xfrm>
          <a:prstGeom prst="rect">
            <a:avLst/>
          </a:prstGeom>
        </p:spPr>
      </p:pic>
      <p:pic>
        <p:nvPicPr>
          <p:cNvPr id="9" name="Graphic 8" descr="Add with solid fill">
            <a:extLst>
              <a:ext uri="{FF2B5EF4-FFF2-40B4-BE49-F238E27FC236}">
                <a16:creationId xmlns:a16="http://schemas.microsoft.com/office/drawing/2014/main" id="{66255AD2-71DD-4FF2-8325-B9F6E4EFA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76500" y="232187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01950"/>
      </p:ext>
    </p:extLst>
  </p:cSld>
  <p:clrMapOvr>
    <a:masterClrMapping/>
  </p:clrMapOvr>
  <p:transition spd="med"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8633" y="119805"/>
            <a:ext cx="730673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Gridlock for hours, then a snowy/frozen city the next day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85" y="3369590"/>
            <a:ext cx="6094984" cy="34284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WedPM">
            <a:extLst>
              <a:ext uri="{FF2B5EF4-FFF2-40B4-BE49-F238E27FC236}">
                <a16:creationId xmlns:a16="http://schemas.microsoft.com/office/drawing/2014/main" id="{49AD402A-2091-4BF2-B9CA-7A0907E96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86027" y="1968422"/>
            <a:ext cx="5376498" cy="2614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WedPM">
            <a:extLst>
              <a:ext uri="{FF2B5EF4-FFF2-40B4-BE49-F238E27FC236}">
                <a16:creationId xmlns:a16="http://schemas.microsoft.com/office/drawing/2014/main" id="{F191AA2C-CD86-483E-99D8-925B92273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9579" y="484732"/>
            <a:ext cx="3953821" cy="29653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1172808"/>
      </p:ext>
    </p:extLst>
  </p:cSld>
  <p:clrMapOvr>
    <a:masterClrMapping/>
  </p:clrMapOvr>
  <p:transition spd="med"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8632" y="227683"/>
            <a:ext cx="730673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SNOW ARRIVES AT BEACHES NIGHT OF 22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nd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into 23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rd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a typeface="+mj-ea"/>
              <a:cs typeface="Lucida Sans Unicode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841" y="914400"/>
            <a:ext cx="8804315" cy="49524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254703"/>
      </p:ext>
    </p:extLst>
  </p:cSld>
  <p:clrMapOvr>
    <a:masterClrMapping/>
  </p:clrMapOvr>
  <p:transition spd="med"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7306734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 24</a:t>
            </a:r>
            <a:r>
              <a:rPr lang="en-US" sz="32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endParaRPr lang="en-US" sz="32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598" y="1219200"/>
            <a:ext cx="8940802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753189"/>
      </p:ext>
    </p:extLst>
  </p:cSld>
  <p:clrMapOvr>
    <a:masterClrMapping/>
  </p:clrMapOvr>
  <p:transition spd="med"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7306734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 24</a:t>
            </a:r>
            <a:r>
              <a:rPr lang="en-US" sz="32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th</a:t>
            </a:r>
            <a:endParaRPr lang="en-US" sz="32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599" y="1219200"/>
            <a:ext cx="8940799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2892946"/>
      </p:ext>
    </p:extLst>
  </p:cSld>
  <p:clrMapOvr>
    <a:masterClrMapping/>
  </p:clrMapOvr>
  <p:transition spd="med"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edPM">
            <a:extLst>
              <a:ext uri="{FF2B5EF4-FFF2-40B4-BE49-F238E27FC236}">
                <a16:creationId xmlns:a16="http://schemas.microsoft.com/office/drawing/2014/main" id="{377E1E62-B47E-49D9-B71A-13CF72397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04800" y="2991173"/>
            <a:ext cx="5418667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57600" y="2971800"/>
            <a:ext cx="6070598" cy="3414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WedPM">
            <a:extLst>
              <a:ext uri="{FF2B5EF4-FFF2-40B4-BE49-F238E27FC236}">
                <a16:creationId xmlns:a16="http://schemas.microsoft.com/office/drawing/2014/main" id="{E79B3F55-F3AA-47AA-9DA0-65C1E797A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71800" y="14289"/>
            <a:ext cx="6070598" cy="34147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061499"/>
      </p:ext>
    </p:extLst>
  </p:cSld>
  <p:clrMapOvr>
    <a:masterClrMapping/>
  </p:clrMapOvr>
  <p:transition spd="med"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edPM">
            <a:extLst>
              <a:ext uri="{FF2B5EF4-FFF2-40B4-BE49-F238E27FC236}">
                <a16:creationId xmlns:a16="http://schemas.microsoft.com/office/drawing/2014/main" id="{377E1E62-B47E-49D9-B71A-13CF72397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9600" y="3505200"/>
            <a:ext cx="6070598" cy="3414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819400"/>
            <a:ext cx="6070600" cy="3414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WedPM">
            <a:extLst>
              <a:ext uri="{FF2B5EF4-FFF2-40B4-BE49-F238E27FC236}">
                <a16:creationId xmlns:a16="http://schemas.microsoft.com/office/drawing/2014/main" id="{E79B3F55-F3AA-47AA-9DA0-65C1E797A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14288"/>
            <a:ext cx="6070598" cy="3414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8899335"/>
      </p:ext>
    </p:extLst>
  </p:cSld>
  <p:clrMapOvr>
    <a:masterClrMapping/>
  </p:clrMapOvr>
  <p:transition spd="med"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8632" y="76200"/>
            <a:ext cx="7306734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 25TH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Coldest morning of winter for most of us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2214D4"/>
                </a:solidFill>
                <a:ea typeface="+mj-ea"/>
                <a:cs typeface="Lucida Sans Unicode" pitchFamily="34" charset="0"/>
              </a:rPr>
              <a:t>Calm + clear + 3-8” snow on ground</a:t>
            </a: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71" y="1447800"/>
            <a:ext cx="9058129" cy="5095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831869"/>
      </p:ext>
    </p:extLst>
  </p:cSld>
  <p:clrMapOvr>
    <a:masterClrMapping/>
  </p:clrMapOvr>
  <p:transition spd="med">
    <p:wipe dir="d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93243" y="873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A COLD MARCH!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</a:br>
            <a:r>
              <a:rPr lang="en-US" sz="20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Much colder than normal, although </a:t>
            </a:r>
            <a:r>
              <a:rPr lang="en-US" sz="2000" b="1" dirty="0" err="1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precip</a:t>
            </a:r>
            <a:r>
              <a:rPr lang="en-US" sz="20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near normal</a:t>
            </a:r>
            <a:endParaRPr lang="en-US" sz="1800" i="1" dirty="0">
              <a:solidFill>
                <a:schemeClr val="bg1">
                  <a:lumMod val="20000"/>
                  <a:lumOff val="80000"/>
                </a:schemeClr>
              </a:solidFill>
              <a:effectLst/>
              <a:highlight>
                <a:srgbClr val="FFFF66"/>
              </a:highlight>
              <a:latin typeface="Calibri"/>
              <a:cs typeface="Lucida Sans Unicode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B17FE3DE-406F-4CCF-B388-8A904F54C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7883" y="1338596"/>
            <a:ext cx="7708233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073017"/>
      </p:ext>
    </p:extLst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93243" y="873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A COLD MARCH!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</a:br>
            <a:r>
              <a:rPr lang="en-US" sz="20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Much colder than normal, although </a:t>
            </a:r>
            <a:r>
              <a:rPr lang="en-US" sz="2000" b="1" dirty="0" err="1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precip</a:t>
            </a:r>
            <a:r>
              <a:rPr lang="en-US" sz="20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near normal</a:t>
            </a:r>
            <a:endParaRPr lang="en-US" sz="1800" i="1" dirty="0">
              <a:solidFill>
                <a:schemeClr val="bg1">
                  <a:lumMod val="20000"/>
                  <a:lumOff val="80000"/>
                </a:schemeClr>
              </a:solidFill>
              <a:effectLst/>
              <a:highlight>
                <a:srgbClr val="FFFF66"/>
              </a:highlight>
              <a:latin typeface="Calibri"/>
              <a:cs typeface="Lucida Sans Unicode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B17FE3DE-406F-4CCF-B388-8A904F54C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5796" y="1382712"/>
            <a:ext cx="8810767" cy="4941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0366591"/>
      </p:ext>
    </p:extLst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0" y="843170"/>
            <a:ext cx="7696200" cy="59301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8632" y="260866"/>
            <a:ext cx="7306734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Excellent snowpack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La Nina delivered this year</a:t>
            </a: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2214D4"/>
                </a:solidFill>
                <a:ea typeface="+mj-ea"/>
                <a:cs typeface="Lucida Sans Unicode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5248417"/>
      </p:ext>
    </p:extLst>
  </p:cSld>
  <p:clrMapOvr>
    <a:masterClrMapping/>
  </p:clrMapOvr>
  <p:transition spd="med">
    <p:wipe dir="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752600"/>
            <a:ext cx="8686800" cy="4419600"/>
          </a:xfrm>
          <a:effectLst/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Mountain Snowpack @ 5,400’</a:t>
            </a:r>
            <a:br>
              <a:rPr lang="en-US" sz="4000" dirty="0">
                <a:solidFill>
                  <a:schemeClr val="tx1"/>
                </a:solidFill>
                <a:effectLst/>
                <a:latin typeface="Microsoft Sans Serif" pitchFamily="34" charset="0"/>
              </a:rPr>
            </a:br>
            <a:r>
              <a:rPr lang="en-US" sz="18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Bottom of </a:t>
            </a:r>
            <a:r>
              <a:rPr lang="en-US" sz="1800" dirty="0" err="1">
                <a:solidFill>
                  <a:schemeClr val="tx1"/>
                </a:solidFill>
                <a:effectLst/>
                <a:latin typeface="Microsoft Sans Serif" pitchFamily="34" charset="0"/>
              </a:rPr>
              <a:t>Pucci</a:t>
            </a:r>
            <a:r>
              <a:rPr lang="en-US" sz="18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 Lift @Timberline</a:t>
            </a:r>
            <a:endParaRPr lang="en-US" sz="2800" i="1" dirty="0">
              <a:solidFill>
                <a:schemeClr val="tx1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514466" y="4721090"/>
            <a:ext cx="13715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Several snow, then melting events Oct/Nov</a:t>
            </a:r>
          </a:p>
        </p:txBody>
      </p:sp>
      <p:sp>
        <p:nvSpPr>
          <p:cNvPr id="10" name="TextBox 9"/>
          <p:cNvSpPr txBox="1"/>
          <p:nvPr/>
        </p:nvSpPr>
        <p:spPr>
          <a:xfrm rot="20521592">
            <a:off x="4699451" y="3894870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rgbClr val="00B050"/>
                </a:solidFill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57D3B6-61D3-491B-85E0-9AEA70664FDF}"/>
              </a:ext>
            </a:extLst>
          </p:cNvPr>
          <p:cNvSpPr txBox="1"/>
          <p:nvPr/>
        </p:nvSpPr>
        <p:spPr>
          <a:xfrm rot="19089856">
            <a:off x="1759939" y="5350267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chemeClr val="accent4">
                    <a:lumMod val="10000"/>
                  </a:schemeClr>
                </a:solidFill>
              </a:rPr>
              <a:t>2020-21 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D00A8E37-8B62-4C61-856A-5E52F9809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816" y="4852601"/>
            <a:ext cx="149716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Not much snow</a:t>
            </a:r>
          </a:p>
          <a:p>
            <a:pPr algn="ctr">
              <a:defRPr/>
            </a:pPr>
            <a:r>
              <a:rPr lang="en-US" sz="1200" b="0" i="0" dirty="0">
                <a:latin typeface="+mn-lt"/>
              </a:rPr>
              <a:t>Early Jan-March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A3E60CA4-BA97-4251-9A3C-A6002C3FE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718" y="3639234"/>
            <a:ext cx="13715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Big snow mid-December to early January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Pointing Arrow">
                <a:extLst>
                  <a:ext uri="{FF2B5EF4-FFF2-40B4-BE49-F238E27FC236}">
                    <a16:creationId xmlns:a16="http://schemas.microsoft.com/office/drawing/2014/main" id="{90F5AF09-AA65-4D6A-BCF7-84BF8588864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1439073"/>
                  </p:ext>
                </p:extLst>
              </p:nvPr>
            </p:nvGraphicFramePr>
            <p:xfrm rot="21382095">
              <a:off x="2409522" y="4280821"/>
              <a:ext cx="457992" cy="880539"/>
            </p:xfrm>
            <a:graphic>
              <a:graphicData uri="http://schemas.microsoft.com/office/drawing/2017/model3d">
                <am3d:model3d r:embed="rId3">
                  <am3d:spPr>
                    <a:xfrm rot="21382095">
                      <a:off x="0" y="0"/>
                      <a:ext cx="457992" cy="880539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199715" ay="-631404" az="-10689270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9819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Pointing Arrow">
                <a:extLst>
                  <a:ext uri="{FF2B5EF4-FFF2-40B4-BE49-F238E27FC236}">
                    <a16:creationId xmlns:a16="http://schemas.microsoft.com/office/drawing/2014/main" id="{90F5AF09-AA65-4D6A-BCF7-84BF8588864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382095">
                <a:off x="2409522" y="4280821"/>
                <a:ext cx="457992" cy="880539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D21981F-783E-4BA4-B83C-7AAF80F2C873}"/>
              </a:ext>
            </a:extLst>
          </p:cNvPr>
          <p:cNvSpPr txBox="1"/>
          <p:nvPr/>
        </p:nvSpPr>
        <p:spPr>
          <a:xfrm rot="1810942">
            <a:off x="6513242" y="3928820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chemeClr val="accent4">
                    <a:lumMod val="10000"/>
                  </a:schemeClr>
                </a:solidFill>
              </a:rPr>
              <a:t>2020-21 </a:t>
            </a:r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DC1FACBC-AB2B-45D0-A759-BF022530A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420" y="2542110"/>
            <a:ext cx="1371599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Peak snow depth 3 weeks late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9" name="3D Model 18" descr="Pointing Arrow">
                <a:extLst>
                  <a:ext uri="{FF2B5EF4-FFF2-40B4-BE49-F238E27FC236}">
                    <a16:creationId xmlns:a16="http://schemas.microsoft.com/office/drawing/2014/main" id="{16D270AB-F36F-4943-8E0F-9E0CC79A69B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7276497"/>
                  </p:ext>
                </p:extLst>
              </p:nvPr>
            </p:nvGraphicFramePr>
            <p:xfrm rot="21382095">
              <a:off x="6492052" y="2994375"/>
              <a:ext cx="471767" cy="869248"/>
            </p:xfrm>
            <a:graphic>
              <a:graphicData uri="http://schemas.microsoft.com/office/drawing/2017/model3d">
                <am3d:model3d r:embed="rId3">
                  <am3d:spPr>
                    <a:xfrm rot="21382095">
                      <a:off x="0" y="0"/>
                      <a:ext cx="471767" cy="869248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938702" ay="428192" az="1069075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819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9" name="3D Model 18" descr="Pointing Arrow">
                <a:extLst>
                  <a:ext uri="{FF2B5EF4-FFF2-40B4-BE49-F238E27FC236}">
                    <a16:creationId xmlns:a16="http://schemas.microsoft.com/office/drawing/2014/main" id="{16D270AB-F36F-4943-8E0F-9E0CC79A69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1382095">
                <a:off x="6492052" y="2994375"/>
                <a:ext cx="471767" cy="8692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99" y="1066800"/>
            <a:ext cx="8946517" cy="4876800"/>
          </a:xfrm>
          <a:effectLst/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Southern Cascades Snowpack @ 5,300’</a:t>
            </a:r>
            <a:br>
              <a:rPr lang="en-US" sz="4000" dirty="0">
                <a:solidFill>
                  <a:schemeClr val="tx1"/>
                </a:solidFill>
                <a:effectLst/>
                <a:latin typeface="Microsoft Sans Serif" pitchFamily="34" charset="0"/>
              </a:rPr>
            </a:br>
            <a:r>
              <a:rPr lang="en-US" sz="1800" dirty="0">
                <a:solidFill>
                  <a:srgbClr val="FFFF66"/>
                </a:solidFill>
                <a:effectLst/>
                <a:latin typeface="Microsoft Sans Serif" pitchFamily="34" charset="0"/>
              </a:rPr>
              <a:t>Diamond Lake</a:t>
            </a:r>
            <a:endParaRPr lang="en-US" sz="2800" i="1" dirty="0">
              <a:solidFill>
                <a:srgbClr val="FFFF66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916207">
            <a:off x="5393629" y="4239334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rgbClr val="00B050"/>
                </a:solidFill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57D3B6-61D3-491B-85E0-9AEA70664FDF}"/>
              </a:ext>
            </a:extLst>
          </p:cNvPr>
          <p:cNvSpPr txBox="1"/>
          <p:nvPr/>
        </p:nvSpPr>
        <p:spPr>
          <a:xfrm>
            <a:off x="5020283" y="4670422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chemeClr val="accent4">
                    <a:lumMod val="10000"/>
                  </a:schemeClr>
                </a:solidFill>
              </a:rPr>
              <a:t>2020-21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D00A8E37-8B62-4C61-856A-5E52F9809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451" y="3063827"/>
            <a:ext cx="1266096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No big snow events for 2.5 months!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A3E60CA4-BA97-4251-9A3C-A6002C3FE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526" y="4301090"/>
            <a:ext cx="13715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Big snow mid-December to early January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3D Model 15" descr="Pointing Arrow">
                <a:extLst>
                  <a:ext uri="{FF2B5EF4-FFF2-40B4-BE49-F238E27FC236}">
                    <a16:creationId xmlns:a16="http://schemas.microsoft.com/office/drawing/2014/main" id="{A3E0CE15-A349-45AD-AE1D-FB9EBF9CA0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1491954"/>
                  </p:ext>
                </p:extLst>
              </p:nvPr>
            </p:nvGraphicFramePr>
            <p:xfrm rot="21382095">
              <a:off x="5069015" y="3695184"/>
              <a:ext cx="452208" cy="901027"/>
            </p:xfrm>
            <a:graphic>
              <a:graphicData uri="http://schemas.microsoft.com/office/drawing/2017/model3d">
                <am3d:model3d r:embed="rId3">
                  <am3d:spPr>
                    <a:xfrm rot="21382095">
                      <a:off x="0" y="0"/>
                      <a:ext cx="452208" cy="901027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48478" ay="1339914" az="20993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9819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3D Model 15" descr="Pointing Arrow">
                <a:extLst>
                  <a:ext uri="{FF2B5EF4-FFF2-40B4-BE49-F238E27FC236}">
                    <a16:creationId xmlns:a16="http://schemas.microsoft.com/office/drawing/2014/main" id="{A3E0CE15-A349-45AD-AE1D-FB9EBF9CA0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382095">
                <a:off x="5069015" y="3695184"/>
                <a:ext cx="452208" cy="9010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3D Model 17" descr="Pointing Arrow">
                <a:extLst>
                  <a:ext uri="{FF2B5EF4-FFF2-40B4-BE49-F238E27FC236}">
                    <a16:creationId xmlns:a16="http://schemas.microsoft.com/office/drawing/2014/main" id="{191406D9-8987-4FF2-95DB-EA7FCE290E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2873346"/>
                  </p:ext>
                </p:extLst>
              </p:nvPr>
            </p:nvGraphicFramePr>
            <p:xfrm>
              <a:off x="7468454" y="4195131"/>
              <a:ext cx="400031" cy="858247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00031" cy="858247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086619" ay="582728" az="-189463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8152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3D Model 17" descr="Pointing Arrow">
                <a:extLst>
                  <a:ext uri="{FF2B5EF4-FFF2-40B4-BE49-F238E27FC236}">
                    <a16:creationId xmlns:a16="http://schemas.microsoft.com/office/drawing/2014/main" id="{191406D9-8987-4FF2-95DB-EA7FCE290E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8454" y="4195131"/>
                <a:ext cx="400031" cy="858247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 Box 13">
            <a:extLst>
              <a:ext uri="{FF2B5EF4-FFF2-40B4-BE49-F238E27FC236}">
                <a16:creationId xmlns:a16="http://schemas.microsoft.com/office/drawing/2014/main" id="{BD40F803-0656-4516-97E6-3693C9C9F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21" y="3644876"/>
            <a:ext cx="1266096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Slowed melting in spring</a:t>
            </a:r>
          </a:p>
        </p:txBody>
      </p:sp>
    </p:spTree>
    <p:extLst>
      <p:ext uri="{BB962C8B-B14F-4D97-AF65-F5344CB8AC3E}">
        <p14:creationId xmlns:p14="http://schemas.microsoft.com/office/powerpoint/2010/main" val="1014499211"/>
      </p:ext>
    </p:extLst>
  </p:cSld>
  <p:clrMapOvr>
    <a:masterClrMapping/>
  </p:clrMapOvr>
  <p:transition spd="med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96465"/>
            <a:ext cx="85344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  <a:endParaRPr lang="en-US" sz="36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42900" y="967001"/>
            <a:ext cx="8534400" cy="115645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Early ski season start with cold November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Best weeks of winter end of February and early March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u="sng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MISSING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 snow totals February at Government Camp!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13" y="2234956"/>
            <a:ext cx="7885973" cy="448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0A487-C9E4-464B-B5B6-A95FA569A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67" y="762000"/>
            <a:ext cx="907626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30746"/>
      </p:ext>
    </p:extLst>
  </p:cSld>
  <p:clrMapOvr>
    <a:masterClrMapping/>
  </p:clrMapOvr>
  <p:transition spd="med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6405306-3A5B-419E-83F4-11DDFECF32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23117"/>
              </p:ext>
            </p:extLst>
          </p:nvPr>
        </p:nvGraphicFramePr>
        <p:xfrm>
          <a:off x="121443" y="533400"/>
          <a:ext cx="8901113" cy="550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915312" imgH="5410282" progId="Excel.Chart.8">
                  <p:embed followColorScheme="full"/>
                </p:oleObj>
              </mc:Choice>
              <mc:Fallback>
                <p:oleObj name="Chart" r:id="rId2" imgW="8915312" imgH="5410282" progId="Excel.Chart.8">
                  <p:embed followColorScheme="full"/>
                  <p:pic>
                    <p:nvPicPr>
                      <p:cNvPr id="3" name="Chart 2">
                        <a:extLst>
                          <a:ext uri="{FF2B5EF4-FFF2-40B4-BE49-F238E27FC236}">
                            <a16:creationId xmlns:a16="http://schemas.microsoft.com/office/drawing/2014/main" id="{B6405306-3A5B-419E-83F4-11DDFECF329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" y="533400"/>
                        <a:ext cx="8901113" cy="5505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80379"/>
      </p:ext>
    </p:extLst>
  </p:cSld>
  <p:clrMapOvr>
    <a:masterClrMapping/>
  </p:clrMapOvr>
  <p:transition spd="med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61BA5138-72B5-4675-8A29-C94220ABBD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8108"/>
              </p:ext>
            </p:extLst>
          </p:nvPr>
        </p:nvGraphicFramePr>
        <p:xfrm>
          <a:off x="0" y="587375"/>
          <a:ext cx="89916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915312" imgH="5410282" progId="Excel.Chart.8">
                  <p:embed followColorScheme="full"/>
                </p:oleObj>
              </mc:Choice>
              <mc:Fallback>
                <p:oleObj name="Chart" r:id="rId3" imgW="8915312" imgH="5410282" progId="Excel.Chart.8">
                  <p:embed followColorScheme="full"/>
                  <p:pic>
                    <p:nvPicPr>
                      <p:cNvPr id="4" name="Chart 2">
                        <a:extLst>
                          <a:ext uri="{FF2B5EF4-FFF2-40B4-BE49-F238E27FC236}">
                            <a16:creationId xmlns:a16="http://schemas.microsoft.com/office/drawing/2014/main" id="{61BA5138-72B5-4675-8A29-C94220ABBDE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87375"/>
                        <a:ext cx="8991600" cy="5432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6000" y="5486400"/>
            <a:ext cx="50472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Blue = Widespread PACNW Arctic Air Outbreak</a:t>
            </a:r>
          </a:p>
        </p:txBody>
      </p:sp>
    </p:spTree>
    <p:extLst>
      <p:ext uri="{BB962C8B-B14F-4D97-AF65-F5344CB8AC3E}">
        <p14:creationId xmlns:p14="http://schemas.microsoft.com/office/powerpoint/2010/main" val="3783067717"/>
      </p:ext>
    </p:extLst>
  </p:cSld>
  <p:clrMapOvr>
    <a:masterClrMapping/>
  </p:clrMapOvr>
  <p:transition spd="med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76400" y="6223129"/>
            <a:ext cx="60994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Been working on arctic air events, along with Tanis Leach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95E6B-EF88-4A60-A45C-3ED76138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000666"/>
            <a:ext cx="8368431" cy="5247762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C5009830-0539-4148-ABC8-0E3629200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9521"/>
            <a:ext cx="8534400" cy="707886"/>
          </a:xfrm>
          <a:prstGeom prst="rect">
            <a:avLst/>
          </a:prstGeom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Last “arctic blast” was December 2013</a:t>
            </a:r>
          </a:p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Lucida Sans Unicode" pitchFamily="34" charset="0"/>
              </a:rPr>
              <a:t>Previous events:   </a:t>
            </a:r>
            <a:r>
              <a:rPr lang="en-US" sz="1800" i="0" kern="100" dirty="0">
                <a:ln w="12700">
                  <a:noFill/>
                  <a:prstDash val="solid"/>
                </a:ln>
                <a:solidFill>
                  <a:srgbClr val="1F1F1F"/>
                </a:solidFill>
                <a:ea typeface="+mj-ea"/>
                <a:cs typeface="Lucida Sans Unicode" pitchFamily="34" charset="0"/>
              </a:rPr>
              <a:t>Nov 2010, Dec 2009, Dec 1998, Dec 1990</a:t>
            </a:r>
            <a:endParaRPr lang="en-US" sz="1800" i="0" kern="0" dirty="0">
              <a:ln w="12700">
                <a:noFill/>
                <a:prstDash val="solid"/>
              </a:ln>
              <a:solidFill>
                <a:srgbClr val="1F1F1F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66455591"/>
      </p:ext>
    </p:extLst>
  </p:cSld>
  <p:clrMapOvr>
    <a:masterClrMapping/>
  </p:clrMapOvr>
  <p:transition spd="med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52" y="850944"/>
            <a:ext cx="8810894" cy="47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15013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054" y="1007511"/>
            <a:ext cx="8839889" cy="48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37" y="1014583"/>
            <a:ext cx="8841525" cy="48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55225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440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96985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4400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48955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7922" y="310832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ea typeface="+mj-ea"/>
                <a:cs typeface="Lucida Sans Unicode" pitchFamily="34" charset="0"/>
              </a:rPr>
              <a:t>NO INLAND WIND STORMS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27 winters without a major REGIONAL storm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0" name="Chart 2">
            <a:extLst>
              <a:ext uri="{FF2B5EF4-FFF2-40B4-BE49-F238E27FC236}">
                <a16:creationId xmlns:a16="http://schemas.microsoft.com/office/drawing/2014/main" id="{7F3ADD47-A6FF-4960-A9D8-E3A0B91C0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567230"/>
              </p:ext>
            </p:extLst>
          </p:nvPr>
        </p:nvGraphicFramePr>
        <p:xfrm>
          <a:off x="228600" y="1462088"/>
          <a:ext cx="8824913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953464" imgH="4381541" progId="Excel.Chart.8">
                  <p:embed followColorScheme="full"/>
                </p:oleObj>
              </mc:Choice>
              <mc:Fallback>
                <p:oleObj name="Chart" r:id="rId3" imgW="8953464" imgH="4381541" progId="Excel.Chart.8">
                  <p:embed followColorScheme="full"/>
                  <p:pic>
                    <p:nvPicPr>
                      <p:cNvPr id="10" name="Chart 2">
                        <a:extLst>
                          <a:ext uri="{FF2B5EF4-FFF2-40B4-BE49-F238E27FC236}">
                            <a16:creationId xmlns:a16="http://schemas.microsoft.com/office/drawing/2014/main" id="{7F3ADD47-A6FF-4960-A9D8-E3A0B91C0AA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62088"/>
                        <a:ext cx="8824913" cy="431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42093" y="551201"/>
            <a:ext cx="8659813" cy="677108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ROUGH EAST WIND SEASON</a:t>
            </a: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</a:t>
            </a:r>
          </a:p>
          <a:p>
            <a:pPr algn="ctr">
              <a:defRPr/>
            </a:pPr>
            <a:r>
              <a:rPr lang="en-US" sz="1600" b="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rPr>
              <a:t>November + December = most “east wind days” since 2006!</a:t>
            </a:r>
            <a:endParaRPr lang="en-US" sz="28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graphicFrame>
        <p:nvGraphicFramePr>
          <p:cNvPr id="9" name="Chart 2">
            <a:extLst>
              <a:ext uri="{FF2B5EF4-FFF2-40B4-BE49-F238E27FC236}">
                <a16:creationId xmlns:a16="http://schemas.microsoft.com/office/drawing/2014/main" id="{C798A2FE-6337-4792-BA4A-F1FC93D75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331121"/>
              </p:ext>
            </p:extLst>
          </p:nvPr>
        </p:nvGraphicFramePr>
        <p:xfrm>
          <a:off x="46037" y="1417638"/>
          <a:ext cx="9051925" cy="4889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1788195" imgH="6698021" progId="Excel.Chart.8">
                  <p:embed followColorScheme="full"/>
                </p:oleObj>
              </mc:Choice>
              <mc:Fallback>
                <p:oleObj name="Chart" r:id="rId3" imgW="11788195" imgH="6698021" progId="Excel.Chart.8">
                  <p:embed followColorScheme="full"/>
                  <p:pic>
                    <p:nvPicPr>
                      <p:cNvPr id="9" name="Chart 2">
                        <a:extLst>
                          <a:ext uri="{FF2B5EF4-FFF2-40B4-BE49-F238E27FC236}">
                            <a16:creationId xmlns:a16="http://schemas.microsoft.com/office/drawing/2014/main" id="{C798A2FE-6337-4792-BA4A-F1FC93D75C9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" y="1417638"/>
                        <a:ext cx="9051925" cy="48891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76300" y="6858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b="0" i="0" kern="100" spc="-100" dirty="0">
                <a:latin typeface="+mn-lt"/>
                <a:ea typeface="+mj-ea"/>
                <a:cs typeface="Calibri" panose="020F0502020204030204" pitchFamily="34" charset="0"/>
              </a:rPr>
              <a:t>FINAL WINTER THOUGHTS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895600"/>
            <a:ext cx="8648700" cy="2937384"/>
          </a:xfrm>
          <a:prstGeom prst="rect">
            <a:avLst/>
          </a:prstGeom>
          <a:gradFill>
            <a:gsLst>
              <a:gs pos="36000">
                <a:schemeClr val="bg2">
                  <a:lumMod val="50000"/>
                </a:schemeClr>
              </a:gs>
              <a:gs pos="100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Models are great, but still have (fewer) issues mixing warmer air into easterly flow at end of cold spells/ice storms in metro area</a:t>
            </a:r>
          </a:p>
          <a:p>
            <a:pPr marL="742950" indent="-7429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000" b="0" i="0" kern="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Lucida Sans Unicode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Silver Christmas was kind of fun…</a:t>
            </a:r>
          </a:p>
          <a:p>
            <a:pPr marL="742950" indent="-7429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000" b="0" i="0" kern="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Lucida Sans Unicode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A lack of storms coming at us from westerly direction = few south wind events last winter</a:t>
            </a:r>
          </a:p>
          <a:p>
            <a:pPr>
              <a:spcBef>
                <a:spcPts val="0"/>
              </a:spcBef>
              <a:defRPr/>
            </a:pPr>
            <a:endParaRPr lang="en-US" sz="2000" b="0" i="0" kern="100" dirty="0">
              <a:solidFill>
                <a:schemeClr val="tx2">
                  <a:lumMod val="90000"/>
                </a:schemeClr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Lucida Sans Unicode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We are “due” for a snowless winter, arctic blast, and a widespread flood</a:t>
            </a: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93243" y="873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 HEAT ARRIVES IN MAY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</a:br>
            <a:r>
              <a:rPr lang="en-US" sz="20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Warmest May on record in Portland &amp; parts of Washington</a:t>
            </a:r>
            <a:endParaRPr lang="en-US" sz="1800" i="1" dirty="0">
              <a:solidFill>
                <a:srgbClr val="FFFF66"/>
              </a:solidFill>
              <a:effectLst/>
              <a:highlight>
                <a:srgbClr val="FFFF66"/>
              </a:highlight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381000" y="1641923"/>
            <a:ext cx="4101592" cy="25146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1952B9-70FC-4EAA-BC8A-897136603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4537854" y="4252213"/>
            <a:ext cx="4101592" cy="25146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7160F3-6DDA-4FE7-88E1-7F6630327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4574583" y="1635409"/>
            <a:ext cx="4112217" cy="252111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97CC46-D722-4116-D4A5-AA1C9BA69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2" b="8052"/>
          <a:stretch/>
        </p:blipFill>
        <p:spPr>
          <a:xfrm>
            <a:off x="381000" y="4256088"/>
            <a:ext cx="4101592" cy="25146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7C041F-4396-4961-9CF1-EBC4CA969B45}"/>
              </a:ext>
            </a:extLst>
          </p:cNvPr>
          <p:cNvSpPr txBox="1"/>
          <p:nvPr/>
        </p:nvSpPr>
        <p:spPr>
          <a:xfrm>
            <a:off x="5791200" y="1752600"/>
            <a:ext cx="1145582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i="0" dirty="0">
                <a:solidFill>
                  <a:schemeClr val="accent4">
                    <a:lumMod val="10000"/>
                  </a:schemeClr>
                </a:solidFill>
                <a:latin typeface="Gill Sans MT" panose="020B0502020104020203" pitchFamily="34" charset="0"/>
              </a:rPr>
              <a:t>MAY 14TH</a:t>
            </a:r>
          </a:p>
        </p:txBody>
      </p:sp>
    </p:spTree>
    <p:extLst>
      <p:ext uri="{BB962C8B-B14F-4D97-AF65-F5344CB8AC3E}">
        <p14:creationId xmlns:p14="http://schemas.microsoft.com/office/powerpoint/2010/main" val="2665244226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93243" y="873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 HEAT ARRIVES IN MAY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</a:br>
            <a:r>
              <a:rPr lang="en-US" sz="20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6 records in 3 days</a:t>
            </a:r>
            <a:endParaRPr lang="en-US" sz="1800" i="1" dirty="0">
              <a:solidFill>
                <a:srgbClr val="FFFF66"/>
              </a:solidFill>
              <a:effectLst/>
              <a:highlight>
                <a:srgbClr val="FFFF66"/>
              </a:highlight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396744" y="1358781"/>
            <a:ext cx="8289443" cy="508208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6507679"/>
      </p:ext>
    </p:extLst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 2023, ANOTHER HOT ONE</a:t>
            </a:r>
            <a:endParaRPr lang="en-US" sz="1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Lucida Sans Unicod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97126"/>
            <a:ext cx="8077200" cy="540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04551"/>
      </p:ext>
    </p:extLst>
  </p:cSld>
  <p:clrMapOvr>
    <a:masterClrMapping/>
  </p:clrMapOvr>
  <p:transition spd="med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89151" y="96812"/>
            <a:ext cx="8902447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SUMMER: BLAZING HOT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3</a:t>
            </a:r>
            <a:r>
              <a:rPr lang="en-US" sz="24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rd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hottest in western valleys (2015 &amp; 2021 = #1/2)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b="1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Calibri"/>
                <a:cs typeface="Lucida Sans Unicode"/>
              </a:rPr>
              <a:t>WESTERN VALLEYS:  11</a:t>
            </a:r>
            <a:r>
              <a:rPr lang="en-US" sz="1800" b="1" baseline="30000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Calibri"/>
                <a:cs typeface="Lucida Sans Unicode"/>
              </a:rPr>
              <a:t>th</a:t>
            </a:r>
            <a:r>
              <a:rPr lang="en-US" sz="1800" b="1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Calibri"/>
                <a:cs typeface="Lucida Sans Unicode"/>
              </a:rPr>
              <a:t> consecutive warm (or hot) summer, longest stretch on record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EFA28-F799-45A7-9785-324F1E678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52" y="1660408"/>
            <a:ext cx="8902447" cy="401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20598"/>
      </p:ext>
    </p:extLst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74" y="863506"/>
            <a:ext cx="9004625" cy="506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5816"/>
      </p:ext>
    </p:extLst>
  </p:cSld>
  <p:clrMapOvr>
    <a:masterClrMapping/>
  </p:clrMapOvr>
  <p:transition spd="med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68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SUMMER: AT THE COAST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3</a:t>
            </a:r>
            <a:r>
              <a:rPr lang="en-US" sz="24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rd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warmest in coastal zones too</a:t>
            </a:r>
            <a:b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</a:br>
            <a:r>
              <a:rPr lang="en-US" sz="1800" b="1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Calibri"/>
                <a:cs typeface="Lucida Sans Unicode"/>
              </a:rPr>
              <a:t>COAST:  11</a:t>
            </a:r>
            <a:r>
              <a:rPr lang="en-US" sz="1800" b="1" baseline="30000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Calibri"/>
                <a:cs typeface="Lucida Sans Unicode"/>
              </a:rPr>
              <a:t>th</a:t>
            </a:r>
            <a:r>
              <a:rPr lang="en-US" sz="1800" b="1" dirty="0">
                <a:solidFill>
                  <a:srgbClr val="1F1F1F"/>
                </a:solidFill>
                <a:effectLst/>
                <a:highlight>
                  <a:srgbClr val="FFFF00"/>
                </a:highlight>
                <a:latin typeface="Calibri"/>
                <a:cs typeface="Lucida Sans Unicode"/>
              </a:rPr>
              <a:t> consecutive warm summer, no other period like this in last 100 years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EFA28-F799-45A7-9785-324F1E678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53" y="1660408"/>
            <a:ext cx="8902444" cy="401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66387"/>
      </p:ext>
    </p:extLst>
  </p:cSld>
  <p:clrMapOvr>
    <a:masterClrMapping/>
  </p:clrMapOvr>
  <p:transition spd="med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73043"/>
            <a:ext cx="9107480" cy="512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31821"/>
      </p:ext>
    </p:extLst>
  </p:cSld>
  <p:clrMapOvr>
    <a:masterClrMapping/>
  </p:clrMapOvr>
  <p:transition spd="med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697" y="381000"/>
            <a:ext cx="8524606" cy="622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75872"/>
      </p:ext>
    </p:extLst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197996"/>
            <a:ext cx="8077200" cy="85319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AUGUST 13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TH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SUNDAY</a:t>
            </a:r>
            <a:endParaRPr lang="en-US" sz="2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Lucida Sans Unicod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93" y="1143000"/>
            <a:ext cx="9049613" cy="509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68882"/>
      </p:ext>
    </p:extLst>
  </p:cSld>
  <p:clrMapOvr>
    <a:masterClrMapping/>
  </p:clrMapOvr>
  <p:transition spd="med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93" y="1143000"/>
            <a:ext cx="9049613" cy="50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85950"/>
      </p:ext>
    </p:extLst>
  </p:cSld>
  <p:clrMapOvr>
    <a:masterClrMapping/>
  </p:clrMapOvr>
  <p:transition spd="med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94" y="1143000"/>
            <a:ext cx="9049611" cy="50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14504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077200" cy="85319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AUGUST HEAT WAVE</a:t>
            </a:r>
            <a:b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</a:b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Smoke keeps central/south valley “cool” Tuesday 14th</a:t>
            </a:r>
            <a:endParaRPr lang="en-US" sz="1800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Lucida Sans Unicod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02F058-2738-449D-89B4-BD12FBE0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39" y="1143000"/>
            <a:ext cx="12268933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55359"/>
      </p:ext>
    </p:extLst>
  </p:cSld>
  <p:clrMapOvr>
    <a:masterClrMapping/>
  </p:clrMapOvr>
  <p:transition spd="med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WINTER OUTLOOKS &amp; THOUGHTS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Farmers’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– ODF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Kelley Bayern - KOIN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Models</a:t>
            </a:r>
          </a:p>
        </p:txBody>
      </p:sp>
    </p:spTree>
    <p:extLst>
      <p:ext uri="{BB962C8B-B14F-4D97-AF65-F5344CB8AC3E}">
        <p14:creationId xmlns:p14="http://schemas.microsoft.com/office/powerpoint/2010/main" val="17076386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9200" y="1121557"/>
            <a:ext cx="6781800" cy="567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6200" y="741817"/>
            <a:ext cx="899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000" b="0" i="0" kern="0" dirty="0">
                <a:solidFill>
                  <a:srgbClr val="FFFFFF"/>
                </a:solidFill>
                <a:latin typeface="+mn-lt"/>
              </a:rPr>
              <a:t>Pete uses 3 analog years for his forecast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5FBAEBD-D3AC-A531-5BC1-E68D33D2C7D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</a:rPr>
              <a:t>Pete Parson’s Forecast Highlights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28878"/>
      </p:ext>
    </p:extLst>
  </p:cSld>
  <p:clrMapOvr>
    <a:masterClrMapping/>
  </p:clrMapOvr>
  <p:transition spd="slow">
    <p:pull dir="rd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7035" y="1121557"/>
            <a:ext cx="6706129" cy="567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6200" y="741817"/>
            <a:ext cx="899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000" b="0" i="0" kern="0" dirty="0">
                <a:solidFill>
                  <a:srgbClr val="FFFFFF"/>
                </a:solidFill>
                <a:latin typeface="+mn-lt"/>
              </a:rPr>
              <a:t>Pete uses 3 analog years for his forecast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5FBAEBD-D3AC-A531-5BC1-E68D33D2C7D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</a:rPr>
              <a:t>Pete Parson’s Forecast Highlights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479925"/>
      </p:ext>
    </p:extLst>
  </p:cSld>
  <p:clrMapOvr>
    <a:masterClrMapping/>
  </p:clrMapOvr>
  <p:transition spd="slow">
    <p:pull dir="rd"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6300" y="1122817"/>
            <a:ext cx="7086600" cy="550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6200" y="741817"/>
            <a:ext cx="899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000" b="0" i="0" kern="0" dirty="0">
                <a:solidFill>
                  <a:srgbClr val="FFFFFF"/>
                </a:solidFill>
                <a:latin typeface="+mn-lt"/>
              </a:rPr>
              <a:t>Pete uses 3 analog years for his forecast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5FBAEBD-D3AC-A531-5BC1-E68D33D2C7D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</a:rPr>
              <a:t>Pete Parson’s Forecast Highlights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208671"/>
      </p:ext>
    </p:extLst>
  </p:cSld>
  <p:clrMapOvr>
    <a:masterClrMapping/>
  </p:clrMapOvr>
  <p:transition spd="slow">
    <p:pull dir="rd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762000"/>
            <a:ext cx="8153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5FBAEBD-D3AC-A531-5BC1-E68D33D2C7D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Kelley Bayern – Meteorologist KOIN-TV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1041AB81-506C-44AA-84AA-352BBF8A5BE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4600" y="3200400"/>
            <a:ext cx="6477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298470"/>
      </p:ext>
    </p:extLst>
  </p:cSld>
  <p:clrMapOvr>
    <a:masterClrMapping/>
  </p:clrMapOvr>
  <p:transition spd="slow">
    <p:pull dir="rd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411777"/>
            <a:ext cx="8796116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TWO MODEL FORECASTS</a:t>
            </a:r>
            <a:endParaRPr lang="en-US" sz="3200" b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368" y="1597223"/>
            <a:ext cx="4419598" cy="3312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19966" y="2448476"/>
            <a:ext cx="4523666" cy="3114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603867" y="56388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CANSIPS DEC-FEB 500MB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00367" y="49530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ECMWF DEC-FEB 500MB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9760637"/>
      </p:ext>
    </p:extLst>
  </p:cSld>
  <p:clrMapOvr>
    <a:masterClrMapping/>
  </p:clrMapOvr>
  <p:transition spd="med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73224"/>
            <a:ext cx="8796116" cy="12311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WHAT ABOUT THE WEAKER MEI VS. ONI?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5238" y="1371600"/>
            <a:ext cx="5534281" cy="3113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78099" y="2299845"/>
            <a:ext cx="3384625" cy="38069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181600" y="6172200"/>
            <a:ext cx="3886199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Similar El Nino to 02-03, 04-05, 06-07, 09-10, 18-19 when using MEI</a:t>
            </a:r>
            <a:endParaRPr lang="en-US" sz="1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09600" y="4306327"/>
            <a:ext cx="4419599" cy="492443"/>
          </a:xfrm>
          <a:prstGeom prst="rect">
            <a:avLst/>
          </a:prstGeom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MEI SAYS THIS IS A WEAK EVENT SO FAR</a:t>
            </a:r>
          </a:p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Similar to 86-87 and 91-92</a:t>
            </a:r>
            <a:endParaRPr lang="en-US" sz="1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18936"/>
      </p:ext>
    </p:extLst>
  </p:cSld>
  <p:clrMapOvr>
    <a:masterClrMapping/>
  </p:clrMapOvr>
  <p:transition spd="med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3942" y="304800"/>
            <a:ext cx="8796116" cy="707886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Lots of warm sea surface across globe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Will El Niño behave differently when “extra warm” water is surrounded by “warm”?</a:t>
            </a:r>
            <a:endParaRPr lang="en-US" sz="1600" b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1294612"/>
            <a:ext cx="8110317" cy="4924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22809" y="3756754"/>
            <a:ext cx="2163191" cy="738664"/>
          </a:xfrm>
          <a:prstGeom prst="rect">
            <a:avLst/>
          </a:prstGeom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Will this</a:t>
            </a:r>
          </a:p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affect</a:t>
            </a:r>
          </a:p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winter?</a:t>
            </a:r>
            <a:endParaRPr lang="en-US" sz="1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707610"/>
      </p:ext>
    </p:extLst>
  </p:cSld>
  <p:clrMapOvr>
    <a:masterClrMapping/>
  </p:clrMapOvr>
  <p:transition spd="med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3942" y="89357"/>
            <a:ext cx="8796116" cy="1138773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What about the strongly “cold” PDO?</a:t>
            </a:r>
          </a:p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Doesn’t happen w/El Niño often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Mod/strong El Niño + Cold PDO years? 1994-95, 1972-73, 1968-69</a:t>
            </a:r>
            <a:endParaRPr lang="en-US" sz="1600" b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1613487"/>
            <a:ext cx="8110317" cy="4286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72200" y="5105400"/>
            <a:ext cx="2163191" cy="861774"/>
          </a:xfrm>
          <a:prstGeom prst="rect">
            <a:avLst/>
          </a:prstGeom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YOU ARE HERE</a:t>
            </a:r>
            <a:endParaRPr lang="en-US" sz="2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433889"/>
      </p:ext>
    </p:extLst>
  </p:cSld>
  <p:clrMapOvr>
    <a:masterClrMapping/>
  </p:clrMapOvr>
  <p:transition spd="med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 bwMode="auto">
          <a:xfrm>
            <a:off x="3352800" y="3352800"/>
            <a:ext cx="1447800" cy="427101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4" name="Picture 3" descr="A sign on the snow&#10;&#10;Description automatically generated">
            <a:extLst>
              <a:ext uri="{FF2B5EF4-FFF2-40B4-BE49-F238E27FC236}">
                <a16:creationId xmlns:a16="http://schemas.microsoft.com/office/drawing/2014/main" id="{A8BD706C-AA39-4F85-BDD5-DECDC85A3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92886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1961</Words>
  <Application>Microsoft Office PowerPoint</Application>
  <PresentationFormat>On-screen Show (4:3)</PresentationFormat>
  <Paragraphs>310</Paragraphs>
  <Slides>108</Slides>
  <Notes>36</Notes>
  <HiddenSlides>16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9" baseType="lpstr">
      <vt:lpstr>Arial</vt:lpstr>
      <vt:lpstr>Arial Black</vt:lpstr>
      <vt:lpstr>Arial Rounded MT Bold</vt:lpstr>
      <vt:lpstr>Book Antiqua</vt:lpstr>
      <vt:lpstr>Bookman Old Style</vt:lpstr>
      <vt:lpstr>Calibri</vt:lpstr>
      <vt:lpstr>Gill Sans MT</vt:lpstr>
      <vt:lpstr>Microsoft Sans Serif</vt:lpstr>
      <vt:lpstr>Wingdings</vt:lpstr>
      <vt:lpstr>Ripple</vt:lpstr>
      <vt:lpstr>Chart</vt:lpstr>
      <vt:lpstr>SOME ICE, LOTS OF SNOW, AND BLAZING HEAT</vt:lpstr>
      <vt:lpstr>PowerPoint Presentation</vt:lpstr>
      <vt:lpstr>A TYPICAL PACNW LA NINA WINTER</vt:lpstr>
      <vt:lpstr>   Winter 2022-23</vt:lpstr>
      <vt:lpstr>PowerPoint Presentation</vt:lpstr>
      <vt:lpstr>PowerPoint Presentation</vt:lpstr>
      <vt:lpstr>PowerPoint Presentation</vt:lpstr>
      <vt:lpstr>Winter Temperature Anomaly </vt:lpstr>
      <vt:lpstr>Winter Precip Anomaly </vt:lpstr>
      <vt:lpstr>THE USA VIEW </vt:lpstr>
      <vt:lpstr>THE USA VIEW </vt:lpstr>
      <vt:lpstr>THE USA VIEW </vt:lpstr>
      <vt:lpstr>THE USA VIEW </vt:lpstr>
      <vt:lpstr>THE USA VIEW </vt:lpstr>
      <vt:lpstr>OR Western Valleys Winter Temperature  (the past 100 years) Coolest in 4 years. Last “very cold” winter was 2016-17    </vt:lpstr>
      <vt:lpstr>Oregon Winter Temps (the last 100 years) Slow Warming Trend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COLD MARCH! Much colder than normal, although precip near normal</vt:lpstr>
      <vt:lpstr>A COLD MARCH! Much colder than normal, although precip near normal</vt:lpstr>
      <vt:lpstr>PowerPoint Presentation</vt:lpstr>
      <vt:lpstr>Mountain Snowpack @ 5,400’ Bottom of Pucci Lift @Timberline</vt:lpstr>
      <vt:lpstr>Southern Cascades Snowpack @ 5,300’ Diamond Lake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SUMMER HEAT ARRIVES IN MAY Warmest May on record in Portland &amp; parts of Washington</vt:lpstr>
      <vt:lpstr>SUMMER HEAT ARRIVES IN MAY 6 records in 3 days</vt:lpstr>
      <vt:lpstr>SUMMER 2023, ANOTHER HOT ONE</vt:lpstr>
      <vt:lpstr>SUMMER: BLAZING HOT 3rd hottest in western valleys (2015 &amp; 2021 = #1/2) WESTERN VALLEYS:  11th consecutive warm (or hot) summer, longest stretch on record </vt:lpstr>
      <vt:lpstr>PowerPoint Presentation</vt:lpstr>
      <vt:lpstr>SUMMER: AT THE COAST 3rd warmest in coastal zones too COAST:  11th consecutive warm summer, no other period like this in last 100 years </vt:lpstr>
      <vt:lpstr>PowerPoint Presentation</vt:lpstr>
      <vt:lpstr>PowerPoint Presentation</vt:lpstr>
      <vt:lpstr>AUGUST 13TH SUNDAY</vt:lpstr>
      <vt:lpstr>PowerPoint Presentation</vt:lpstr>
      <vt:lpstr>PowerPoint Presentation</vt:lpstr>
      <vt:lpstr>AUGUST HEAT WAVE Smoke keeps central/south valley “cool” Tuesday 14th</vt:lpstr>
      <vt:lpstr>PowerPoint Presentation</vt:lpstr>
      <vt:lpstr>Pete Parson’s Forecast Highlights</vt:lpstr>
      <vt:lpstr>Pete Parson’s Forecast Highlights</vt:lpstr>
      <vt:lpstr>Pete Parson’s Forecast Highlights</vt:lpstr>
      <vt:lpstr>Kelley Bayern – Meteorologist KOIN-TV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MILD LA NIñA WINTER</dc:title>
  <dc:creator>Mark Nelsen</dc:creator>
  <cp:lastModifiedBy>Mark Nelsen</cp:lastModifiedBy>
  <cp:revision>19</cp:revision>
  <dcterms:created xsi:type="dcterms:W3CDTF">2021-03-18T03:56:02Z</dcterms:created>
  <dcterms:modified xsi:type="dcterms:W3CDTF">2023-10-27T06:30:20Z</dcterms:modified>
</cp:coreProperties>
</file>