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0"/>
  </p:notesMasterIdLst>
  <p:handoutMasterIdLst>
    <p:handoutMasterId r:id="rId21"/>
  </p:handoutMasterIdLst>
  <p:sldIdLst>
    <p:sldId id="974" r:id="rId2"/>
    <p:sldId id="975" r:id="rId3"/>
    <p:sldId id="730" r:id="rId4"/>
    <p:sldId id="399" r:id="rId5"/>
    <p:sldId id="431" r:id="rId6"/>
    <p:sldId id="429" r:id="rId7"/>
    <p:sldId id="966" r:id="rId8"/>
    <p:sldId id="968" r:id="rId9"/>
    <p:sldId id="970" r:id="rId10"/>
    <p:sldId id="286" r:id="rId11"/>
    <p:sldId id="971" r:id="rId12"/>
    <p:sldId id="973" r:id="rId13"/>
    <p:sldId id="972" r:id="rId14"/>
    <p:sldId id="964" r:id="rId15"/>
    <p:sldId id="967" r:id="rId16"/>
    <p:sldId id="977" r:id="rId17"/>
    <p:sldId id="976" r:id="rId18"/>
    <p:sldId id="452" r:id="rId19"/>
  </p:sldIdLst>
  <p:sldSz cx="9144000" cy="6858000" type="screen4x3"/>
  <p:notesSz cx="7077075" cy="9363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3"/>
    <a:srgbClr val="FF99FF"/>
    <a:srgbClr val="FF6600"/>
    <a:srgbClr val="FF9933"/>
    <a:srgbClr val="FF9966"/>
    <a:srgbClr val="FF7C80"/>
    <a:srgbClr val="FF5050"/>
    <a:srgbClr val="1FB137"/>
    <a:srgbClr val="FF6699"/>
    <a:srgbClr val="42DE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72" autoAdjust="0"/>
    <p:restoredTop sz="95849" autoAdjust="0"/>
  </p:normalViewPr>
  <p:slideViewPr>
    <p:cSldViewPr>
      <p:cViewPr varScale="1">
        <p:scale>
          <a:sx n="102" d="100"/>
          <a:sy n="102" d="100"/>
        </p:scale>
        <p:origin x="15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6" y="12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050" y="-90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01\smokemgt\FORECAST\FB%20Silverton\Field%20Burning%20Annual%20Summaries\2019%20Burn%20Season\2019%20Burn%20Season%20Summary%20Graphic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Figure 1
2019 Burn Season</a:t>
            </a:r>
          </a:p>
        </c:rich>
      </c:tx>
      <c:layout>
        <c:manualLayout>
          <c:xMode val="edge"/>
          <c:yMode val="edge"/>
          <c:x val="0.36222509702457956"/>
          <c:y val="2.834008097165991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54075032341525"/>
          <c:y val="0.23076923076923078"/>
          <c:w val="0.81241914618369993"/>
          <c:h val="0.62753036437246967"/>
        </c:manualLayout>
      </c:layout>
      <c:lineChart>
        <c:grouping val="standard"/>
        <c:varyColors val="0"/>
        <c:ser>
          <c:idx val="0"/>
          <c:order val="0"/>
          <c:tx>
            <c:v>Daily Highs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'SLE data'!$C$6:$C$158</c:f>
              <c:numCache>
                <c:formatCode>d\-mmm</c:formatCode>
                <c:ptCount val="153"/>
                <c:pt idx="0">
                  <c:v>41061</c:v>
                </c:pt>
                <c:pt idx="1">
                  <c:v>41062</c:v>
                </c:pt>
                <c:pt idx="2">
                  <c:v>41063</c:v>
                </c:pt>
                <c:pt idx="3">
                  <c:v>41064</c:v>
                </c:pt>
                <c:pt idx="4">
                  <c:v>41065</c:v>
                </c:pt>
                <c:pt idx="5">
                  <c:v>41066</c:v>
                </c:pt>
                <c:pt idx="6">
                  <c:v>41067</c:v>
                </c:pt>
                <c:pt idx="7">
                  <c:v>41068</c:v>
                </c:pt>
                <c:pt idx="8">
                  <c:v>41069</c:v>
                </c:pt>
                <c:pt idx="9">
                  <c:v>41070</c:v>
                </c:pt>
                <c:pt idx="10">
                  <c:v>41071</c:v>
                </c:pt>
                <c:pt idx="11">
                  <c:v>41072</c:v>
                </c:pt>
                <c:pt idx="12">
                  <c:v>41073</c:v>
                </c:pt>
                <c:pt idx="13">
                  <c:v>41074</c:v>
                </c:pt>
                <c:pt idx="14">
                  <c:v>41075</c:v>
                </c:pt>
                <c:pt idx="15">
                  <c:v>41076</c:v>
                </c:pt>
                <c:pt idx="16">
                  <c:v>41077</c:v>
                </c:pt>
                <c:pt idx="17">
                  <c:v>41078</c:v>
                </c:pt>
                <c:pt idx="18">
                  <c:v>41079</c:v>
                </c:pt>
                <c:pt idx="19">
                  <c:v>41080</c:v>
                </c:pt>
                <c:pt idx="20">
                  <c:v>41081</c:v>
                </c:pt>
                <c:pt idx="21">
                  <c:v>41082</c:v>
                </c:pt>
                <c:pt idx="22">
                  <c:v>41083</c:v>
                </c:pt>
                <c:pt idx="23">
                  <c:v>41084</c:v>
                </c:pt>
                <c:pt idx="24">
                  <c:v>41085</c:v>
                </c:pt>
                <c:pt idx="25">
                  <c:v>41086</c:v>
                </c:pt>
                <c:pt idx="26">
                  <c:v>41087</c:v>
                </c:pt>
                <c:pt idx="27">
                  <c:v>41088</c:v>
                </c:pt>
                <c:pt idx="28">
                  <c:v>41089</c:v>
                </c:pt>
                <c:pt idx="29">
                  <c:v>41090</c:v>
                </c:pt>
                <c:pt idx="30">
                  <c:v>41091</c:v>
                </c:pt>
                <c:pt idx="31">
                  <c:v>41092</c:v>
                </c:pt>
                <c:pt idx="32">
                  <c:v>41093</c:v>
                </c:pt>
                <c:pt idx="33">
                  <c:v>41094</c:v>
                </c:pt>
                <c:pt idx="34">
                  <c:v>41095</c:v>
                </c:pt>
                <c:pt idx="35">
                  <c:v>41096</c:v>
                </c:pt>
                <c:pt idx="36">
                  <c:v>41097</c:v>
                </c:pt>
                <c:pt idx="37">
                  <c:v>41098</c:v>
                </c:pt>
                <c:pt idx="38">
                  <c:v>41099</c:v>
                </c:pt>
                <c:pt idx="39">
                  <c:v>41100</c:v>
                </c:pt>
                <c:pt idx="40">
                  <c:v>41101</c:v>
                </c:pt>
                <c:pt idx="41">
                  <c:v>41102</c:v>
                </c:pt>
                <c:pt idx="42">
                  <c:v>41103</c:v>
                </c:pt>
                <c:pt idx="43">
                  <c:v>41104</c:v>
                </c:pt>
                <c:pt idx="44">
                  <c:v>41105</c:v>
                </c:pt>
                <c:pt idx="45">
                  <c:v>41106</c:v>
                </c:pt>
                <c:pt idx="46">
                  <c:v>41107</c:v>
                </c:pt>
                <c:pt idx="47">
                  <c:v>41108</c:v>
                </c:pt>
                <c:pt idx="48">
                  <c:v>41109</c:v>
                </c:pt>
                <c:pt idx="49">
                  <c:v>41110</c:v>
                </c:pt>
                <c:pt idx="50">
                  <c:v>41111</c:v>
                </c:pt>
                <c:pt idx="51">
                  <c:v>41112</c:v>
                </c:pt>
                <c:pt idx="52">
                  <c:v>41113</c:v>
                </c:pt>
                <c:pt idx="53">
                  <c:v>41114</c:v>
                </c:pt>
                <c:pt idx="54">
                  <c:v>41115</c:v>
                </c:pt>
                <c:pt idx="55">
                  <c:v>41116</c:v>
                </c:pt>
                <c:pt idx="56">
                  <c:v>41117</c:v>
                </c:pt>
                <c:pt idx="57">
                  <c:v>41118</c:v>
                </c:pt>
                <c:pt idx="58">
                  <c:v>41119</c:v>
                </c:pt>
                <c:pt idx="59">
                  <c:v>41120</c:v>
                </c:pt>
                <c:pt idx="60">
                  <c:v>41121</c:v>
                </c:pt>
                <c:pt idx="61">
                  <c:v>41122</c:v>
                </c:pt>
                <c:pt idx="62">
                  <c:v>41123</c:v>
                </c:pt>
                <c:pt idx="63">
                  <c:v>41124</c:v>
                </c:pt>
                <c:pt idx="64">
                  <c:v>41125</c:v>
                </c:pt>
                <c:pt idx="65">
                  <c:v>41126</c:v>
                </c:pt>
                <c:pt idx="66">
                  <c:v>41127</c:v>
                </c:pt>
                <c:pt idx="67">
                  <c:v>41128</c:v>
                </c:pt>
                <c:pt idx="68">
                  <c:v>41129</c:v>
                </c:pt>
                <c:pt idx="69">
                  <c:v>41130</c:v>
                </c:pt>
                <c:pt idx="70">
                  <c:v>41131</c:v>
                </c:pt>
                <c:pt idx="71">
                  <c:v>41132</c:v>
                </c:pt>
                <c:pt idx="72">
                  <c:v>41133</c:v>
                </c:pt>
                <c:pt idx="73">
                  <c:v>41134</c:v>
                </c:pt>
                <c:pt idx="74">
                  <c:v>41135</c:v>
                </c:pt>
                <c:pt idx="75">
                  <c:v>41136</c:v>
                </c:pt>
                <c:pt idx="76">
                  <c:v>41137</c:v>
                </c:pt>
                <c:pt idx="77">
                  <c:v>41138</c:v>
                </c:pt>
                <c:pt idx="78">
                  <c:v>41139</c:v>
                </c:pt>
                <c:pt idx="79">
                  <c:v>41140</c:v>
                </c:pt>
                <c:pt idx="80">
                  <c:v>41141</c:v>
                </c:pt>
                <c:pt idx="81">
                  <c:v>41142</c:v>
                </c:pt>
                <c:pt idx="82">
                  <c:v>41143</c:v>
                </c:pt>
                <c:pt idx="83">
                  <c:v>41144</c:v>
                </c:pt>
                <c:pt idx="84">
                  <c:v>41145</c:v>
                </c:pt>
                <c:pt idx="85">
                  <c:v>41146</c:v>
                </c:pt>
                <c:pt idx="86">
                  <c:v>41147</c:v>
                </c:pt>
                <c:pt idx="87">
                  <c:v>41148</c:v>
                </c:pt>
                <c:pt idx="88">
                  <c:v>41149</c:v>
                </c:pt>
                <c:pt idx="89">
                  <c:v>41150</c:v>
                </c:pt>
                <c:pt idx="90">
                  <c:v>41151</c:v>
                </c:pt>
                <c:pt idx="91">
                  <c:v>41152</c:v>
                </c:pt>
                <c:pt idx="92">
                  <c:v>41153</c:v>
                </c:pt>
                <c:pt idx="93">
                  <c:v>41154</c:v>
                </c:pt>
                <c:pt idx="94">
                  <c:v>41155</c:v>
                </c:pt>
                <c:pt idx="95">
                  <c:v>41156</c:v>
                </c:pt>
                <c:pt idx="96">
                  <c:v>41157</c:v>
                </c:pt>
                <c:pt idx="97">
                  <c:v>41158</c:v>
                </c:pt>
                <c:pt idx="98">
                  <c:v>41159</c:v>
                </c:pt>
                <c:pt idx="99">
                  <c:v>41160</c:v>
                </c:pt>
                <c:pt idx="100">
                  <c:v>41161</c:v>
                </c:pt>
                <c:pt idx="101">
                  <c:v>41162</c:v>
                </c:pt>
                <c:pt idx="102">
                  <c:v>41163</c:v>
                </c:pt>
                <c:pt idx="103">
                  <c:v>41164</c:v>
                </c:pt>
                <c:pt idx="104">
                  <c:v>41165</c:v>
                </c:pt>
                <c:pt idx="105">
                  <c:v>41166</c:v>
                </c:pt>
                <c:pt idx="106">
                  <c:v>41167</c:v>
                </c:pt>
                <c:pt idx="107">
                  <c:v>41168</c:v>
                </c:pt>
                <c:pt idx="108">
                  <c:v>41169</c:v>
                </c:pt>
                <c:pt idx="109">
                  <c:v>41170</c:v>
                </c:pt>
                <c:pt idx="110">
                  <c:v>41171</c:v>
                </c:pt>
                <c:pt idx="111">
                  <c:v>41172</c:v>
                </c:pt>
                <c:pt idx="112">
                  <c:v>41173</c:v>
                </c:pt>
                <c:pt idx="113">
                  <c:v>41174</c:v>
                </c:pt>
                <c:pt idx="114">
                  <c:v>41175</c:v>
                </c:pt>
                <c:pt idx="115">
                  <c:v>41176</c:v>
                </c:pt>
                <c:pt idx="116">
                  <c:v>41177</c:v>
                </c:pt>
                <c:pt idx="117">
                  <c:v>41178</c:v>
                </c:pt>
                <c:pt idx="118">
                  <c:v>41179</c:v>
                </c:pt>
                <c:pt idx="119">
                  <c:v>41180</c:v>
                </c:pt>
                <c:pt idx="120">
                  <c:v>41181</c:v>
                </c:pt>
                <c:pt idx="121">
                  <c:v>41182</c:v>
                </c:pt>
                <c:pt idx="122">
                  <c:v>41183</c:v>
                </c:pt>
                <c:pt idx="123">
                  <c:v>41184</c:v>
                </c:pt>
                <c:pt idx="124">
                  <c:v>41185</c:v>
                </c:pt>
                <c:pt idx="125">
                  <c:v>41186</c:v>
                </c:pt>
                <c:pt idx="126">
                  <c:v>41187</c:v>
                </c:pt>
                <c:pt idx="127">
                  <c:v>41188</c:v>
                </c:pt>
                <c:pt idx="128">
                  <c:v>41189</c:v>
                </c:pt>
                <c:pt idx="129">
                  <c:v>41190</c:v>
                </c:pt>
                <c:pt idx="130">
                  <c:v>41191</c:v>
                </c:pt>
                <c:pt idx="131">
                  <c:v>41192</c:v>
                </c:pt>
                <c:pt idx="132">
                  <c:v>41193</c:v>
                </c:pt>
                <c:pt idx="133">
                  <c:v>41194</c:v>
                </c:pt>
                <c:pt idx="134">
                  <c:v>41195</c:v>
                </c:pt>
                <c:pt idx="135">
                  <c:v>41196</c:v>
                </c:pt>
                <c:pt idx="136">
                  <c:v>41197</c:v>
                </c:pt>
                <c:pt idx="137">
                  <c:v>41198</c:v>
                </c:pt>
                <c:pt idx="138">
                  <c:v>41199</c:v>
                </c:pt>
                <c:pt idx="139">
                  <c:v>41200</c:v>
                </c:pt>
                <c:pt idx="140">
                  <c:v>41201</c:v>
                </c:pt>
                <c:pt idx="141">
                  <c:v>41202</c:v>
                </c:pt>
                <c:pt idx="142">
                  <c:v>41203</c:v>
                </c:pt>
                <c:pt idx="143">
                  <c:v>41204</c:v>
                </c:pt>
                <c:pt idx="144">
                  <c:v>41205</c:v>
                </c:pt>
                <c:pt idx="145">
                  <c:v>41206</c:v>
                </c:pt>
                <c:pt idx="146">
                  <c:v>41207</c:v>
                </c:pt>
                <c:pt idx="147">
                  <c:v>41208</c:v>
                </c:pt>
                <c:pt idx="148">
                  <c:v>41209</c:v>
                </c:pt>
                <c:pt idx="149">
                  <c:v>41210</c:v>
                </c:pt>
                <c:pt idx="150">
                  <c:v>41211</c:v>
                </c:pt>
                <c:pt idx="151">
                  <c:v>41212</c:v>
                </c:pt>
                <c:pt idx="152">
                  <c:v>41213</c:v>
                </c:pt>
              </c:numCache>
            </c:numRef>
          </c:cat>
          <c:val>
            <c:numRef>
              <c:f>'SLE Data For Chart'!$D$6:$D$158</c:f>
              <c:numCache>
                <c:formatCode>General</c:formatCode>
                <c:ptCount val="153"/>
                <c:pt idx="0">
                  <c:v>82</c:v>
                </c:pt>
                <c:pt idx="1">
                  <c:v>81</c:v>
                </c:pt>
                <c:pt idx="2">
                  <c:v>74</c:v>
                </c:pt>
                <c:pt idx="3">
                  <c:v>79</c:v>
                </c:pt>
                <c:pt idx="4">
                  <c:v>69</c:v>
                </c:pt>
                <c:pt idx="5">
                  <c:v>63</c:v>
                </c:pt>
                <c:pt idx="6">
                  <c:v>65</c:v>
                </c:pt>
                <c:pt idx="7">
                  <c:v>68</c:v>
                </c:pt>
                <c:pt idx="8">
                  <c:v>82</c:v>
                </c:pt>
                <c:pt idx="9">
                  <c:v>87</c:v>
                </c:pt>
                <c:pt idx="10">
                  <c:v>96</c:v>
                </c:pt>
                <c:pt idx="11">
                  <c:v>97</c:v>
                </c:pt>
                <c:pt idx="12">
                  <c:v>87</c:v>
                </c:pt>
                <c:pt idx="13">
                  <c:v>77</c:v>
                </c:pt>
                <c:pt idx="14">
                  <c:v>78</c:v>
                </c:pt>
                <c:pt idx="15">
                  <c:v>82</c:v>
                </c:pt>
                <c:pt idx="16">
                  <c:v>83</c:v>
                </c:pt>
                <c:pt idx="17">
                  <c:v>77</c:v>
                </c:pt>
                <c:pt idx="18">
                  <c:v>72</c:v>
                </c:pt>
                <c:pt idx="19">
                  <c:v>69</c:v>
                </c:pt>
                <c:pt idx="20">
                  <c:v>72</c:v>
                </c:pt>
                <c:pt idx="21">
                  <c:v>74</c:v>
                </c:pt>
                <c:pt idx="22">
                  <c:v>73</c:v>
                </c:pt>
                <c:pt idx="23">
                  <c:v>74</c:v>
                </c:pt>
                <c:pt idx="24">
                  <c:v>74</c:v>
                </c:pt>
                <c:pt idx="25">
                  <c:v>75</c:v>
                </c:pt>
                <c:pt idx="26">
                  <c:v>61</c:v>
                </c:pt>
                <c:pt idx="27">
                  <c:v>74</c:v>
                </c:pt>
                <c:pt idx="28">
                  <c:v>80</c:v>
                </c:pt>
                <c:pt idx="29">
                  <c:v>83</c:v>
                </c:pt>
                <c:pt idx="30">
                  <c:v>75</c:v>
                </c:pt>
                <c:pt idx="31">
                  <c:v>70</c:v>
                </c:pt>
                <c:pt idx="32">
                  <c:v>75</c:v>
                </c:pt>
                <c:pt idx="33">
                  <c:v>82</c:v>
                </c:pt>
                <c:pt idx="34">
                  <c:v>77</c:v>
                </c:pt>
                <c:pt idx="35">
                  <c:v>68</c:v>
                </c:pt>
                <c:pt idx="36">
                  <c:v>77</c:v>
                </c:pt>
                <c:pt idx="37">
                  <c:v>82</c:v>
                </c:pt>
                <c:pt idx="38">
                  <c:v>72</c:v>
                </c:pt>
                <c:pt idx="39">
                  <c:v>74</c:v>
                </c:pt>
                <c:pt idx="40">
                  <c:v>82</c:v>
                </c:pt>
                <c:pt idx="41">
                  <c:v>85</c:v>
                </c:pt>
                <c:pt idx="42">
                  <c:v>83</c:v>
                </c:pt>
                <c:pt idx="43">
                  <c:v>85</c:v>
                </c:pt>
                <c:pt idx="44">
                  <c:v>76</c:v>
                </c:pt>
                <c:pt idx="45">
                  <c:v>82</c:v>
                </c:pt>
                <c:pt idx="46">
                  <c:v>77</c:v>
                </c:pt>
                <c:pt idx="47">
                  <c:v>77</c:v>
                </c:pt>
                <c:pt idx="48">
                  <c:v>76</c:v>
                </c:pt>
                <c:pt idx="49">
                  <c:v>86</c:v>
                </c:pt>
                <c:pt idx="50">
                  <c:v>88</c:v>
                </c:pt>
                <c:pt idx="51">
                  <c:v>86</c:v>
                </c:pt>
                <c:pt idx="52">
                  <c:v>78</c:v>
                </c:pt>
                <c:pt idx="53">
                  <c:v>81</c:v>
                </c:pt>
                <c:pt idx="54">
                  <c:v>92</c:v>
                </c:pt>
                <c:pt idx="55">
                  <c:v>93</c:v>
                </c:pt>
                <c:pt idx="56">
                  <c:v>81</c:v>
                </c:pt>
                <c:pt idx="57">
                  <c:v>85</c:v>
                </c:pt>
                <c:pt idx="58">
                  <c:v>83</c:v>
                </c:pt>
                <c:pt idx="59">
                  <c:v>79</c:v>
                </c:pt>
                <c:pt idx="60">
                  <c:v>86</c:v>
                </c:pt>
                <c:pt idx="61">
                  <c:v>89</c:v>
                </c:pt>
                <c:pt idx="62">
                  <c:v>80</c:v>
                </c:pt>
                <c:pt idx="63">
                  <c:v>89</c:v>
                </c:pt>
                <c:pt idx="64">
                  <c:v>92</c:v>
                </c:pt>
                <c:pt idx="65">
                  <c:v>90</c:v>
                </c:pt>
                <c:pt idx="66">
                  <c:v>86</c:v>
                </c:pt>
                <c:pt idx="67">
                  <c:v>77</c:v>
                </c:pt>
                <c:pt idx="68">
                  <c:v>71</c:v>
                </c:pt>
                <c:pt idx="69">
                  <c:v>78</c:v>
                </c:pt>
                <c:pt idx="70">
                  <c:v>73</c:v>
                </c:pt>
                <c:pt idx="71">
                  <c:v>78</c:v>
                </c:pt>
                <c:pt idx="72">
                  <c:v>84</c:v>
                </c:pt>
                <c:pt idx="73">
                  <c:v>90</c:v>
                </c:pt>
                <c:pt idx="74">
                  <c:v>89</c:v>
                </c:pt>
                <c:pt idx="75">
                  <c:v>84</c:v>
                </c:pt>
                <c:pt idx="76">
                  <c:v>79</c:v>
                </c:pt>
                <c:pt idx="77">
                  <c:v>76</c:v>
                </c:pt>
                <c:pt idx="78">
                  <c:v>82</c:v>
                </c:pt>
                <c:pt idx="79">
                  <c:v>82</c:v>
                </c:pt>
                <c:pt idx="80">
                  <c:v>85</c:v>
                </c:pt>
                <c:pt idx="81">
                  <c:v>71</c:v>
                </c:pt>
                <c:pt idx="82">
                  <c:v>76</c:v>
                </c:pt>
                <c:pt idx="83">
                  <c:v>84</c:v>
                </c:pt>
                <c:pt idx="84">
                  <c:v>83</c:v>
                </c:pt>
                <c:pt idx="85">
                  <c:v>80</c:v>
                </c:pt>
                <c:pt idx="86">
                  <c:v>87</c:v>
                </c:pt>
                <c:pt idx="87">
                  <c:v>100</c:v>
                </c:pt>
                <c:pt idx="88">
                  <c:v>96</c:v>
                </c:pt>
                <c:pt idx="89">
                  <c:v>86</c:v>
                </c:pt>
                <c:pt idx="90">
                  <c:v>80</c:v>
                </c:pt>
                <c:pt idx="91">
                  <c:v>86</c:v>
                </c:pt>
                <c:pt idx="92">
                  <c:v>83</c:v>
                </c:pt>
                <c:pt idx="93">
                  <c:v>83</c:v>
                </c:pt>
                <c:pt idx="94">
                  <c:v>83</c:v>
                </c:pt>
                <c:pt idx="95">
                  <c:v>81</c:v>
                </c:pt>
                <c:pt idx="96">
                  <c:v>91</c:v>
                </c:pt>
                <c:pt idx="97">
                  <c:v>82</c:v>
                </c:pt>
                <c:pt idx="98">
                  <c:v>67</c:v>
                </c:pt>
                <c:pt idx="99">
                  <c:v>70</c:v>
                </c:pt>
                <c:pt idx="100">
                  <c:v>67</c:v>
                </c:pt>
                <c:pt idx="101">
                  <c:v>73</c:v>
                </c:pt>
                <c:pt idx="102">
                  <c:v>75</c:v>
                </c:pt>
                <c:pt idx="103">
                  <c:v>82</c:v>
                </c:pt>
                <c:pt idx="104">
                  <c:v>75</c:v>
                </c:pt>
                <c:pt idx="105">
                  <c:v>77</c:v>
                </c:pt>
                <c:pt idx="106">
                  <c:v>62</c:v>
                </c:pt>
                <c:pt idx="107">
                  <c:v>68</c:v>
                </c:pt>
                <c:pt idx="108">
                  <c:v>65</c:v>
                </c:pt>
                <c:pt idx="109">
                  <c:v>65</c:v>
                </c:pt>
                <c:pt idx="110">
                  <c:v>69</c:v>
                </c:pt>
                <c:pt idx="111">
                  <c:v>71</c:v>
                </c:pt>
                <c:pt idx="112">
                  <c:v>72</c:v>
                </c:pt>
                <c:pt idx="113">
                  <c:v>64</c:v>
                </c:pt>
                <c:pt idx="114">
                  <c:v>70</c:v>
                </c:pt>
                <c:pt idx="115">
                  <c:v>75</c:v>
                </c:pt>
                <c:pt idx="116">
                  <c:v>72</c:v>
                </c:pt>
                <c:pt idx="117">
                  <c:v>69</c:v>
                </c:pt>
                <c:pt idx="118">
                  <c:v>65</c:v>
                </c:pt>
                <c:pt idx="119">
                  <c:v>61</c:v>
                </c:pt>
                <c:pt idx="120">
                  <c:v>55</c:v>
                </c:pt>
                <c:pt idx="121">
                  <c:v>60</c:v>
                </c:pt>
                <c:pt idx="122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82-4606-86A1-74FE7178C09F}"/>
            </c:ext>
          </c:extLst>
        </c:ser>
        <c:ser>
          <c:idx val="1"/>
          <c:order val="1"/>
          <c:tx>
            <c:v>Average Highs</c:v>
          </c:tx>
          <c:spPr>
            <a:ln w="25400">
              <a:solidFill>
                <a:srgbClr val="FF99CC"/>
              </a:solidFill>
              <a:prstDash val="solid"/>
            </a:ln>
          </c:spPr>
          <c:marker>
            <c:symbol val="square"/>
            <c:size val="3"/>
            <c:spPr>
              <a:noFill/>
              <a:ln w="9525">
                <a:noFill/>
              </a:ln>
            </c:spPr>
          </c:marker>
          <c:cat>
            <c:numRef>
              <c:f>'SLE data'!$C$6:$C$158</c:f>
              <c:numCache>
                <c:formatCode>d\-mmm</c:formatCode>
                <c:ptCount val="153"/>
                <c:pt idx="0">
                  <c:v>41061</c:v>
                </c:pt>
                <c:pt idx="1">
                  <c:v>41062</c:v>
                </c:pt>
                <c:pt idx="2">
                  <c:v>41063</c:v>
                </c:pt>
                <c:pt idx="3">
                  <c:v>41064</c:v>
                </c:pt>
                <c:pt idx="4">
                  <c:v>41065</c:v>
                </c:pt>
                <c:pt idx="5">
                  <c:v>41066</c:v>
                </c:pt>
                <c:pt idx="6">
                  <c:v>41067</c:v>
                </c:pt>
                <c:pt idx="7">
                  <c:v>41068</c:v>
                </c:pt>
                <c:pt idx="8">
                  <c:v>41069</c:v>
                </c:pt>
                <c:pt idx="9">
                  <c:v>41070</c:v>
                </c:pt>
                <c:pt idx="10">
                  <c:v>41071</c:v>
                </c:pt>
                <c:pt idx="11">
                  <c:v>41072</c:v>
                </c:pt>
                <c:pt idx="12">
                  <c:v>41073</c:v>
                </c:pt>
                <c:pt idx="13">
                  <c:v>41074</c:v>
                </c:pt>
                <c:pt idx="14">
                  <c:v>41075</c:v>
                </c:pt>
                <c:pt idx="15">
                  <c:v>41076</c:v>
                </c:pt>
                <c:pt idx="16">
                  <c:v>41077</c:v>
                </c:pt>
                <c:pt idx="17">
                  <c:v>41078</c:v>
                </c:pt>
                <c:pt idx="18">
                  <c:v>41079</c:v>
                </c:pt>
                <c:pt idx="19">
                  <c:v>41080</c:v>
                </c:pt>
                <c:pt idx="20">
                  <c:v>41081</c:v>
                </c:pt>
                <c:pt idx="21">
                  <c:v>41082</c:v>
                </c:pt>
                <c:pt idx="22">
                  <c:v>41083</c:v>
                </c:pt>
                <c:pt idx="23">
                  <c:v>41084</c:v>
                </c:pt>
                <c:pt idx="24">
                  <c:v>41085</c:v>
                </c:pt>
                <c:pt idx="25">
                  <c:v>41086</c:v>
                </c:pt>
                <c:pt idx="26">
                  <c:v>41087</c:v>
                </c:pt>
                <c:pt idx="27">
                  <c:v>41088</c:v>
                </c:pt>
                <c:pt idx="28">
                  <c:v>41089</c:v>
                </c:pt>
                <c:pt idx="29">
                  <c:v>41090</c:v>
                </c:pt>
                <c:pt idx="30">
                  <c:v>41091</c:v>
                </c:pt>
                <c:pt idx="31">
                  <c:v>41092</c:v>
                </c:pt>
                <c:pt idx="32">
                  <c:v>41093</c:v>
                </c:pt>
                <c:pt idx="33">
                  <c:v>41094</c:v>
                </c:pt>
                <c:pt idx="34">
                  <c:v>41095</c:v>
                </c:pt>
                <c:pt idx="35">
                  <c:v>41096</c:v>
                </c:pt>
                <c:pt idx="36">
                  <c:v>41097</c:v>
                </c:pt>
                <c:pt idx="37">
                  <c:v>41098</c:v>
                </c:pt>
                <c:pt idx="38">
                  <c:v>41099</c:v>
                </c:pt>
                <c:pt idx="39">
                  <c:v>41100</c:v>
                </c:pt>
                <c:pt idx="40">
                  <c:v>41101</c:v>
                </c:pt>
                <c:pt idx="41">
                  <c:v>41102</c:v>
                </c:pt>
                <c:pt idx="42">
                  <c:v>41103</c:v>
                </c:pt>
                <c:pt idx="43">
                  <c:v>41104</c:v>
                </c:pt>
                <c:pt idx="44">
                  <c:v>41105</c:v>
                </c:pt>
                <c:pt idx="45">
                  <c:v>41106</c:v>
                </c:pt>
                <c:pt idx="46">
                  <c:v>41107</c:v>
                </c:pt>
                <c:pt idx="47">
                  <c:v>41108</c:v>
                </c:pt>
                <c:pt idx="48">
                  <c:v>41109</c:v>
                </c:pt>
                <c:pt idx="49">
                  <c:v>41110</c:v>
                </c:pt>
                <c:pt idx="50">
                  <c:v>41111</c:v>
                </c:pt>
                <c:pt idx="51">
                  <c:v>41112</c:v>
                </c:pt>
                <c:pt idx="52">
                  <c:v>41113</c:v>
                </c:pt>
                <c:pt idx="53">
                  <c:v>41114</c:v>
                </c:pt>
                <c:pt idx="54">
                  <c:v>41115</c:v>
                </c:pt>
                <c:pt idx="55">
                  <c:v>41116</c:v>
                </c:pt>
                <c:pt idx="56">
                  <c:v>41117</c:v>
                </c:pt>
                <c:pt idx="57">
                  <c:v>41118</c:v>
                </c:pt>
                <c:pt idx="58">
                  <c:v>41119</c:v>
                </c:pt>
                <c:pt idx="59">
                  <c:v>41120</c:v>
                </c:pt>
                <c:pt idx="60">
                  <c:v>41121</c:v>
                </c:pt>
                <c:pt idx="61">
                  <c:v>41122</c:v>
                </c:pt>
                <c:pt idx="62">
                  <c:v>41123</c:v>
                </c:pt>
                <c:pt idx="63">
                  <c:v>41124</c:v>
                </c:pt>
                <c:pt idx="64">
                  <c:v>41125</c:v>
                </c:pt>
                <c:pt idx="65">
                  <c:v>41126</c:v>
                </c:pt>
                <c:pt idx="66">
                  <c:v>41127</c:v>
                </c:pt>
                <c:pt idx="67">
                  <c:v>41128</c:v>
                </c:pt>
                <c:pt idx="68">
                  <c:v>41129</c:v>
                </c:pt>
                <c:pt idx="69">
                  <c:v>41130</c:v>
                </c:pt>
                <c:pt idx="70">
                  <c:v>41131</c:v>
                </c:pt>
                <c:pt idx="71">
                  <c:v>41132</c:v>
                </c:pt>
                <c:pt idx="72">
                  <c:v>41133</c:v>
                </c:pt>
                <c:pt idx="73">
                  <c:v>41134</c:v>
                </c:pt>
                <c:pt idx="74">
                  <c:v>41135</c:v>
                </c:pt>
                <c:pt idx="75">
                  <c:v>41136</c:v>
                </c:pt>
                <c:pt idx="76">
                  <c:v>41137</c:v>
                </c:pt>
                <c:pt idx="77">
                  <c:v>41138</c:v>
                </c:pt>
                <c:pt idx="78">
                  <c:v>41139</c:v>
                </c:pt>
                <c:pt idx="79">
                  <c:v>41140</c:v>
                </c:pt>
                <c:pt idx="80">
                  <c:v>41141</c:v>
                </c:pt>
                <c:pt idx="81">
                  <c:v>41142</c:v>
                </c:pt>
                <c:pt idx="82">
                  <c:v>41143</c:v>
                </c:pt>
                <c:pt idx="83">
                  <c:v>41144</c:v>
                </c:pt>
                <c:pt idx="84">
                  <c:v>41145</c:v>
                </c:pt>
                <c:pt idx="85">
                  <c:v>41146</c:v>
                </c:pt>
                <c:pt idx="86">
                  <c:v>41147</c:v>
                </c:pt>
                <c:pt idx="87">
                  <c:v>41148</c:v>
                </c:pt>
                <c:pt idx="88">
                  <c:v>41149</c:v>
                </c:pt>
                <c:pt idx="89">
                  <c:v>41150</c:v>
                </c:pt>
                <c:pt idx="90">
                  <c:v>41151</c:v>
                </c:pt>
                <c:pt idx="91">
                  <c:v>41152</c:v>
                </c:pt>
                <c:pt idx="92">
                  <c:v>41153</c:v>
                </c:pt>
                <c:pt idx="93">
                  <c:v>41154</c:v>
                </c:pt>
                <c:pt idx="94">
                  <c:v>41155</c:v>
                </c:pt>
                <c:pt idx="95">
                  <c:v>41156</c:v>
                </c:pt>
                <c:pt idx="96">
                  <c:v>41157</c:v>
                </c:pt>
                <c:pt idx="97">
                  <c:v>41158</c:v>
                </c:pt>
                <c:pt idx="98">
                  <c:v>41159</c:v>
                </c:pt>
                <c:pt idx="99">
                  <c:v>41160</c:v>
                </c:pt>
                <c:pt idx="100">
                  <c:v>41161</c:v>
                </c:pt>
                <c:pt idx="101">
                  <c:v>41162</c:v>
                </c:pt>
                <c:pt idx="102">
                  <c:v>41163</c:v>
                </c:pt>
                <c:pt idx="103">
                  <c:v>41164</c:v>
                </c:pt>
                <c:pt idx="104">
                  <c:v>41165</c:v>
                </c:pt>
                <c:pt idx="105">
                  <c:v>41166</c:v>
                </c:pt>
                <c:pt idx="106">
                  <c:v>41167</c:v>
                </c:pt>
                <c:pt idx="107">
                  <c:v>41168</c:v>
                </c:pt>
                <c:pt idx="108">
                  <c:v>41169</c:v>
                </c:pt>
                <c:pt idx="109">
                  <c:v>41170</c:v>
                </c:pt>
                <c:pt idx="110">
                  <c:v>41171</c:v>
                </c:pt>
                <c:pt idx="111">
                  <c:v>41172</c:v>
                </c:pt>
                <c:pt idx="112">
                  <c:v>41173</c:v>
                </c:pt>
                <c:pt idx="113">
                  <c:v>41174</c:v>
                </c:pt>
                <c:pt idx="114">
                  <c:v>41175</c:v>
                </c:pt>
                <c:pt idx="115">
                  <c:v>41176</c:v>
                </c:pt>
                <c:pt idx="116">
                  <c:v>41177</c:v>
                </c:pt>
                <c:pt idx="117">
                  <c:v>41178</c:v>
                </c:pt>
                <c:pt idx="118">
                  <c:v>41179</c:v>
                </c:pt>
                <c:pt idx="119">
                  <c:v>41180</c:v>
                </c:pt>
                <c:pt idx="120">
                  <c:v>41181</c:v>
                </c:pt>
                <c:pt idx="121">
                  <c:v>41182</c:v>
                </c:pt>
                <c:pt idx="122">
                  <c:v>41183</c:v>
                </c:pt>
                <c:pt idx="123">
                  <c:v>41184</c:v>
                </c:pt>
                <c:pt idx="124">
                  <c:v>41185</c:v>
                </c:pt>
                <c:pt idx="125">
                  <c:v>41186</c:v>
                </c:pt>
                <c:pt idx="126">
                  <c:v>41187</c:v>
                </c:pt>
                <c:pt idx="127">
                  <c:v>41188</c:v>
                </c:pt>
                <c:pt idx="128">
                  <c:v>41189</c:v>
                </c:pt>
                <c:pt idx="129">
                  <c:v>41190</c:v>
                </c:pt>
                <c:pt idx="130">
                  <c:v>41191</c:v>
                </c:pt>
                <c:pt idx="131">
                  <c:v>41192</c:v>
                </c:pt>
                <c:pt idx="132">
                  <c:v>41193</c:v>
                </c:pt>
                <c:pt idx="133">
                  <c:v>41194</c:v>
                </c:pt>
                <c:pt idx="134">
                  <c:v>41195</c:v>
                </c:pt>
                <c:pt idx="135">
                  <c:v>41196</c:v>
                </c:pt>
                <c:pt idx="136">
                  <c:v>41197</c:v>
                </c:pt>
                <c:pt idx="137">
                  <c:v>41198</c:v>
                </c:pt>
                <c:pt idx="138">
                  <c:v>41199</c:v>
                </c:pt>
                <c:pt idx="139">
                  <c:v>41200</c:v>
                </c:pt>
                <c:pt idx="140">
                  <c:v>41201</c:v>
                </c:pt>
                <c:pt idx="141">
                  <c:v>41202</c:v>
                </c:pt>
                <c:pt idx="142">
                  <c:v>41203</c:v>
                </c:pt>
                <c:pt idx="143">
                  <c:v>41204</c:v>
                </c:pt>
                <c:pt idx="144">
                  <c:v>41205</c:v>
                </c:pt>
                <c:pt idx="145">
                  <c:v>41206</c:v>
                </c:pt>
                <c:pt idx="146">
                  <c:v>41207</c:v>
                </c:pt>
                <c:pt idx="147">
                  <c:v>41208</c:v>
                </c:pt>
                <c:pt idx="148">
                  <c:v>41209</c:v>
                </c:pt>
                <c:pt idx="149">
                  <c:v>41210</c:v>
                </c:pt>
                <c:pt idx="150">
                  <c:v>41211</c:v>
                </c:pt>
                <c:pt idx="151">
                  <c:v>41212</c:v>
                </c:pt>
                <c:pt idx="152">
                  <c:v>41213</c:v>
                </c:pt>
              </c:numCache>
            </c:numRef>
          </c:cat>
          <c:val>
            <c:numRef>
              <c:f>'SLE Data For Chart'!$F$6:$F$158</c:f>
              <c:numCache>
                <c:formatCode>General</c:formatCode>
                <c:ptCount val="153"/>
                <c:pt idx="0">
                  <c:v>72</c:v>
                </c:pt>
                <c:pt idx="1">
                  <c:v>73</c:v>
                </c:pt>
                <c:pt idx="2">
                  <c:v>72</c:v>
                </c:pt>
                <c:pt idx="3">
                  <c:v>73</c:v>
                </c:pt>
                <c:pt idx="4">
                  <c:v>73</c:v>
                </c:pt>
                <c:pt idx="5">
                  <c:v>72</c:v>
                </c:pt>
                <c:pt idx="6">
                  <c:v>71</c:v>
                </c:pt>
                <c:pt idx="7">
                  <c:v>72</c:v>
                </c:pt>
                <c:pt idx="8">
                  <c:v>73</c:v>
                </c:pt>
                <c:pt idx="9">
                  <c:v>73</c:v>
                </c:pt>
                <c:pt idx="10">
                  <c:v>73</c:v>
                </c:pt>
                <c:pt idx="11">
                  <c:v>73</c:v>
                </c:pt>
                <c:pt idx="12">
                  <c:v>73</c:v>
                </c:pt>
                <c:pt idx="13">
                  <c:v>73</c:v>
                </c:pt>
                <c:pt idx="14">
                  <c:v>73</c:v>
                </c:pt>
                <c:pt idx="15">
                  <c:v>73</c:v>
                </c:pt>
                <c:pt idx="16">
                  <c:v>75</c:v>
                </c:pt>
                <c:pt idx="17">
                  <c:v>75</c:v>
                </c:pt>
                <c:pt idx="18">
                  <c:v>76</c:v>
                </c:pt>
                <c:pt idx="19">
                  <c:v>75</c:v>
                </c:pt>
                <c:pt idx="20">
                  <c:v>77</c:v>
                </c:pt>
                <c:pt idx="21">
                  <c:v>75</c:v>
                </c:pt>
                <c:pt idx="22">
                  <c:v>76</c:v>
                </c:pt>
                <c:pt idx="23">
                  <c:v>77</c:v>
                </c:pt>
                <c:pt idx="24">
                  <c:v>77</c:v>
                </c:pt>
                <c:pt idx="25">
                  <c:v>76</c:v>
                </c:pt>
                <c:pt idx="26">
                  <c:v>76</c:v>
                </c:pt>
                <c:pt idx="27">
                  <c:v>77</c:v>
                </c:pt>
                <c:pt idx="28">
                  <c:v>77</c:v>
                </c:pt>
                <c:pt idx="29">
                  <c:v>78</c:v>
                </c:pt>
                <c:pt idx="30">
                  <c:v>78</c:v>
                </c:pt>
                <c:pt idx="31">
                  <c:v>78</c:v>
                </c:pt>
                <c:pt idx="32">
                  <c:v>78</c:v>
                </c:pt>
                <c:pt idx="33">
                  <c:v>78</c:v>
                </c:pt>
                <c:pt idx="34">
                  <c:v>78</c:v>
                </c:pt>
                <c:pt idx="35">
                  <c:v>79</c:v>
                </c:pt>
                <c:pt idx="36">
                  <c:v>81</c:v>
                </c:pt>
                <c:pt idx="37">
                  <c:v>81</c:v>
                </c:pt>
                <c:pt idx="38">
                  <c:v>80</c:v>
                </c:pt>
                <c:pt idx="39">
                  <c:v>80</c:v>
                </c:pt>
                <c:pt idx="40">
                  <c:v>81</c:v>
                </c:pt>
                <c:pt idx="41">
                  <c:v>83</c:v>
                </c:pt>
                <c:pt idx="42">
                  <c:v>82</c:v>
                </c:pt>
                <c:pt idx="43">
                  <c:v>83</c:v>
                </c:pt>
                <c:pt idx="44">
                  <c:v>82</c:v>
                </c:pt>
                <c:pt idx="45">
                  <c:v>83</c:v>
                </c:pt>
                <c:pt idx="46">
                  <c:v>83</c:v>
                </c:pt>
                <c:pt idx="47">
                  <c:v>83</c:v>
                </c:pt>
                <c:pt idx="48">
                  <c:v>84</c:v>
                </c:pt>
                <c:pt idx="49">
                  <c:v>84</c:v>
                </c:pt>
                <c:pt idx="50">
                  <c:v>85</c:v>
                </c:pt>
                <c:pt idx="51">
                  <c:v>85</c:v>
                </c:pt>
                <c:pt idx="52">
                  <c:v>85</c:v>
                </c:pt>
                <c:pt idx="53">
                  <c:v>84</c:v>
                </c:pt>
                <c:pt idx="54">
                  <c:v>84</c:v>
                </c:pt>
                <c:pt idx="55">
                  <c:v>85</c:v>
                </c:pt>
                <c:pt idx="56">
                  <c:v>85</c:v>
                </c:pt>
                <c:pt idx="57">
                  <c:v>84</c:v>
                </c:pt>
                <c:pt idx="58">
                  <c:v>84</c:v>
                </c:pt>
                <c:pt idx="59">
                  <c:v>84</c:v>
                </c:pt>
                <c:pt idx="60">
                  <c:v>84</c:v>
                </c:pt>
                <c:pt idx="61">
                  <c:v>83</c:v>
                </c:pt>
                <c:pt idx="62">
                  <c:v>82</c:v>
                </c:pt>
                <c:pt idx="63">
                  <c:v>83</c:v>
                </c:pt>
                <c:pt idx="64">
                  <c:v>82</c:v>
                </c:pt>
                <c:pt idx="65">
                  <c:v>83</c:v>
                </c:pt>
                <c:pt idx="66">
                  <c:v>83</c:v>
                </c:pt>
                <c:pt idx="67">
                  <c:v>84</c:v>
                </c:pt>
                <c:pt idx="68">
                  <c:v>85</c:v>
                </c:pt>
                <c:pt idx="69">
                  <c:v>86</c:v>
                </c:pt>
                <c:pt idx="70">
                  <c:v>85</c:v>
                </c:pt>
                <c:pt idx="71">
                  <c:v>84</c:v>
                </c:pt>
                <c:pt idx="72">
                  <c:v>84</c:v>
                </c:pt>
                <c:pt idx="73">
                  <c:v>83</c:v>
                </c:pt>
                <c:pt idx="74">
                  <c:v>84</c:v>
                </c:pt>
                <c:pt idx="75">
                  <c:v>82</c:v>
                </c:pt>
                <c:pt idx="76">
                  <c:v>82</c:v>
                </c:pt>
                <c:pt idx="77">
                  <c:v>83</c:v>
                </c:pt>
                <c:pt idx="78">
                  <c:v>82</c:v>
                </c:pt>
                <c:pt idx="79">
                  <c:v>81</c:v>
                </c:pt>
                <c:pt idx="80">
                  <c:v>82</c:v>
                </c:pt>
                <c:pt idx="81">
                  <c:v>82</c:v>
                </c:pt>
                <c:pt idx="82">
                  <c:v>82</c:v>
                </c:pt>
                <c:pt idx="83">
                  <c:v>80</c:v>
                </c:pt>
                <c:pt idx="84">
                  <c:v>80</c:v>
                </c:pt>
                <c:pt idx="85">
                  <c:v>80</c:v>
                </c:pt>
                <c:pt idx="86">
                  <c:v>80</c:v>
                </c:pt>
                <c:pt idx="87">
                  <c:v>80</c:v>
                </c:pt>
                <c:pt idx="88">
                  <c:v>81</c:v>
                </c:pt>
                <c:pt idx="89">
                  <c:v>80</c:v>
                </c:pt>
                <c:pt idx="90">
                  <c:v>78</c:v>
                </c:pt>
                <c:pt idx="91">
                  <c:v>80</c:v>
                </c:pt>
                <c:pt idx="92">
                  <c:v>81</c:v>
                </c:pt>
                <c:pt idx="93">
                  <c:v>80</c:v>
                </c:pt>
                <c:pt idx="94">
                  <c:v>80</c:v>
                </c:pt>
                <c:pt idx="95">
                  <c:v>80</c:v>
                </c:pt>
                <c:pt idx="96">
                  <c:v>79</c:v>
                </c:pt>
                <c:pt idx="97">
                  <c:v>78</c:v>
                </c:pt>
                <c:pt idx="98">
                  <c:v>79</c:v>
                </c:pt>
                <c:pt idx="99">
                  <c:v>79</c:v>
                </c:pt>
                <c:pt idx="100">
                  <c:v>79</c:v>
                </c:pt>
                <c:pt idx="101">
                  <c:v>78</c:v>
                </c:pt>
                <c:pt idx="102">
                  <c:v>77</c:v>
                </c:pt>
                <c:pt idx="103">
                  <c:v>78</c:v>
                </c:pt>
                <c:pt idx="104">
                  <c:v>78</c:v>
                </c:pt>
                <c:pt idx="105">
                  <c:v>77</c:v>
                </c:pt>
                <c:pt idx="106">
                  <c:v>75</c:v>
                </c:pt>
                <c:pt idx="107">
                  <c:v>74</c:v>
                </c:pt>
                <c:pt idx="108">
                  <c:v>75</c:v>
                </c:pt>
                <c:pt idx="109">
                  <c:v>75</c:v>
                </c:pt>
                <c:pt idx="110">
                  <c:v>75</c:v>
                </c:pt>
                <c:pt idx="111">
                  <c:v>75</c:v>
                </c:pt>
                <c:pt idx="112">
                  <c:v>76</c:v>
                </c:pt>
                <c:pt idx="113">
                  <c:v>76</c:v>
                </c:pt>
                <c:pt idx="114">
                  <c:v>76</c:v>
                </c:pt>
                <c:pt idx="115">
                  <c:v>75</c:v>
                </c:pt>
                <c:pt idx="116">
                  <c:v>74</c:v>
                </c:pt>
                <c:pt idx="117">
                  <c:v>74</c:v>
                </c:pt>
                <c:pt idx="118">
                  <c:v>74</c:v>
                </c:pt>
                <c:pt idx="119">
                  <c:v>74</c:v>
                </c:pt>
                <c:pt idx="120">
                  <c:v>73</c:v>
                </c:pt>
                <c:pt idx="121">
                  <c:v>72</c:v>
                </c:pt>
                <c:pt idx="122">
                  <c:v>72</c:v>
                </c:pt>
                <c:pt idx="123">
                  <c:v>70</c:v>
                </c:pt>
                <c:pt idx="124">
                  <c:v>70</c:v>
                </c:pt>
                <c:pt idx="125">
                  <c:v>69</c:v>
                </c:pt>
                <c:pt idx="126">
                  <c:v>70</c:v>
                </c:pt>
                <c:pt idx="127">
                  <c:v>70</c:v>
                </c:pt>
                <c:pt idx="128">
                  <c:v>69</c:v>
                </c:pt>
                <c:pt idx="129">
                  <c:v>68</c:v>
                </c:pt>
                <c:pt idx="130">
                  <c:v>68</c:v>
                </c:pt>
                <c:pt idx="131">
                  <c:v>67</c:v>
                </c:pt>
                <c:pt idx="132">
                  <c:v>66</c:v>
                </c:pt>
                <c:pt idx="133">
                  <c:v>66</c:v>
                </c:pt>
                <c:pt idx="134">
                  <c:v>66</c:v>
                </c:pt>
                <c:pt idx="135">
                  <c:v>66</c:v>
                </c:pt>
                <c:pt idx="136">
                  <c:v>66</c:v>
                </c:pt>
                <c:pt idx="137">
                  <c:v>66</c:v>
                </c:pt>
                <c:pt idx="138">
                  <c:v>65</c:v>
                </c:pt>
                <c:pt idx="139">
                  <c:v>64</c:v>
                </c:pt>
                <c:pt idx="140">
                  <c:v>64</c:v>
                </c:pt>
                <c:pt idx="141">
                  <c:v>63</c:v>
                </c:pt>
                <c:pt idx="142">
                  <c:v>62</c:v>
                </c:pt>
                <c:pt idx="143">
                  <c:v>62</c:v>
                </c:pt>
                <c:pt idx="144">
                  <c:v>62</c:v>
                </c:pt>
                <c:pt idx="145">
                  <c:v>61</c:v>
                </c:pt>
                <c:pt idx="146">
                  <c:v>61</c:v>
                </c:pt>
                <c:pt idx="147">
                  <c:v>60</c:v>
                </c:pt>
                <c:pt idx="148">
                  <c:v>59</c:v>
                </c:pt>
                <c:pt idx="149">
                  <c:v>58</c:v>
                </c:pt>
                <c:pt idx="150">
                  <c:v>58</c:v>
                </c:pt>
                <c:pt idx="151">
                  <c:v>58</c:v>
                </c:pt>
                <c:pt idx="152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82-4606-86A1-74FE7178C09F}"/>
            </c:ext>
          </c:extLst>
        </c:ser>
        <c:ser>
          <c:idx val="2"/>
          <c:order val="2"/>
          <c:tx>
            <c:v>Daily Lows</c:v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numRef>
              <c:f>'SLE data'!$C$6:$C$158</c:f>
              <c:numCache>
                <c:formatCode>d\-mmm</c:formatCode>
                <c:ptCount val="153"/>
                <c:pt idx="0">
                  <c:v>41061</c:v>
                </c:pt>
                <c:pt idx="1">
                  <c:v>41062</c:v>
                </c:pt>
                <c:pt idx="2">
                  <c:v>41063</c:v>
                </c:pt>
                <c:pt idx="3">
                  <c:v>41064</c:v>
                </c:pt>
                <c:pt idx="4">
                  <c:v>41065</c:v>
                </c:pt>
                <c:pt idx="5">
                  <c:v>41066</c:v>
                </c:pt>
                <c:pt idx="6">
                  <c:v>41067</c:v>
                </c:pt>
                <c:pt idx="7">
                  <c:v>41068</c:v>
                </c:pt>
                <c:pt idx="8">
                  <c:v>41069</c:v>
                </c:pt>
                <c:pt idx="9">
                  <c:v>41070</c:v>
                </c:pt>
                <c:pt idx="10">
                  <c:v>41071</c:v>
                </c:pt>
                <c:pt idx="11">
                  <c:v>41072</c:v>
                </c:pt>
                <c:pt idx="12">
                  <c:v>41073</c:v>
                </c:pt>
                <c:pt idx="13">
                  <c:v>41074</c:v>
                </c:pt>
                <c:pt idx="14">
                  <c:v>41075</c:v>
                </c:pt>
                <c:pt idx="15">
                  <c:v>41076</c:v>
                </c:pt>
                <c:pt idx="16">
                  <c:v>41077</c:v>
                </c:pt>
                <c:pt idx="17">
                  <c:v>41078</c:v>
                </c:pt>
                <c:pt idx="18">
                  <c:v>41079</c:v>
                </c:pt>
                <c:pt idx="19">
                  <c:v>41080</c:v>
                </c:pt>
                <c:pt idx="20">
                  <c:v>41081</c:v>
                </c:pt>
                <c:pt idx="21">
                  <c:v>41082</c:v>
                </c:pt>
                <c:pt idx="22">
                  <c:v>41083</c:v>
                </c:pt>
                <c:pt idx="23">
                  <c:v>41084</c:v>
                </c:pt>
                <c:pt idx="24">
                  <c:v>41085</c:v>
                </c:pt>
                <c:pt idx="25">
                  <c:v>41086</c:v>
                </c:pt>
                <c:pt idx="26">
                  <c:v>41087</c:v>
                </c:pt>
                <c:pt idx="27">
                  <c:v>41088</c:v>
                </c:pt>
                <c:pt idx="28">
                  <c:v>41089</c:v>
                </c:pt>
                <c:pt idx="29">
                  <c:v>41090</c:v>
                </c:pt>
                <c:pt idx="30">
                  <c:v>41091</c:v>
                </c:pt>
                <c:pt idx="31">
                  <c:v>41092</c:v>
                </c:pt>
                <c:pt idx="32">
                  <c:v>41093</c:v>
                </c:pt>
                <c:pt idx="33">
                  <c:v>41094</c:v>
                </c:pt>
                <c:pt idx="34">
                  <c:v>41095</c:v>
                </c:pt>
                <c:pt idx="35">
                  <c:v>41096</c:v>
                </c:pt>
                <c:pt idx="36">
                  <c:v>41097</c:v>
                </c:pt>
                <c:pt idx="37">
                  <c:v>41098</c:v>
                </c:pt>
                <c:pt idx="38">
                  <c:v>41099</c:v>
                </c:pt>
                <c:pt idx="39">
                  <c:v>41100</c:v>
                </c:pt>
                <c:pt idx="40">
                  <c:v>41101</c:v>
                </c:pt>
                <c:pt idx="41">
                  <c:v>41102</c:v>
                </c:pt>
                <c:pt idx="42">
                  <c:v>41103</c:v>
                </c:pt>
                <c:pt idx="43">
                  <c:v>41104</c:v>
                </c:pt>
                <c:pt idx="44">
                  <c:v>41105</c:v>
                </c:pt>
                <c:pt idx="45">
                  <c:v>41106</c:v>
                </c:pt>
                <c:pt idx="46">
                  <c:v>41107</c:v>
                </c:pt>
                <c:pt idx="47">
                  <c:v>41108</c:v>
                </c:pt>
                <c:pt idx="48">
                  <c:v>41109</c:v>
                </c:pt>
                <c:pt idx="49">
                  <c:v>41110</c:v>
                </c:pt>
                <c:pt idx="50">
                  <c:v>41111</c:v>
                </c:pt>
                <c:pt idx="51">
                  <c:v>41112</c:v>
                </c:pt>
                <c:pt idx="52">
                  <c:v>41113</c:v>
                </c:pt>
                <c:pt idx="53">
                  <c:v>41114</c:v>
                </c:pt>
                <c:pt idx="54">
                  <c:v>41115</c:v>
                </c:pt>
                <c:pt idx="55">
                  <c:v>41116</c:v>
                </c:pt>
                <c:pt idx="56">
                  <c:v>41117</c:v>
                </c:pt>
                <c:pt idx="57">
                  <c:v>41118</c:v>
                </c:pt>
                <c:pt idx="58">
                  <c:v>41119</c:v>
                </c:pt>
                <c:pt idx="59">
                  <c:v>41120</c:v>
                </c:pt>
                <c:pt idx="60">
                  <c:v>41121</c:v>
                </c:pt>
                <c:pt idx="61">
                  <c:v>41122</c:v>
                </c:pt>
                <c:pt idx="62">
                  <c:v>41123</c:v>
                </c:pt>
                <c:pt idx="63">
                  <c:v>41124</c:v>
                </c:pt>
                <c:pt idx="64">
                  <c:v>41125</c:v>
                </c:pt>
                <c:pt idx="65">
                  <c:v>41126</c:v>
                </c:pt>
                <c:pt idx="66">
                  <c:v>41127</c:v>
                </c:pt>
                <c:pt idx="67">
                  <c:v>41128</c:v>
                </c:pt>
                <c:pt idx="68">
                  <c:v>41129</c:v>
                </c:pt>
                <c:pt idx="69">
                  <c:v>41130</c:v>
                </c:pt>
                <c:pt idx="70">
                  <c:v>41131</c:v>
                </c:pt>
                <c:pt idx="71">
                  <c:v>41132</c:v>
                </c:pt>
                <c:pt idx="72">
                  <c:v>41133</c:v>
                </c:pt>
                <c:pt idx="73">
                  <c:v>41134</c:v>
                </c:pt>
                <c:pt idx="74">
                  <c:v>41135</c:v>
                </c:pt>
                <c:pt idx="75">
                  <c:v>41136</c:v>
                </c:pt>
                <c:pt idx="76">
                  <c:v>41137</c:v>
                </c:pt>
                <c:pt idx="77">
                  <c:v>41138</c:v>
                </c:pt>
                <c:pt idx="78">
                  <c:v>41139</c:v>
                </c:pt>
                <c:pt idx="79">
                  <c:v>41140</c:v>
                </c:pt>
                <c:pt idx="80">
                  <c:v>41141</c:v>
                </c:pt>
                <c:pt idx="81">
                  <c:v>41142</c:v>
                </c:pt>
                <c:pt idx="82">
                  <c:v>41143</c:v>
                </c:pt>
                <c:pt idx="83">
                  <c:v>41144</c:v>
                </c:pt>
                <c:pt idx="84">
                  <c:v>41145</c:v>
                </c:pt>
                <c:pt idx="85">
                  <c:v>41146</c:v>
                </c:pt>
                <c:pt idx="86">
                  <c:v>41147</c:v>
                </c:pt>
                <c:pt idx="87">
                  <c:v>41148</c:v>
                </c:pt>
                <c:pt idx="88">
                  <c:v>41149</c:v>
                </c:pt>
                <c:pt idx="89">
                  <c:v>41150</c:v>
                </c:pt>
                <c:pt idx="90">
                  <c:v>41151</c:v>
                </c:pt>
                <c:pt idx="91">
                  <c:v>41152</c:v>
                </c:pt>
                <c:pt idx="92">
                  <c:v>41153</c:v>
                </c:pt>
                <c:pt idx="93">
                  <c:v>41154</c:v>
                </c:pt>
                <c:pt idx="94">
                  <c:v>41155</c:v>
                </c:pt>
                <c:pt idx="95">
                  <c:v>41156</c:v>
                </c:pt>
                <c:pt idx="96">
                  <c:v>41157</c:v>
                </c:pt>
                <c:pt idx="97">
                  <c:v>41158</c:v>
                </c:pt>
                <c:pt idx="98">
                  <c:v>41159</c:v>
                </c:pt>
                <c:pt idx="99">
                  <c:v>41160</c:v>
                </c:pt>
                <c:pt idx="100">
                  <c:v>41161</c:v>
                </c:pt>
                <c:pt idx="101">
                  <c:v>41162</c:v>
                </c:pt>
                <c:pt idx="102">
                  <c:v>41163</c:v>
                </c:pt>
                <c:pt idx="103">
                  <c:v>41164</c:v>
                </c:pt>
                <c:pt idx="104">
                  <c:v>41165</c:v>
                </c:pt>
                <c:pt idx="105">
                  <c:v>41166</c:v>
                </c:pt>
                <c:pt idx="106">
                  <c:v>41167</c:v>
                </c:pt>
                <c:pt idx="107">
                  <c:v>41168</c:v>
                </c:pt>
                <c:pt idx="108">
                  <c:v>41169</c:v>
                </c:pt>
                <c:pt idx="109">
                  <c:v>41170</c:v>
                </c:pt>
                <c:pt idx="110">
                  <c:v>41171</c:v>
                </c:pt>
                <c:pt idx="111">
                  <c:v>41172</c:v>
                </c:pt>
                <c:pt idx="112">
                  <c:v>41173</c:v>
                </c:pt>
                <c:pt idx="113">
                  <c:v>41174</c:v>
                </c:pt>
                <c:pt idx="114">
                  <c:v>41175</c:v>
                </c:pt>
                <c:pt idx="115">
                  <c:v>41176</c:v>
                </c:pt>
                <c:pt idx="116">
                  <c:v>41177</c:v>
                </c:pt>
                <c:pt idx="117">
                  <c:v>41178</c:v>
                </c:pt>
                <c:pt idx="118">
                  <c:v>41179</c:v>
                </c:pt>
                <c:pt idx="119">
                  <c:v>41180</c:v>
                </c:pt>
                <c:pt idx="120">
                  <c:v>41181</c:v>
                </c:pt>
                <c:pt idx="121">
                  <c:v>41182</c:v>
                </c:pt>
                <c:pt idx="122">
                  <c:v>41183</c:v>
                </c:pt>
                <c:pt idx="123">
                  <c:v>41184</c:v>
                </c:pt>
                <c:pt idx="124">
                  <c:v>41185</c:v>
                </c:pt>
                <c:pt idx="125">
                  <c:v>41186</c:v>
                </c:pt>
                <c:pt idx="126">
                  <c:v>41187</c:v>
                </c:pt>
                <c:pt idx="127">
                  <c:v>41188</c:v>
                </c:pt>
                <c:pt idx="128">
                  <c:v>41189</c:v>
                </c:pt>
                <c:pt idx="129">
                  <c:v>41190</c:v>
                </c:pt>
                <c:pt idx="130">
                  <c:v>41191</c:v>
                </c:pt>
                <c:pt idx="131">
                  <c:v>41192</c:v>
                </c:pt>
                <c:pt idx="132">
                  <c:v>41193</c:v>
                </c:pt>
                <c:pt idx="133">
                  <c:v>41194</c:v>
                </c:pt>
                <c:pt idx="134">
                  <c:v>41195</c:v>
                </c:pt>
                <c:pt idx="135">
                  <c:v>41196</c:v>
                </c:pt>
                <c:pt idx="136">
                  <c:v>41197</c:v>
                </c:pt>
                <c:pt idx="137">
                  <c:v>41198</c:v>
                </c:pt>
                <c:pt idx="138">
                  <c:v>41199</c:v>
                </c:pt>
                <c:pt idx="139">
                  <c:v>41200</c:v>
                </c:pt>
                <c:pt idx="140">
                  <c:v>41201</c:v>
                </c:pt>
                <c:pt idx="141">
                  <c:v>41202</c:v>
                </c:pt>
                <c:pt idx="142">
                  <c:v>41203</c:v>
                </c:pt>
                <c:pt idx="143">
                  <c:v>41204</c:v>
                </c:pt>
                <c:pt idx="144">
                  <c:v>41205</c:v>
                </c:pt>
                <c:pt idx="145">
                  <c:v>41206</c:v>
                </c:pt>
                <c:pt idx="146">
                  <c:v>41207</c:v>
                </c:pt>
                <c:pt idx="147">
                  <c:v>41208</c:v>
                </c:pt>
                <c:pt idx="148">
                  <c:v>41209</c:v>
                </c:pt>
                <c:pt idx="149">
                  <c:v>41210</c:v>
                </c:pt>
                <c:pt idx="150">
                  <c:v>41211</c:v>
                </c:pt>
                <c:pt idx="151">
                  <c:v>41212</c:v>
                </c:pt>
                <c:pt idx="152">
                  <c:v>41213</c:v>
                </c:pt>
              </c:numCache>
            </c:numRef>
          </c:cat>
          <c:val>
            <c:numRef>
              <c:f>'SLE Data For Chart'!$E$6:$E$158</c:f>
              <c:numCache>
                <c:formatCode>General</c:formatCode>
                <c:ptCount val="153"/>
                <c:pt idx="0">
                  <c:v>49</c:v>
                </c:pt>
                <c:pt idx="1">
                  <c:v>51</c:v>
                </c:pt>
                <c:pt idx="2">
                  <c:v>48</c:v>
                </c:pt>
                <c:pt idx="3">
                  <c:v>47</c:v>
                </c:pt>
                <c:pt idx="4">
                  <c:v>51</c:v>
                </c:pt>
                <c:pt idx="5">
                  <c:v>50</c:v>
                </c:pt>
                <c:pt idx="6">
                  <c:v>45</c:v>
                </c:pt>
                <c:pt idx="7">
                  <c:v>44</c:v>
                </c:pt>
                <c:pt idx="8">
                  <c:v>47</c:v>
                </c:pt>
                <c:pt idx="9">
                  <c:v>54</c:v>
                </c:pt>
                <c:pt idx="10">
                  <c:v>56</c:v>
                </c:pt>
                <c:pt idx="11">
                  <c:v>60</c:v>
                </c:pt>
                <c:pt idx="12">
                  <c:v>55</c:v>
                </c:pt>
                <c:pt idx="13">
                  <c:v>50</c:v>
                </c:pt>
                <c:pt idx="14">
                  <c:v>50</c:v>
                </c:pt>
                <c:pt idx="15">
                  <c:v>54</c:v>
                </c:pt>
                <c:pt idx="16">
                  <c:v>53</c:v>
                </c:pt>
                <c:pt idx="17">
                  <c:v>52</c:v>
                </c:pt>
                <c:pt idx="18">
                  <c:v>47</c:v>
                </c:pt>
                <c:pt idx="19">
                  <c:v>51</c:v>
                </c:pt>
                <c:pt idx="20">
                  <c:v>54</c:v>
                </c:pt>
                <c:pt idx="21">
                  <c:v>49</c:v>
                </c:pt>
                <c:pt idx="22">
                  <c:v>54</c:v>
                </c:pt>
                <c:pt idx="23">
                  <c:v>52</c:v>
                </c:pt>
                <c:pt idx="24">
                  <c:v>53</c:v>
                </c:pt>
                <c:pt idx="25">
                  <c:v>52</c:v>
                </c:pt>
                <c:pt idx="26">
                  <c:v>51</c:v>
                </c:pt>
                <c:pt idx="27">
                  <c:v>47</c:v>
                </c:pt>
                <c:pt idx="28">
                  <c:v>49</c:v>
                </c:pt>
                <c:pt idx="29">
                  <c:v>50</c:v>
                </c:pt>
                <c:pt idx="30">
                  <c:v>54</c:v>
                </c:pt>
                <c:pt idx="31">
                  <c:v>56</c:v>
                </c:pt>
                <c:pt idx="32">
                  <c:v>57</c:v>
                </c:pt>
                <c:pt idx="33">
                  <c:v>52</c:v>
                </c:pt>
                <c:pt idx="34">
                  <c:v>56</c:v>
                </c:pt>
                <c:pt idx="35">
                  <c:v>58</c:v>
                </c:pt>
                <c:pt idx="36">
                  <c:v>55</c:v>
                </c:pt>
                <c:pt idx="37">
                  <c:v>53</c:v>
                </c:pt>
                <c:pt idx="38">
                  <c:v>59</c:v>
                </c:pt>
                <c:pt idx="39">
                  <c:v>61</c:v>
                </c:pt>
                <c:pt idx="40">
                  <c:v>58</c:v>
                </c:pt>
                <c:pt idx="41">
                  <c:v>59</c:v>
                </c:pt>
                <c:pt idx="42">
                  <c:v>61</c:v>
                </c:pt>
                <c:pt idx="43">
                  <c:v>59</c:v>
                </c:pt>
                <c:pt idx="44">
                  <c:v>60</c:v>
                </c:pt>
                <c:pt idx="45">
                  <c:v>58</c:v>
                </c:pt>
                <c:pt idx="46">
                  <c:v>57</c:v>
                </c:pt>
                <c:pt idx="47">
                  <c:v>58</c:v>
                </c:pt>
                <c:pt idx="48">
                  <c:v>48</c:v>
                </c:pt>
                <c:pt idx="49">
                  <c:v>50</c:v>
                </c:pt>
                <c:pt idx="50">
                  <c:v>54</c:v>
                </c:pt>
                <c:pt idx="51">
                  <c:v>54</c:v>
                </c:pt>
                <c:pt idx="52">
                  <c:v>53</c:v>
                </c:pt>
                <c:pt idx="53">
                  <c:v>52</c:v>
                </c:pt>
                <c:pt idx="54">
                  <c:v>52</c:v>
                </c:pt>
                <c:pt idx="55">
                  <c:v>57</c:v>
                </c:pt>
                <c:pt idx="56">
                  <c:v>57</c:v>
                </c:pt>
                <c:pt idx="57">
                  <c:v>55</c:v>
                </c:pt>
                <c:pt idx="58">
                  <c:v>54</c:v>
                </c:pt>
                <c:pt idx="59">
                  <c:v>58</c:v>
                </c:pt>
                <c:pt idx="60">
                  <c:v>53</c:v>
                </c:pt>
                <c:pt idx="61">
                  <c:v>54</c:v>
                </c:pt>
                <c:pt idx="62">
                  <c:v>59</c:v>
                </c:pt>
                <c:pt idx="63">
                  <c:v>62</c:v>
                </c:pt>
                <c:pt idx="64">
                  <c:v>58</c:v>
                </c:pt>
                <c:pt idx="65">
                  <c:v>60</c:v>
                </c:pt>
                <c:pt idx="66">
                  <c:v>58</c:v>
                </c:pt>
                <c:pt idx="67">
                  <c:v>57</c:v>
                </c:pt>
                <c:pt idx="68">
                  <c:v>60</c:v>
                </c:pt>
                <c:pt idx="69">
                  <c:v>59</c:v>
                </c:pt>
                <c:pt idx="70">
                  <c:v>55</c:v>
                </c:pt>
                <c:pt idx="71">
                  <c:v>57</c:v>
                </c:pt>
                <c:pt idx="72">
                  <c:v>52</c:v>
                </c:pt>
                <c:pt idx="73">
                  <c:v>55</c:v>
                </c:pt>
                <c:pt idx="74">
                  <c:v>56</c:v>
                </c:pt>
                <c:pt idx="75">
                  <c:v>56</c:v>
                </c:pt>
                <c:pt idx="76">
                  <c:v>57</c:v>
                </c:pt>
                <c:pt idx="77">
                  <c:v>58</c:v>
                </c:pt>
                <c:pt idx="78">
                  <c:v>59</c:v>
                </c:pt>
                <c:pt idx="79">
                  <c:v>54</c:v>
                </c:pt>
                <c:pt idx="80">
                  <c:v>54</c:v>
                </c:pt>
                <c:pt idx="81">
                  <c:v>54</c:v>
                </c:pt>
                <c:pt idx="82">
                  <c:v>55</c:v>
                </c:pt>
                <c:pt idx="83">
                  <c:v>51</c:v>
                </c:pt>
                <c:pt idx="84">
                  <c:v>50</c:v>
                </c:pt>
                <c:pt idx="85">
                  <c:v>55</c:v>
                </c:pt>
                <c:pt idx="86">
                  <c:v>53</c:v>
                </c:pt>
                <c:pt idx="87">
                  <c:v>53</c:v>
                </c:pt>
                <c:pt idx="88">
                  <c:v>56</c:v>
                </c:pt>
                <c:pt idx="89">
                  <c:v>62</c:v>
                </c:pt>
                <c:pt idx="90">
                  <c:v>60</c:v>
                </c:pt>
                <c:pt idx="91">
                  <c:v>54</c:v>
                </c:pt>
                <c:pt idx="92">
                  <c:v>60</c:v>
                </c:pt>
                <c:pt idx="93">
                  <c:v>54</c:v>
                </c:pt>
                <c:pt idx="94">
                  <c:v>54</c:v>
                </c:pt>
                <c:pt idx="95">
                  <c:v>57</c:v>
                </c:pt>
                <c:pt idx="96">
                  <c:v>58</c:v>
                </c:pt>
                <c:pt idx="97">
                  <c:v>60</c:v>
                </c:pt>
                <c:pt idx="98">
                  <c:v>60</c:v>
                </c:pt>
                <c:pt idx="99">
                  <c:v>59</c:v>
                </c:pt>
                <c:pt idx="100">
                  <c:v>56</c:v>
                </c:pt>
                <c:pt idx="101">
                  <c:v>54</c:v>
                </c:pt>
                <c:pt idx="102">
                  <c:v>52</c:v>
                </c:pt>
                <c:pt idx="103">
                  <c:v>50</c:v>
                </c:pt>
                <c:pt idx="104">
                  <c:v>58</c:v>
                </c:pt>
                <c:pt idx="105">
                  <c:v>53</c:v>
                </c:pt>
                <c:pt idx="106">
                  <c:v>57</c:v>
                </c:pt>
                <c:pt idx="107">
                  <c:v>53</c:v>
                </c:pt>
                <c:pt idx="108">
                  <c:v>56</c:v>
                </c:pt>
                <c:pt idx="109">
                  <c:v>51</c:v>
                </c:pt>
                <c:pt idx="110">
                  <c:v>49</c:v>
                </c:pt>
                <c:pt idx="111">
                  <c:v>55</c:v>
                </c:pt>
                <c:pt idx="112">
                  <c:v>52</c:v>
                </c:pt>
                <c:pt idx="113">
                  <c:v>55</c:v>
                </c:pt>
                <c:pt idx="114">
                  <c:v>51</c:v>
                </c:pt>
                <c:pt idx="115">
                  <c:v>56</c:v>
                </c:pt>
                <c:pt idx="116">
                  <c:v>49</c:v>
                </c:pt>
                <c:pt idx="117">
                  <c:v>49</c:v>
                </c:pt>
                <c:pt idx="118">
                  <c:v>43</c:v>
                </c:pt>
                <c:pt idx="119">
                  <c:v>40</c:v>
                </c:pt>
                <c:pt idx="120">
                  <c:v>41</c:v>
                </c:pt>
                <c:pt idx="121">
                  <c:v>36</c:v>
                </c:pt>
                <c:pt idx="122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82-4606-86A1-74FE7178C09F}"/>
            </c:ext>
          </c:extLst>
        </c:ser>
        <c:ser>
          <c:idx val="3"/>
          <c:order val="3"/>
          <c:tx>
            <c:v>Average Lows</c:v>
          </c:tx>
          <c:spPr>
            <a:ln w="25400">
              <a:solidFill>
                <a:srgbClr val="00CCFF"/>
              </a:solidFill>
              <a:prstDash val="solid"/>
            </a:ln>
          </c:spPr>
          <c:marker>
            <c:symbol val="none"/>
          </c:marker>
          <c:cat>
            <c:numRef>
              <c:f>'SLE data'!$C$6:$C$158</c:f>
              <c:numCache>
                <c:formatCode>d\-mmm</c:formatCode>
                <c:ptCount val="153"/>
                <c:pt idx="0">
                  <c:v>41061</c:v>
                </c:pt>
                <c:pt idx="1">
                  <c:v>41062</c:v>
                </c:pt>
                <c:pt idx="2">
                  <c:v>41063</c:v>
                </c:pt>
                <c:pt idx="3">
                  <c:v>41064</c:v>
                </c:pt>
                <c:pt idx="4">
                  <c:v>41065</c:v>
                </c:pt>
                <c:pt idx="5">
                  <c:v>41066</c:v>
                </c:pt>
                <c:pt idx="6">
                  <c:v>41067</c:v>
                </c:pt>
                <c:pt idx="7">
                  <c:v>41068</c:v>
                </c:pt>
                <c:pt idx="8">
                  <c:v>41069</c:v>
                </c:pt>
                <c:pt idx="9">
                  <c:v>41070</c:v>
                </c:pt>
                <c:pt idx="10">
                  <c:v>41071</c:v>
                </c:pt>
                <c:pt idx="11">
                  <c:v>41072</c:v>
                </c:pt>
                <c:pt idx="12">
                  <c:v>41073</c:v>
                </c:pt>
                <c:pt idx="13">
                  <c:v>41074</c:v>
                </c:pt>
                <c:pt idx="14">
                  <c:v>41075</c:v>
                </c:pt>
                <c:pt idx="15">
                  <c:v>41076</c:v>
                </c:pt>
                <c:pt idx="16">
                  <c:v>41077</c:v>
                </c:pt>
                <c:pt idx="17">
                  <c:v>41078</c:v>
                </c:pt>
                <c:pt idx="18">
                  <c:v>41079</c:v>
                </c:pt>
                <c:pt idx="19">
                  <c:v>41080</c:v>
                </c:pt>
                <c:pt idx="20">
                  <c:v>41081</c:v>
                </c:pt>
                <c:pt idx="21">
                  <c:v>41082</c:v>
                </c:pt>
                <c:pt idx="22">
                  <c:v>41083</c:v>
                </c:pt>
                <c:pt idx="23">
                  <c:v>41084</c:v>
                </c:pt>
                <c:pt idx="24">
                  <c:v>41085</c:v>
                </c:pt>
                <c:pt idx="25">
                  <c:v>41086</c:v>
                </c:pt>
                <c:pt idx="26">
                  <c:v>41087</c:v>
                </c:pt>
                <c:pt idx="27">
                  <c:v>41088</c:v>
                </c:pt>
                <c:pt idx="28">
                  <c:v>41089</c:v>
                </c:pt>
                <c:pt idx="29">
                  <c:v>41090</c:v>
                </c:pt>
                <c:pt idx="30">
                  <c:v>41091</c:v>
                </c:pt>
                <c:pt idx="31">
                  <c:v>41092</c:v>
                </c:pt>
                <c:pt idx="32">
                  <c:v>41093</c:v>
                </c:pt>
                <c:pt idx="33">
                  <c:v>41094</c:v>
                </c:pt>
                <c:pt idx="34">
                  <c:v>41095</c:v>
                </c:pt>
                <c:pt idx="35">
                  <c:v>41096</c:v>
                </c:pt>
                <c:pt idx="36">
                  <c:v>41097</c:v>
                </c:pt>
                <c:pt idx="37">
                  <c:v>41098</c:v>
                </c:pt>
                <c:pt idx="38">
                  <c:v>41099</c:v>
                </c:pt>
                <c:pt idx="39">
                  <c:v>41100</c:v>
                </c:pt>
                <c:pt idx="40">
                  <c:v>41101</c:v>
                </c:pt>
                <c:pt idx="41">
                  <c:v>41102</c:v>
                </c:pt>
                <c:pt idx="42">
                  <c:v>41103</c:v>
                </c:pt>
                <c:pt idx="43">
                  <c:v>41104</c:v>
                </c:pt>
                <c:pt idx="44">
                  <c:v>41105</c:v>
                </c:pt>
                <c:pt idx="45">
                  <c:v>41106</c:v>
                </c:pt>
                <c:pt idx="46">
                  <c:v>41107</c:v>
                </c:pt>
                <c:pt idx="47">
                  <c:v>41108</c:v>
                </c:pt>
                <c:pt idx="48">
                  <c:v>41109</c:v>
                </c:pt>
                <c:pt idx="49">
                  <c:v>41110</c:v>
                </c:pt>
                <c:pt idx="50">
                  <c:v>41111</c:v>
                </c:pt>
                <c:pt idx="51">
                  <c:v>41112</c:v>
                </c:pt>
                <c:pt idx="52">
                  <c:v>41113</c:v>
                </c:pt>
                <c:pt idx="53">
                  <c:v>41114</c:v>
                </c:pt>
                <c:pt idx="54">
                  <c:v>41115</c:v>
                </c:pt>
                <c:pt idx="55">
                  <c:v>41116</c:v>
                </c:pt>
                <c:pt idx="56">
                  <c:v>41117</c:v>
                </c:pt>
                <c:pt idx="57">
                  <c:v>41118</c:v>
                </c:pt>
                <c:pt idx="58">
                  <c:v>41119</c:v>
                </c:pt>
                <c:pt idx="59">
                  <c:v>41120</c:v>
                </c:pt>
                <c:pt idx="60">
                  <c:v>41121</c:v>
                </c:pt>
                <c:pt idx="61">
                  <c:v>41122</c:v>
                </c:pt>
                <c:pt idx="62">
                  <c:v>41123</c:v>
                </c:pt>
                <c:pt idx="63">
                  <c:v>41124</c:v>
                </c:pt>
                <c:pt idx="64">
                  <c:v>41125</c:v>
                </c:pt>
                <c:pt idx="65">
                  <c:v>41126</c:v>
                </c:pt>
                <c:pt idx="66">
                  <c:v>41127</c:v>
                </c:pt>
                <c:pt idx="67">
                  <c:v>41128</c:v>
                </c:pt>
                <c:pt idx="68">
                  <c:v>41129</c:v>
                </c:pt>
                <c:pt idx="69">
                  <c:v>41130</c:v>
                </c:pt>
                <c:pt idx="70">
                  <c:v>41131</c:v>
                </c:pt>
                <c:pt idx="71">
                  <c:v>41132</c:v>
                </c:pt>
                <c:pt idx="72">
                  <c:v>41133</c:v>
                </c:pt>
                <c:pt idx="73">
                  <c:v>41134</c:v>
                </c:pt>
                <c:pt idx="74">
                  <c:v>41135</c:v>
                </c:pt>
                <c:pt idx="75">
                  <c:v>41136</c:v>
                </c:pt>
                <c:pt idx="76">
                  <c:v>41137</c:v>
                </c:pt>
                <c:pt idx="77">
                  <c:v>41138</c:v>
                </c:pt>
                <c:pt idx="78">
                  <c:v>41139</c:v>
                </c:pt>
                <c:pt idx="79">
                  <c:v>41140</c:v>
                </c:pt>
                <c:pt idx="80">
                  <c:v>41141</c:v>
                </c:pt>
                <c:pt idx="81">
                  <c:v>41142</c:v>
                </c:pt>
                <c:pt idx="82">
                  <c:v>41143</c:v>
                </c:pt>
                <c:pt idx="83">
                  <c:v>41144</c:v>
                </c:pt>
                <c:pt idx="84">
                  <c:v>41145</c:v>
                </c:pt>
                <c:pt idx="85">
                  <c:v>41146</c:v>
                </c:pt>
                <c:pt idx="86">
                  <c:v>41147</c:v>
                </c:pt>
                <c:pt idx="87">
                  <c:v>41148</c:v>
                </c:pt>
                <c:pt idx="88">
                  <c:v>41149</c:v>
                </c:pt>
                <c:pt idx="89">
                  <c:v>41150</c:v>
                </c:pt>
                <c:pt idx="90">
                  <c:v>41151</c:v>
                </c:pt>
                <c:pt idx="91">
                  <c:v>41152</c:v>
                </c:pt>
                <c:pt idx="92">
                  <c:v>41153</c:v>
                </c:pt>
                <c:pt idx="93">
                  <c:v>41154</c:v>
                </c:pt>
                <c:pt idx="94">
                  <c:v>41155</c:v>
                </c:pt>
                <c:pt idx="95">
                  <c:v>41156</c:v>
                </c:pt>
                <c:pt idx="96">
                  <c:v>41157</c:v>
                </c:pt>
                <c:pt idx="97">
                  <c:v>41158</c:v>
                </c:pt>
                <c:pt idx="98">
                  <c:v>41159</c:v>
                </c:pt>
                <c:pt idx="99">
                  <c:v>41160</c:v>
                </c:pt>
                <c:pt idx="100">
                  <c:v>41161</c:v>
                </c:pt>
                <c:pt idx="101">
                  <c:v>41162</c:v>
                </c:pt>
                <c:pt idx="102">
                  <c:v>41163</c:v>
                </c:pt>
                <c:pt idx="103">
                  <c:v>41164</c:v>
                </c:pt>
                <c:pt idx="104">
                  <c:v>41165</c:v>
                </c:pt>
                <c:pt idx="105">
                  <c:v>41166</c:v>
                </c:pt>
                <c:pt idx="106">
                  <c:v>41167</c:v>
                </c:pt>
                <c:pt idx="107">
                  <c:v>41168</c:v>
                </c:pt>
                <c:pt idx="108">
                  <c:v>41169</c:v>
                </c:pt>
                <c:pt idx="109">
                  <c:v>41170</c:v>
                </c:pt>
                <c:pt idx="110">
                  <c:v>41171</c:v>
                </c:pt>
                <c:pt idx="111">
                  <c:v>41172</c:v>
                </c:pt>
                <c:pt idx="112">
                  <c:v>41173</c:v>
                </c:pt>
                <c:pt idx="113">
                  <c:v>41174</c:v>
                </c:pt>
                <c:pt idx="114">
                  <c:v>41175</c:v>
                </c:pt>
                <c:pt idx="115">
                  <c:v>41176</c:v>
                </c:pt>
                <c:pt idx="116">
                  <c:v>41177</c:v>
                </c:pt>
                <c:pt idx="117">
                  <c:v>41178</c:v>
                </c:pt>
                <c:pt idx="118">
                  <c:v>41179</c:v>
                </c:pt>
                <c:pt idx="119">
                  <c:v>41180</c:v>
                </c:pt>
                <c:pt idx="120">
                  <c:v>41181</c:v>
                </c:pt>
                <c:pt idx="121">
                  <c:v>41182</c:v>
                </c:pt>
                <c:pt idx="122">
                  <c:v>41183</c:v>
                </c:pt>
                <c:pt idx="123">
                  <c:v>41184</c:v>
                </c:pt>
                <c:pt idx="124">
                  <c:v>41185</c:v>
                </c:pt>
                <c:pt idx="125">
                  <c:v>41186</c:v>
                </c:pt>
                <c:pt idx="126">
                  <c:v>41187</c:v>
                </c:pt>
                <c:pt idx="127">
                  <c:v>41188</c:v>
                </c:pt>
                <c:pt idx="128">
                  <c:v>41189</c:v>
                </c:pt>
                <c:pt idx="129">
                  <c:v>41190</c:v>
                </c:pt>
                <c:pt idx="130">
                  <c:v>41191</c:v>
                </c:pt>
                <c:pt idx="131">
                  <c:v>41192</c:v>
                </c:pt>
                <c:pt idx="132">
                  <c:v>41193</c:v>
                </c:pt>
                <c:pt idx="133">
                  <c:v>41194</c:v>
                </c:pt>
                <c:pt idx="134">
                  <c:v>41195</c:v>
                </c:pt>
                <c:pt idx="135">
                  <c:v>41196</c:v>
                </c:pt>
                <c:pt idx="136">
                  <c:v>41197</c:v>
                </c:pt>
                <c:pt idx="137">
                  <c:v>41198</c:v>
                </c:pt>
                <c:pt idx="138">
                  <c:v>41199</c:v>
                </c:pt>
                <c:pt idx="139">
                  <c:v>41200</c:v>
                </c:pt>
                <c:pt idx="140">
                  <c:v>41201</c:v>
                </c:pt>
                <c:pt idx="141">
                  <c:v>41202</c:v>
                </c:pt>
                <c:pt idx="142">
                  <c:v>41203</c:v>
                </c:pt>
                <c:pt idx="143">
                  <c:v>41204</c:v>
                </c:pt>
                <c:pt idx="144">
                  <c:v>41205</c:v>
                </c:pt>
                <c:pt idx="145">
                  <c:v>41206</c:v>
                </c:pt>
                <c:pt idx="146">
                  <c:v>41207</c:v>
                </c:pt>
                <c:pt idx="147">
                  <c:v>41208</c:v>
                </c:pt>
                <c:pt idx="148">
                  <c:v>41209</c:v>
                </c:pt>
                <c:pt idx="149">
                  <c:v>41210</c:v>
                </c:pt>
                <c:pt idx="150">
                  <c:v>41211</c:v>
                </c:pt>
                <c:pt idx="151">
                  <c:v>41212</c:v>
                </c:pt>
                <c:pt idx="152">
                  <c:v>41213</c:v>
                </c:pt>
              </c:numCache>
            </c:numRef>
          </c:cat>
          <c:val>
            <c:numRef>
              <c:f>'SLE Data For Chart'!$G$6:$G$158</c:f>
              <c:numCache>
                <c:formatCode>General</c:formatCode>
                <c:ptCount val="153"/>
                <c:pt idx="0">
                  <c:v>46</c:v>
                </c:pt>
                <c:pt idx="1">
                  <c:v>46</c:v>
                </c:pt>
                <c:pt idx="2">
                  <c:v>46</c:v>
                </c:pt>
                <c:pt idx="3">
                  <c:v>48</c:v>
                </c:pt>
                <c:pt idx="4">
                  <c:v>47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48</c:v>
                </c:pt>
                <c:pt idx="9">
                  <c:v>47</c:v>
                </c:pt>
                <c:pt idx="10">
                  <c:v>48</c:v>
                </c:pt>
                <c:pt idx="11">
                  <c:v>48</c:v>
                </c:pt>
                <c:pt idx="12">
                  <c:v>48</c:v>
                </c:pt>
                <c:pt idx="13">
                  <c:v>49</c:v>
                </c:pt>
                <c:pt idx="14">
                  <c:v>49</c:v>
                </c:pt>
                <c:pt idx="15">
                  <c:v>49</c:v>
                </c:pt>
                <c:pt idx="16">
                  <c:v>48</c:v>
                </c:pt>
                <c:pt idx="17">
                  <c:v>48</c:v>
                </c:pt>
                <c:pt idx="18">
                  <c:v>49</c:v>
                </c:pt>
                <c:pt idx="19">
                  <c:v>49</c:v>
                </c:pt>
                <c:pt idx="20">
                  <c:v>49</c:v>
                </c:pt>
                <c:pt idx="21">
                  <c:v>49</c:v>
                </c:pt>
                <c:pt idx="22">
                  <c:v>49</c:v>
                </c:pt>
                <c:pt idx="23">
                  <c:v>49</c:v>
                </c:pt>
                <c:pt idx="24">
                  <c:v>50</c:v>
                </c:pt>
                <c:pt idx="25">
                  <c:v>50</c:v>
                </c:pt>
                <c:pt idx="26">
                  <c:v>50</c:v>
                </c:pt>
                <c:pt idx="27">
                  <c:v>50</c:v>
                </c:pt>
                <c:pt idx="28">
                  <c:v>50</c:v>
                </c:pt>
                <c:pt idx="29">
                  <c:v>50</c:v>
                </c:pt>
                <c:pt idx="30">
                  <c:v>50</c:v>
                </c:pt>
                <c:pt idx="31">
                  <c:v>50</c:v>
                </c:pt>
                <c:pt idx="32">
                  <c:v>50</c:v>
                </c:pt>
                <c:pt idx="33">
                  <c:v>50</c:v>
                </c:pt>
                <c:pt idx="34">
                  <c:v>51</c:v>
                </c:pt>
                <c:pt idx="35">
                  <c:v>50</c:v>
                </c:pt>
                <c:pt idx="36">
                  <c:v>50</c:v>
                </c:pt>
                <c:pt idx="37">
                  <c:v>51</c:v>
                </c:pt>
                <c:pt idx="38">
                  <c:v>50</c:v>
                </c:pt>
                <c:pt idx="39">
                  <c:v>51</c:v>
                </c:pt>
                <c:pt idx="40">
                  <c:v>51</c:v>
                </c:pt>
                <c:pt idx="41">
                  <c:v>51</c:v>
                </c:pt>
                <c:pt idx="42">
                  <c:v>51</c:v>
                </c:pt>
                <c:pt idx="43">
                  <c:v>53</c:v>
                </c:pt>
                <c:pt idx="44">
                  <c:v>52</c:v>
                </c:pt>
                <c:pt idx="45">
                  <c:v>51</c:v>
                </c:pt>
                <c:pt idx="46">
                  <c:v>52</c:v>
                </c:pt>
                <c:pt idx="47">
                  <c:v>52</c:v>
                </c:pt>
                <c:pt idx="48">
                  <c:v>52</c:v>
                </c:pt>
                <c:pt idx="49">
                  <c:v>52</c:v>
                </c:pt>
                <c:pt idx="50">
                  <c:v>52</c:v>
                </c:pt>
                <c:pt idx="51">
                  <c:v>52</c:v>
                </c:pt>
                <c:pt idx="52">
                  <c:v>52</c:v>
                </c:pt>
                <c:pt idx="53">
                  <c:v>52</c:v>
                </c:pt>
                <c:pt idx="54">
                  <c:v>52</c:v>
                </c:pt>
                <c:pt idx="55">
                  <c:v>52</c:v>
                </c:pt>
                <c:pt idx="56">
                  <c:v>52</c:v>
                </c:pt>
                <c:pt idx="57">
                  <c:v>52</c:v>
                </c:pt>
                <c:pt idx="58">
                  <c:v>51</c:v>
                </c:pt>
                <c:pt idx="59">
                  <c:v>51</c:v>
                </c:pt>
                <c:pt idx="60">
                  <c:v>52</c:v>
                </c:pt>
                <c:pt idx="61">
                  <c:v>52</c:v>
                </c:pt>
                <c:pt idx="62">
                  <c:v>52</c:v>
                </c:pt>
                <c:pt idx="63">
                  <c:v>52</c:v>
                </c:pt>
                <c:pt idx="64">
                  <c:v>52</c:v>
                </c:pt>
                <c:pt idx="65">
                  <c:v>52</c:v>
                </c:pt>
                <c:pt idx="66">
                  <c:v>52</c:v>
                </c:pt>
                <c:pt idx="67">
                  <c:v>51</c:v>
                </c:pt>
                <c:pt idx="68">
                  <c:v>52</c:v>
                </c:pt>
                <c:pt idx="69">
                  <c:v>52</c:v>
                </c:pt>
                <c:pt idx="70">
                  <c:v>53</c:v>
                </c:pt>
                <c:pt idx="71">
                  <c:v>52</c:v>
                </c:pt>
                <c:pt idx="72">
                  <c:v>52</c:v>
                </c:pt>
                <c:pt idx="73">
                  <c:v>52</c:v>
                </c:pt>
                <c:pt idx="74">
                  <c:v>51</c:v>
                </c:pt>
                <c:pt idx="75">
                  <c:v>51</c:v>
                </c:pt>
                <c:pt idx="76">
                  <c:v>51</c:v>
                </c:pt>
                <c:pt idx="77">
                  <c:v>51</c:v>
                </c:pt>
                <c:pt idx="78">
                  <c:v>51</c:v>
                </c:pt>
                <c:pt idx="79">
                  <c:v>51</c:v>
                </c:pt>
                <c:pt idx="80">
                  <c:v>51</c:v>
                </c:pt>
                <c:pt idx="81">
                  <c:v>51</c:v>
                </c:pt>
                <c:pt idx="82">
                  <c:v>51</c:v>
                </c:pt>
                <c:pt idx="83">
                  <c:v>52</c:v>
                </c:pt>
                <c:pt idx="84">
                  <c:v>50</c:v>
                </c:pt>
                <c:pt idx="85">
                  <c:v>50</c:v>
                </c:pt>
                <c:pt idx="86">
                  <c:v>50</c:v>
                </c:pt>
                <c:pt idx="87">
                  <c:v>51</c:v>
                </c:pt>
                <c:pt idx="88">
                  <c:v>51</c:v>
                </c:pt>
                <c:pt idx="89">
                  <c:v>51</c:v>
                </c:pt>
                <c:pt idx="90">
                  <c:v>51</c:v>
                </c:pt>
                <c:pt idx="91">
                  <c:v>51</c:v>
                </c:pt>
                <c:pt idx="92">
                  <c:v>50</c:v>
                </c:pt>
                <c:pt idx="93">
                  <c:v>50</c:v>
                </c:pt>
                <c:pt idx="94">
                  <c:v>49</c:v>
                </c:pt>
                <c:pt idx="95">
                  <c:v>49</c:v>
                </c:pt>
                <c:pt idx="96">
                  <c:v>50</c:v>
                </c:pt>
                <c:pt idx="97">
                  <c:v>49</c:v>
                </c:pt>
                <c:pt idx="98">
                  <c:v>49</c:v>
                </c:pt>
                <c:pt idx="99">
                  <c:v>48</c:v>
                </c:pt>
                <c:pt idx="100">
                  <c:v>48</c:v>
                </c:pt>
                <c:pt idx="101">
                  <c:v>49</c:v>
                </c:pt>
                <c:pt idx="102">
                  <c:v>48</c:v>
                </c:pt>
                <c:pt idx="103">
                  <c:v>48</c:v>
                </c:pt>
                <c:pt idx="104">
                  <c:v>48</c:v>
                </c:pt>
                <c:pt idx="105">
                  <c:v>48</c:v>
                </c:pt>
                <c:pt idx="106">
                  <c:v>48</c:v>
                </c:pt>
                <c:pt idx="107">
                  <c:v>47</c:v>
                </c:pt>
                <c:pt idx="108">
                  <c:v>48</c:v>
                </c:pt>
                <c:pt idx="109">
                  <c:v>47</c:v>
                </c:pt>
                <c:pt idx="110">
                  <c:v>47</c:v>
                </c:pt>
                <c:pt idx="111">
                  <c:v>47</c:v>
                </c:pt>
                <c:pt idx="112">
                  <c:v>46</c:v>
                </c:pt>
                <c:pt idx="113">
                  <c:v>46</c:v>
                </c:pt>
                <c:pt idx="114">
                  <c:v>46</c:v>
                </c:pt>
                <c:pt idx="115">
                  <c:v>46</c:v>
                </c:pt>
                <c:pt idx="116">
                  <c:v>46</c:v>
                </c:pt>
                <c:pt idx="117">
                  <c:v>46</c:v>
                </c:pt>
                <c:pt idx="118">
                  <c:v>46</c:v>
                </c:pt>
                <c:pt idx="119">
                  <c:v>45</c:v>
                </c:pt>
                <c:pt idx="120">
                  <c:v>45</c:v>
                </c:pt>
                <c:pt idx="121">
                  <c:v>46</c:v>
                </c:pt>
                <c:pt idx="122">
                  <c:v>44</c:v>
                </c:pt>
                <c:pt idx="123">
                  <c:v>44</c:v>
                </c:pt>
                <c:pt idx="124">
                  <c:v>44</c:v>
                </c:pt>
                <c:pt idx="125">
                  <c:v>44</c:v>
                </c:pt>
                <c:pt idx="126">
                  <c:v>43</c:v>
                </c:pt>
                <c:pt idx="127">
                  <c:v>44</c:v>
                </c:pt>
                <c:pt idx="128">
                  <c:v>45</c:v>
                </c:pt>
                <c:pt idx="129">
                  <c:v>45</c:v>
                </c:pt>
                <c:pt idx="130">
                  <c:v>45</c:v>
                </c:pt>
                <c:pt idx="131">
                  <c:v>44</c:v>
                </c:pt>
                <c:pt idx="132">
                  <c:v>43</c:v>
                </c:pt>
                <c:pt idx="133">
                  <c:v>43</c:v>
                </c:pt>
                <c:pt idx="134">
                  <c:v>43</c:v>
                </c:pt>
                <c:pt idx="135">
                  <c:v>42</c:v>
                </c:pt>
                <c:pt idx="136">
                  <c:v>41</c:v>
                </c:pt>
                <c:pt idx="137">
                  <c:v>41</c:v>
                </c:pt>
                <c:pt idx="138">
                  <c:v>41</c:v>
                </c:pt>
                <c:pt idx="139">
                  <c:v>41</c:v>
                </c:pt>
                <c:pt idx="140">
                  <c:v>42</c:v>
                </c:pt>
                <c:pt idx="141">
                  <c:v>42</c:v>
                </c:pt>
                <c:pt idx="142">
                  <c:v>41</c:v>
                </c:pt>
                <c:pt idx="143">
                  <c:v>41</c:v>
                </c:pt>
                <c:pt idx="144">
                  <c:v>41</c:v>
                </c:pt>
                <c:pt idx="145">
                  <c:v>42</c:v>
                </c:pt>
                <c:pt idx="146">
                  <c:v>41</c:v>
                </c:pt>
                <c:pt idx="147">
                  <c:v>40</c:v>
                </c:pt>
                <c:pt idx="148">
                  <c:v>40</c:v>
                </c:pt>
                <c:pt idx="149">
                  <c:v>40</c:v>
                </c:pt>
                <c:pt idx="150">
                  <c:v>40</c:v>
                </c:pt>
                <c:pt idx="151">
                  <c:v>40</c:v>
                </c:pt>
                <c:pt idx="152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82-4606-86A1-74FE7178C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2586096"/>
        <c:axId val="562586488"/>
      </c:lineChart>
      <c:dateAx>
        <c:axId val="562586096"/>
        <c:scaling>
          <c:orientation val="minMax"/>
          <c:max val="41183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48426045709357479"/>
              <c:y val="0.92105263157894735"/>
            </c:manualLayout>
          </c:layout>
          <c:overlay val="0"/>
          <c:spPr>
            <a:noFill/>
            <a:ln w="25400">
              <a:noFill/>
            </a:ln>
          </c:spPr>
        </c:title>
        <c:numFmt formatCode="[$-409]d\-mmm;@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2586488"/>
        <c:crossesAt val="30"/>
        <c:auto val="0"/>
        <c:lblOffset val="0"/>
        <c:baseTimeUnit val="days"/>
        <c:majorUnit val="1"/>
        <c:majorTimeUnit val="months"/>
        <c:minorUnit val="1"/>
        <c:minorTimeUnit val="days"/>
      </c:dateAx>
      <c:valAx>
        <c:axId val="562586488"/>
        <c:scaling>
          <c:orientation val="minMax"/>
          <c:max val="110"/>
          <c:min val="3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Salem Temperatures (F)</a:t>
                </a:r>
              </a:p>
            </c:rich>
          </c:tx>
          <c:layout>
            <c:manualLayout>
              <c:xMode val="edge"/>
              <c:yMode val="edge"/>
              <c:x val="3.7516170763260026E-2"/>
              <c:y val="0.3137651821862348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2586096"/>
        <c:crossesAt val="41061"/>
        <c:crossBetween val="midCat"/>
        <c:majorUnit val="10"/>
        <c:minorUnit val="5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085" b="0" i="0" u="none" strike="noStrike" baseline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085" b="0" i="0" u="none" strike="noStrike" baseline="0">
                <a:solidFill>
                  <a:srgbClr val="FF99CC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085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085" b="0" i="0" u="none" strike="noStrike" baseline="0">
                <a:solidFill>
                  <a:srgbClr val="00CC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72315653298835703"/>
          <c:y val="3.2388663967611336E-2"/>
          <c:w val="0.21862871927554983"/>
          <c:h val="0.1862348178137651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6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5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4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D501D85-8242-4353-B5AA-2B5F02CDC4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21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448175"/>
            <a:ext cx="5661025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AFA4105-A3DC-4061-A262-7791A2950D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803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Weekly ENSO update:  </a:t>
            </a:r>
            <a:r>
              <a:rPr lang="en-US" altLang="en-US" sz="1200" dirty="0">
                <a:solidFill>
                  <a:srgbClr val="FFFF00"/>
                </a:solidFill>
                <a:latin typeface="Comic Sans MS" panose="030F0702030302020204" pitchFamily="66" charset="0"/>
              </a:rPr>
              <a:t>https://www.cpc.ncep.noaa.gov/products/analysis_monitoring/lanina/enso_evolution-status-fcsts-web.pdf</a:t>
            </a:r>
            <a:endParaRPr lang="en-US" altLang="en-US" sz="1200" dirty="0">
              <a:latin typeface="Comic Sans MS" panose="030F0702030302020204" pitchFamily="66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700D156-9535-4AFC-A8D7-3669639326A4}" type="slidenum">
              <a:rPr lang="en-US" altLang="en-US" smtClean="0">
                <a:latin typeface="Arial" panose="020B0604020202020204" pitchFamily="34" charset="0"/>
              </a:rPr>
              <a:pPr/>
              <a:t>1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19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Weekly ENSO update:  </a:t>
            </a:r>
            <a:r>
              <a:rPr lang="en-US" altLang="en-US" sz="1200" dirty="0">
                <a:solidFill>
                  <a:srgbClr val="FFFF00"/>
                </a:solidFill>
                <a:latin typeface="Comic Sans MS" panose="030F0702030302020204" pitchFamily="66" charset="0"/>
              </a:rPr>
              <a:t>https://www.cpc.ncep.noaa.gov/products/analysis_monitoring/lanina/enso_evolution-status-fcsts-web.pdf</a:t>
            </a:r>
            <a:endParaRPr lang="en-US" altLang="en-US" sz="1200" dirty="0">
              <a:latin typeface="Comic Sans MS" panose="030F0702030302020204" pitchFamily="66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700D156-9535-4AFC-A8D7-3669639326A4}" type="slidenum">
              <a:rPr lang="en-US" altLang="en-US" smtClean="0">
                <a:latin typeface="Arial" panose="020B0604020202020204" pitchFamily="34" charset="0"/>
              </a:rPr>
              <a:pPr/>
              <a:t>4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543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F66E78-D44F-4763-A345-77D72B370DD2}" type="slidenum">
              <a:rPr lang="en-US" altLang="en-US" smtClean="0">
                <a:latin typeface="Arial" panose="020B0604020202020204" pitchFamily="34" charset="0"/>
              </a:rPr>
              <a:pPr/>
              <a:t>7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957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F66E78-D44F-4763-A345-77D72B370DD2}" type="slidenum">
              <a:rPr lang="en-US" altLang="en-US" smtClean="0">
                <a:latin typeface="Arial" panose="020B0604020202020204" pitchFamily="34" charset="0"/>
              </a:rPr>
              <a:pPr/>
              <a:t>8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88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F66E78-D44F-4763-A345-77D72B370DD2}" type="slidenum">
              <a:rPr lang="en-US" altLang="en-US" smtClean="0">
                <a:latin typeface="Arial" panose="020B0604020202020204" pitchFamily="34" charset="0"/>
              </a:rPr>
              <a:pPr/>
              <a:t>9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3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1EA6AFB-666A-42CF-B0E5-D70C038025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4535F-B66C-494D-BF74-03D69E25A57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73167C32-1064-49B5-858F-6293FCBCEF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9941C454-CD23-4461-AEF9-A115813959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1EA6AFB-666A-42CF-B0E5-D70C038025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4535F-B66C-494D-BF74-03D69E25A574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73167C32-1064-49B5-858F-6293FCBCEF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9941C454-CD23-4461-AEF9-A115813959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0235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F66E78-D44F-4763-A345-77D72B370DD2}" type="slidenum">
              <a:rPr lang="en-US" altLang="en-US" smtClean="0">
                <a:latin typeface="Arial" panose="020B0604020202020204" pitchFamily="34" charset="0"/>
              </a:rPr>
              <a:pPr/>
              <a:t>15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826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ONI data</a:t>
            </a:r>
            <a:r>
              <a:rPr lang="en-US" altLang="en-US" baseline="0" dirty="0">
                <a:latin typeface="Arial" panose="020B0604020202020204" pitchFamily="34" charset="0"/>
              </a:rPr>
              <a:t> from: </a:t>
            </a:r>
            <a:r>
              <a:rPr lang="en-US" altLang="en-US" dirty="0">
                <a:latin typeface="Arial" panose="020B0604020202020204" pitchFamily="34" charset="0"/>
              </a:rPr>
              <a:t> https://origin.cpc.ncep.noaa.gov/products/analysis_monitoring/ensostuff/ONI_v5.php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61EB38F-9A3C-4AF2-936E-E253094E15CC}" type="slidenum">
              <a:rPr lang="en-US" altLang="en-US" smtClean="0">
                <a:latin typeface="Arial" panose="020B0604020202020204" pitchFamily="34" charset="0"/>
              </a:rPr>
              <a:pPr/>
              <a:t>17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725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40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7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40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6816C-1EF7-427D-AD54-3D5329AD29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34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64598-42DC-4377-9A23-E268EFBAA0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9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F77A-B4FF-4A47-868B-FD952F564A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6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D1B71-166E-4A9F-B63E-F44C1E2494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6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59401-C019-41CA-93DE-78642F8899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5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395A7-94C0-48D6-A722-1D1642CFB0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3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8242F-AA49-44F5-8663-471A80544B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5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B93B8-C1E8-4086-A5E7-5FBC10B6CD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3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E3A1E-5963-4352-98F4-D96095BEB7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27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E26A-91D8-490F-80B8-0E072DBB91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18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E9A85-ED5F-4D52-8B48-DA9802BF6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797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FFF16-D197-4BA1-9751-C9B54B62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D0A7-DA64-4865-AADC-63ECAA360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6D6A96-F315-472F-9E8B-D670AA89D8D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5F515F-E4C8-42B2-931E-4D7F9CCB148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F9AACD1-8031-4B9D-8477-7F72AF02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A4591EB-7078-4A65-8C43-7860FCDB6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C7185D-6010-4B69-B44D-0752E91E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6572969-639C-4C5A-8DC3-7D70D8D874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2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ACEE76E-3716-4791-80F9-953C01DA1B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1" y="2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298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8298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8298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298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sp>
          <p:nvSpPr>
            <p:cNvPr id="38298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29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29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29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222" r:id="rId1"/>
    <p:sldLayoutId id="2147487212" r:id="rId2"/>
    <p:sldLayoutId id="2147487213" r:id="rId3"/>
    <p:sldLayoutId id="2147487214" r:id="rId4"/>
    <p:sldLayoutId id="2147487215" r:id="rId5"/>
    <p:sldLayoutId id="2147487216" r:id="rId6"/>
    <p:sldLayoutId id="2147487217" r:id="rId7"/>
    <p:sldLayoutId id="2147487218" r:id="rId8"/>
    <p:sldLayoutId id="2147487219" r:id="rId9"/>
    <p:sldLayoutId id="2147487220" r:id="rId10"/>
    <p:sldLayoutId id="2147487221" r:id="rId11"/>
    <p:sldLayoutId id="214748722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\\odfweb\Daily\fbs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\\odfweb\Daily\fbs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gj.parsons@odf.oregon.gov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oregon.gov/ODA/programs/NaturalResources/Pages/Weather.aspx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rgbClr val="FFFF00"/>
                </a:solidFill>
              </a:rPr>
              <a:t>“Forecast Services” Provided by ODF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(Not Part of the Smoke Management Program)</a:t>
            </a:r>
          </a:p>
        </p:txBody>
      </p:sp>
      <p:sp>
        <p:nvSpPr>
          <p:cNvPr id="4280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839200" cy="1905000"/>
          </a:xfrm>
        </p:spPr>
        <p:txBody>
          <a:bodyPr/>
          <a:lstStyle/>
          <a:p>
            <a:pPr marL="0" indent="0" eaLnBrk="1" hangingPunct="1">
              <a:buClr>
                <a:srgbClr val="FFCC00"/>
              </a:buClr>
              <a:defRPr/>
            </a:pPr>
            <a:r>
              <a:rPr lang="en-US" sz="2400" dirty="0">
                <a:solidFill>
                  <a:srgbClr val="FFFF00"/>
                </a:solidFill>
              </a:rPr>
              <a:t>  Willamette Valley Open Burning Announcement </a:t>
            </a:r>
            <a:r>
              <a:rPr lang="en-US" sz="2400" dirty="0"/>
              <a:t>(contract - DEQ).</a:t>
            </a:r>
            <a:endParaRPr lang="en-US" sz="2400" dirty="0">
              <a:solidFill>
                <a:srgbClr val="FFFF00"/>
              </a:solidFill>
            </a:endParaRPr>
          </a:p>
          <a:p>
            <a:pPr marL="0" indent="0" eaLnBrk="1" hangingPunct="1">
              <a:buClr>
                <a:srgbClr val="FFCC00"/>
              </a:buClr>
              <a:defRPr/>
            </a:pPr>
            <a:endParaRPr lang="en-US" sz="800" dirty="0">
              <a:solidFill>
                <a:srgbClr val="FFFF00"/>
              </a:solidFill>
            </a:endParaRPr>
          </a:p>
          <a:p>
            <a:pPr marL="0" indent="0" eaLnBrk="1" hangingPunct="1">
              <a:buClr>
                <a:srgbClr val="FFCC00"/>
              </a:buClr>
              <a:defRPr/>
            </a:pPr>
            <a:r>
              <a:rPr lang="en-US" sz="2400" dirty="0">
                <a:solidFill>
                  <a:srgbClr val="FFFF00"/>
                </a:solidFill>
              </a:rPr>
              <a:t>  Field-Burning Forecasts – Willamette Valley; Jefferson County; Union County </a:t>
            </a:r>
            <a:r>
              <a:rPr lang="en-US" sz="2400" dirty="0"/>
              <a:t>(contract with ODA)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  <a:endParaRPr lang="en-US" sz="2400" dirty="0"/>
          </a:p>
          <a:p>
            <a:pPr marL="0" indent="0" eaLnBrk="1" hangingPunct="1">
              <a:buClr>
                <a:srgbClr val="FFCC00"/>
              </a:buClr>
              <a:defRPr/>
            </a:pPr>
            <a:endParaRPr lang="en-US" sz="800" dirty="0"/>
          </a:p>
          <a:p>
            <a:pPr marL="0" indent="0" eaLnBrk="1" hangingPunct="1">
              <a:buClr>
                <a:srgbClr val="FFCC00"/>
              </a:buClr>
              <a:defRPr/>
            </a:pPr>
            <a:r>
              <a:rPr lang="en-US" sz="2400" dirty="0">
                <a:solidFill>
                  <a:srgbClr val="FFFF00"/>
                </a:solidFill>
              </a:rPr>
              <a:t>  Seasonal Climate Forecast – </a:t>
            </a:r>
            <a:r>
              <a:rPr lang="en-US" sz="2400" dirty="0"/>
              <a:t>(cooperative agreement with ODA).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01BA05-F7BF-4879-AA06-6CC2812F2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967" y="3796064"/>
            <a:ext cx="2473795" cy="2473795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7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1F8CF2-F2BE-4F6B-A439-E9D0C9134F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4424" y="3796063"/>
            <a:ext cx="2573867" cy="2473795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7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194368-83B3-4DC1-8B52-D7AE2A86A6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1142" y="3796064"/>
            <a:ext cx="2573867" cy="2440734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7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FBE55B-7216-486B-9483-99C2E78981C6}"/>
              </a:ext>
            </a:extLst>
          </p:cNvPr>
          <p:cNvSpPr txBox="1"/>
          <p:nvPr/>
        </p:nvSpPr>
        <p:spPr>
          <a:xfrm>
            <a:off x="337967" y="6248400"/>
            <a:ext cx="24737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WV Open Burning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626AFC-52BD-4F63-8CE2-ED683547ED98}"/>
              </a:ext>
            </a:extLst>
          </p:cNvPr>
          <p:cNvSpPr txBox="1"/>
          <p:nvPr/>
        </p:nvSpPr>
        <p:spPr>
          <a:xfrm>
            <a:off x="3154424" y="6248400"/>
            <a:ext cx="25738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WV Field Burning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103F92-6A3F-47B3-96D5-D60B3224CF73}"/>
              </a:ext>
            </a:extLst>
          </p:cNvPr>
          <p:cNvSpPr txBox="1"/>
          <p:nvPr/>
        </p:nvSpPr>
        <p:spPr>
          <a:xfrm>
            <a:off x="6151141" y="6270893"/>
            <a:ext cx="25738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Seasonal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 Forecast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8113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8800" y="1219200"/>
            <a:ext cx="5486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FFFF00"/>
                </a:solidFill>
              </a:rPr>
              <a:t>Open Burning Announcement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5430F4-2B5B-06E9-111C-846CEC95F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8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Font typeface="Wingdings" panose="05000000000000000000" pitchFamily="2" charset="2"/>
              <a:buNone/>
            </a:pPr>
            <a:r>
              <a:rPr lang="en-US" altLang="en-US" sz="2800" b="1" kern="0" dirty="0"/>
              <a:t>Issued Daily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4B57D7-26BA-228B-F9AF-E46EFF85DC0D}"/>
              </a:ext>
            </a:extLst>
          </p:cNvPr>
          <p:cNvSpPr/>
          <p:nvPr/>
        </p:nvSpPr>
        <p:spPr bwMode="auto">
          <a:xfrm>
            <a:off x="1828800" y="4419600"/>
            <a:ext cx="4938860" cy="685800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4788A8-C3E3-851D-5ABE-4761F5724018}"/>
              </a:ext>
            </a:extLst>
          </p:cNvPr>
          <p:cNvSpPr/>
          <p:nvPr/>
        </p:nvSpPr>
        <p:spPr bwMode="auto">
          <a:xfrm>
            <a:off x="2438400" y="2362200"/>
            <a:ext cx="35814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3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, nature, smoke&#10;&#10;Description automatically generated">
            <a:extLst>
              <a:ext uri="{FF2B5EF4-FFF2-40B4-BE49-F238E27FC236}">
                <a16:creationId xmlns:a16="http://schemas.microsoft.com/office/drawing/2014/main" id="{7BB22D4F-B62D-4FB1-BFA1-02E35CE8D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8810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3716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rgbClr val="FFFF00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Field-Burning Forecasting</a:t>
            </a:r>
            <a:br>
              <a:rPr lang="en-US" sz="3600" dirty="0">
                <a:solidFill>
                  <a:srgbClr val="FFFF00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</a:br>
            <a:r>
              <a:rPr lang="en-US" sz="3600" dirty="0">
                <a:solidFill>
                  <a:srgbClr val="FFFF00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Seasonal – Summer/Fall</a:t>
            </a:r>
            <a:endParaRPr lang="en-US" sz="3600" i="1" dirty="0">
              <a:solidFill>
                <a:srgbClr val="FFFF00"/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400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rgbClr val="FFFF00"/>
                </a:solidFill>
              </a:rPr>
              <a:t>Oregon Department of Agriculture (ODA)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</a:rPr>
              <a:t>Runs the Field-Burning Program</a:t>
            </a:r>
          </a:p>
        </p:txBody>
      </p:sp>
      <p:sp>
        <p:nvSpPr>
          <p:cNvPr id="4280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839200" cy="1905000"/>
          </a:xfrm>
        </p:spPr>
        <p:txBody>
          <a:bodyPr/>
          <a:lstStyle/>
          <a:p>
            <a:pPr marL="0" indent="0" eaLnBrk="1" hangingPunct="1">
              <a:buClr>
                <a:srgbClr val="FFCC00"/>
              </a:buClr>
              <a:defRPr/>
            </a:pPr>
            <a:r>
              <a:rPr lang="en-US" sz="2400" dirty="0">
                <a:solidFill>
                  <a:srgbClr val="FFFFFF"/>
                </a:solidFill>
              </a:rPr>
              <a:t>  Weather Forecasting is contracted to the </a:t>
            </a:r>
            <a:r>
              <a:rPr lang="en-US" sz="2400" dirty="0">
                <a:solidFill>
                  <a:srgbClr val="FFFF00"/>
                </a:solidFill>
              </a:rPr>
              <a:t>Oregon Department of Forestry (ODF)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00"/>
                </a:solidFill>
              </a:rPr>
              <a:t>Smoke Management Department (since 2010)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  <a:endParaRPr lang="en-US" sz="2400" dirty="0"/>
          </a:p>
          <a:p>
            <a:pPr marL="0" indent="0" eaLnBrk="1" hangingPunct="1">
              <a:buClr>
                <a:srgbClr val="FFCC00"/>
              </a:buClr>
              <a:defRPr/>
            </a:pPr>
            <a:endParaRPr lang="en-US" sz="800" dirty="0"/>
          </a:p>
          <a:p>
            <a:pPr marL="0" indent="0" eaLnBrk="1" hangingPunct="1">
              <a:buClr>
                <a:srgbClr val="FFCC00"/>
              </a:buClr>
              <a:defRPr/>
            </a:pPr>
            <a:r>
              <a:rPr lang="en-US" sz="2400" dirty="0"/>
              <a:t>  ODF has </a:t>
            </a:r>
            <a:r>
              <a:rPr lang="en-US" sz="2400" dirty="0">
                <a:solidFill>
                  <a:srgbClr val="FFFF00"/>
                </a:solidFill>
              </a:rPr>
              <a:t>3 full-time meteorologists </a:t>
            </a:r>
            <a:r>
              <a:rPr lang="en-US" sz="2400" dirty="0"/>
              <a:t>dedicated to this program from July 1 through October 15 each year.</a:t>
            </a:r>
          </a:p>
        </p:txBody>
      </p:sp>
      <p:pic>
        <p:nvPicPr>
          <p:cNvPr id="3" name="Picture 2" descr="A person smiling in front of a computer&#10;&#10;Description automatically generated with low confidence">
            <a:extLst>
              <a:ext uri="{FF2B5EF4-FFF2-40B4-BE49-F238E27FC236}">
                <a16:creationId xmlns:a16="http://schemas.microsoft.com/office/drawing/2014/main" id="{1901BA05-F7BF-4879-AA06-6CC2812F2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9" y="4572000"/>
            <a:ext cx="2856672" cy="1606878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7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1F8CF2-F2BE-4F6B-A439-E9D0C9134F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971" y="3632200"/>
            <a:ext cx="2573867" cy="1930400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7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194368-83B3-4DC1-8B52-D7AE2A86A6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1142" y="4278383"/>
            <a:ext cx="2573867" cy="1991476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7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FBE55B-7216-486B-9483-99C2E78981C6}"/>
              </a:ext>
            </a:extLst>
          </p:cNvPr>
          <p:cNvSpPr txBox="1"/>
          <p:nvPr/>
        </p:nvSpPr>
        <p:spPr>
          <a:xfrm>
            <a:off x="685800" y="6269859"/>
            <a:ext cx="1634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Sherri Pugh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626AFC-52BD-4F63-8CE2-ED683547ED98}"/>
              </a:ext>
            </a:extLst>
          </p:cNvPr>
          <p:cNvSpPr txBox="1"/>
          <p:nvPr/>
        </p:nvSpPr>
        <p:spPr>
          <a:xfrm>
            <a:off x="3700870" y="5638800"/>
            <a:ext cx="17093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Pete Parsons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103F92-6A3F-47B3-96D5-D60B3224CF73}"/>
              </a:ext>
            </a:extLst>
          </p:cNvPr>
          <p:cNvSpPr txBox="1"/>
          <p:nvPr/>
        </p:nvSpPr>
        <p:spPr>
          <a:xfrm>
            <a:off x="6671733" y="6270893"/>
            <a:ext cx="1634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n-ea"/>
                <a:cs typeface="+mn-cs"/>
              </a:rPr>
              <a:t>Gary Votaw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7920" y="3964305"/>
            <a:ext cx="4196080" cy="236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24000"/>
            <a:ext cx="4495800" cy="336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4495800" cy="8382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None/>
            </a:pPr>
            <a:r>
              <a:rPr lang="en-US" altLang="en-US" sz="2800" b="1" dirty="0"/>
              <a:t>Command Decisions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968941" y="3505200"/>
            <a:ext cx="417505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FontTx/>
              <a:buNone/>
            </a:pP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Navigation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FFFF00"/>
                </a:solidFill>
              </a:rPr>
              <a:t>ODA &amp; </a:t>
            </a:r>
            <a:r>
              <a:rPr lang="en-US" altLang="en-US" sz="3600">
                <a:solidFill>
                  <a:srgbClr val="FFFF00"/>
                </a:solidFill>
              </a:rPr>
              <a:t>Growers Assignments</a:t>
            </a:r>
            <a:endParaRPr lang="en-US" altLang="en-US" sz="3600" dirty="0">
              <a:solidFill>
                <a:srgbClr val="FFFF0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562600" y="1371600"/>
            <a:ext cx="2438400" cy="30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FontTx/>
              <a:buNone/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Communications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752600"/>
            <a:ext cx="2438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5508624"/>
            <a:ext cx="2209800" cy="1196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371601" y="5029200"/>
            <a:ext cx="1828799" cy="30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FontTx/>
              <a:buNone/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</a:t>
            </a:r>
          </a:p>
        </p:txBody>
      </p:sp>
    </p:spTree>
    <p:extLst>
      <p:ext uri="{BB962C8B-B14F-4D97-AF65-F5344CB8AC3E}">
        <p14:creationId xmlns:p14="http://schemas.microsoft.com/office/powerpoint/2010/main" val="38713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4572000"/>
            <a:ext cx="4495800" cy="166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600200"/>
            <a:ext cx="4495800" cy="321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FFFF00"/>
                </a:solidFill>
              </a:rPr>
              <a:t>ODF Provides Science-Related Support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4495800" cy="4572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None/>
            </a:pPr>
            <a:r>
              <a:rPr lang="en-US" altLang="en-US" sz="2800" b="1" dirty="0"/>
              <a:t>Real-Time Monitoring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48200" y="4038600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FontTx/>
              <a:buNone/>
            </a:pP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Daily/Hourly Briefings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48200" y="1447800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FontTx/>
              <a:buNone/>
            </a:pP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Twice-Daily Forecasts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1905000"/>
            <a:ext cx="4495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0" y="5029200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spcAft>
                <a:spcPts val="1000"/>
              </a:spcAft>
              <a:buFontTx/>
              <a:buNone/>
            </a:pP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Annual Summary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962093"/>
              </p:ext>
            </p:extLst>
          </p:nvPr>
        </p:nvGraphicFramePr>
        <p:xfrm>
          <a:off x="0" y="5557345"/>
          <a:ext cx="4495800" cy="1072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4061285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5" grpId="0"/>
      <p:bldP spid="8" grpId="0"/>
      <p:bldP spid="10" grpId="0"/>
      <p:bldGraphic spid="1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FF00"/>
                </a:solidFill>
              </a:rPr>
              <a:t>ODF Smoke Management Objective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4280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7150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>
                <a:solidFill>
                  <a:srgbClr val="FFFF93"/>
                </a:solidFill>
              </a:rPr>
              <a:t>  </a:t>
            </a:r>
            <a:r>
              <a:rPr lang="en-US" dirty="0">
                <a:solidFill>
                  <a:srgbClr val="FFFF00"/>
                </a:solidFill>
              </a:rPr>
              <a:t>Maximize burning opportunities while minimizing smoke impacts to the public.  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Fields need to be receptive to fire (not too damp).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>
              <a:solidFill>
                <a:srgbClr val="FFFFFF"/>
              </a:solidFill>
              <a:latin typeface="Garamond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Smoke must elevate to at least 3000 feet (mixing height).</a:t>
            </a:r>
            <a:endParaRPr lang="en-US" sz="2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Light surface winds minimizes low-level drift (&lt; 15 mph).</a:t>
            </a:r>
            <a:endParaRPr lang="en-US" sz="2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Minimal down-mixing of smoke (proper gradient stacking).</a:t>
            </a:r>
            <a:endParaRPr lang="en-US" sz="2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/>
              <a:t>  E</a:t>
            </a:r>
            <a:r>
              <a:rPr lang="en-US" sz="2800" dirty="0"/>
              <a:t>nough transport wind (at the mixing height) to evacuate smoke east of the Cascade passes (SW-NW at &gt; 10 mph).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/>
              <a:t>  </a:t>
            </a:r>
            <a:r>
              <a:rPr lang="en-US" sz="2800" dirty="0"/>
              <a:t>No complicating factors (i.e., showers, wildfire smoke, etc.).</a:t>
            </a:r>
          </a:p>
        </p:txBody>
      </p:sp>
    </p:spTree>
    <p:extLst>
      <p:ext uri="{BB962C8B-B14F-4D97-AF65-F5344CB8AC3E}">
        <p14:creationId xmlns:p14="http://schemas.microsoft.com/office/powerpoint/2010/main" val="2005694139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8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8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FF00"/>
                </a:solidFill>
              </a:rPr>
              <a:t>ODF Field-Burning Forecast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1600" dirty="0">
                <a:solidFill>
                  <a:srgbClr val="FFFF00"/>
                </a:solidFill>
                <a:hlinkClick r:id="rId3" action="ppaction://hlinkfile"/>
              </a:rPr>
              <a:t>http://www.odf.state.or.us/DIVISIONS/protection/fire_protection/DAILY/fbs.htm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4280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7150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b="1" dirty="0">
                <a:solidFill>
                  <a:srgbClr val="FFFF93"/>
                </a:solidFill>
              </a:rPr>
              <a:t>  </a:t>
            </a:r>
            <a:r>
              <a:rPr lang="en-US" sz="2400" b="1" dirty="0">
                <a:solidFill>
                  <a:srgbClr val="FFFF00"/>
                </a:solidFill>
              </a:rPr>
              <a:t>Issued at 9 a.m. and noon Monday-Friday during the field-burning season (typically after July 4</a:t>
            </a:r>
            <a:r>
              <a:rPr lang="en-US" sz="2400" b="1" baseline="30000" dirty="0">
                <a:solidFill>
                  <a:srgbClr val="FFFF00"/>
                </a:solidFill>
              </a:rPr>
              <a:t>th</a:t>
            </a:r>
            <a:r>
              <a:rPr lang="en-US" sz="2400" b="1" dirty="0">
                <a:solidFill>
                  <a:srgbClr val="FFFF00"/>
                </a:solidFill>
              </a:rPr>
              <a:t> through September 30</a:t>
            </a:r>
            <a:r>
              <a:rPr lang="en-US" sz="2400" b="1" baseline="30000" dirty="0">
                <a:solidFill>
                  <a:srgbClr val="FFFF00"/>
                </a:solidFill>
              </a:rPr>
              <a:t>th</a:t>
            </a:r>
            <a:r>
              <a:rPr lang="en-US" sz="2400" b="1" dirty="0">
                <a:solidFill>
                  <a:srgbClr val="FFFF00"/>
                </a:solidFill>
              </a:rPr>
              <a:t>).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115A6B-181B-4BE0-9782-94E3D90B1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929" y="1981200"/>
            <a:ext cx="6409952" cy="4771534"/>
          </a:xfrm>
          <a:prstGeom prst="rect">
            <a:avLst/>
          </a:prstGeom>
          <a:effectLst>
            <a:outerShdw blurRad="50800" dist="127000" dir="27000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636F7E-2297-40C7-90CC-BBFE89B5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7755" y="1981200"/>
            <a:ext cx="3390300" cy="4771534"/>
          </a:xfrm>
          <a:prstGeom prst="rect">
            <a:avLst/>
          </a:prstGeom>
          <a:effectLst>
            <a:outerShdw blurRad="50800" dist="127000" dir="27000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677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FF00"/>
                </a:solidFill>
              </a:rPr>
              <a:t>ODF Field-Burning Forecast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1600" dirty="0">
                <a:solidFill>
                  <a:srgbClr val="FFFF00"/>
                </a:solidFill>
                <a:hlinkClick r:id="rId3" action="ppaction://hlinkfile"/>
              </a:rPr>
              <a:t>http://www.odf.state.or.us/DIVISIONS/protection/fire_protection/DAILY/fbs.htm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4280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7150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b="1" dirty="0">
                <a:solidFill>
                  <a:srgbClr val="FFFF93"/>
                </a:solidFill>
              </a:rPr>
              <a:t>  </a:t>
            </a:r>
            <a:r>
              <a:rPr lang="en-US" sz="2400" b="1" dirty="0">
                <a:solidFill>
                  <a:srgbClr val="FFFF00"/>
                </a:solidFill>
              </a:rPr>
              <a:t>Issued at 9 a.m. and noon Monday-Friday during the field-burning season (typically after July 4</a:t>
            </a:r>
            <a:r>
              <a:rPr lang="en-US" sz="2400" b="1" baseline="30000" dirty="0">
                <a:solidFill>
                  <a:srgbClr val="FFFF00"/>
                </a:solidFill>
              </a:rPr>
              <a:t>th</a:t>
            </a:r>
            <a:r>
              <a:rPr lang="en-US" sz="2400" b="1" dirty="0">
                <a:solidFill>
                  <a:srgbClr val="FFFF00"/>
                </a:solidFill>
              </a:rPr>
              <a:t> through September 30</a:t>
            </a:r>
            <a:r>
              <a:rPr lang="en-US" sz="2400" b="1" baseline="30000" dirty="0">
                <a:solidFill>
                  <a:srgbClr val="FFFF00"/>
                </a:solidFill>
              </a:rPr>
              <a:t>th</a:t>
            </a:r>
            <a:r>
              <a:rPr lang="en-US" sz="2400" b="1" dirty="0">
                <a:solidFill>
                  <a:srgbClr val="FFFF00"/>
                </a:solidFill>
              </a:rPr>
              <a:t>).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905F7-F20A-471D-8D28-0F1E0C893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12937"/>
            <a:ext cx="6486525" cy="4868863"/>
          </a:xfrm>
          <a:prstGeom prst="rect">
            <a:avLst/>
          </a:prstGeom>
          <a:noFill/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13617E-D50C-4305-A421-96820D6E22E4}"/>
              </a:ext>
            </a:extLst>
          </p:cNvPr>
          <p:cNvSpPr txBox="1"/>
          <p:nvPr/>
        </p:nvSpPr>
        <p:spPr>
          <a:xfrm rot="20842938">
            <a:off x="162348" y="2353421"/>
            <a:ext cx="5579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Grower’s Radio Network</a:t>
            </a:r>
          </a:p>
        </p:txBody>
      </p:sp>
    </p:spTree>
    <p:extLst>
      <p:ext uri="{BB962C8B-B14F-4D97-AF65-F5344CB8AC3E}">
        <p14:creationId xmlns:p14="http://schemas.microsoft.com/office/powerpoint/2010/main" val="418108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82DC369-46AC-460D-9C5A-02DA9922EB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PIBALS</a:t>
            </a:r>
          </a:p>
        </p:txBody>
      </p:sp>
      <p:pic>
        <p:nvPicPr>
          <p:cNvPr id="32774" name="Picture 6">
            <a:extLst>
              <a:ext uri="{FF2B5EF4-FFF2-40B4-BE49-F238E27FC236}">
                <a16:creationId xmlns:a16="http://schemas.microsoft.com/office/drawing/2014/main" id="{EBBFDD63-B13E-42C2-AA05-E0F4BE080D5F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990600"/>
            <a:ext cx="2490788" cy="3657600"/>
          </a:xfrm>
          <a:noFill/>
          <a:ln/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7A091076-F6CD-42F3-ABA7-08224C9B2AA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1676400"/>
            <a:ext cx="1858963" cy="2819400"/>
          </a:xfrm>
          <a:noFill/>
          <a:ln/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8">
            <a:extLst>
              <a:ext uri="{FF2B5EF4-FFF2-40B4-BE49-F238E27FC236}">
                <a16:creationId xmlns:a16="http://schemas.microsoft.com/office/drawing/2014/main" id="{DE0FA5F1-3130-40B9-A11A-7A941EC9C057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ln/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Text Box 10">
            <a:extLst>
              <a:ext uri="{FF2B5EF4-FFF2-40B4-BE49-F238E27FC236}">
                <a16:creationId xmlns:a16="http://schemas.microsoft.com/office/drawing/2014/main" id="{4448B85E-170D-4360-B5D2-10BEF38A0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90600"/>
            <a:ext cx="3886200" cy="308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 err="1">
                <a:solidFill>
                  <a:srgbClr val="FFFF00"/>
                </a:solidFill>
              </a:rPr>
              <a:t>Pibal</a:t>
            </a:r>
            <a:r>
              <a:rPr lang="en-US" altLang="en-US" sz="2800" dirty="0">
                <a:solidFill>
                  <a:srgbClr val="FFFF00"/>
                </a:solidFill>
              </a:rPr>
              <a:t> = </a:t>
            </a:r>
            <a:r>
              <a:rPr lang="en-US" altLang="en-US" sz="2800" u="sng" dirty="0">
                <a:solidFill>
                  <a:srgbClr val="FFFF00"/>
                </a:solidFill>
              </a:rPr>
              <a:t>Pi</a:t>
            </a:r>
            <a:r>
              <a:rPr lang="en-US" altLang="en-US" sz="2800" dirty="0">
                <a:solidFill>
                  <a:srgbClr val="FFFF00"/>
                </a:solidFill>
              </a:rPr>
              <a:t>lot </a:t>
            </a:r>
            <a:r>
              <a:rPr lang="en-US" altLang="en-US" sz="2800" u="sng" dirty="0">
                <a:solidFill>
                  <a:srgbClr val="FFFF00"/>
                </a:solidFill>
              </a:rPr>
              <a:t>Bal</a:t>
            </a:r>
            <a:r>
              <a:rPr lang="en-US" altLang="en-US" sz="2800" dirty="0">
                <a:solidFill>
                  <a:srgbClr val="FFFF00"/>
                </a:solidFill>
              </a:rPr>
              <a:t>loon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Measure Azimuth and Elevation with a Theodolite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/>
              <a:t>Convert to layer-averaged winds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82DC369-46AC-460D-9C5A-02DA9922EB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PIBALS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190B5AF6-80C8-4A40-9BD6-641580FE0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05000" y="762000"/>
            <a:ext cx="5207794" cy="600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5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, nature, smoke&#10;&#10;Description automatically generated">
            <a:extLst>
              <a:ext uri="{FF2B5EF4-FFF2-40B4-BE49-F238E27FC236}">
                <a16:creationId xmlns:a16="http://schemas.microsoft.com/office/drawing/2014/main" id="{7BB22D4F-B62D-4FB1-BFA1-02E35CE8D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14841E42-D150-422B-9065-C36DFF9ED66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457200"/>
            <a:ext cx="9144000" cy="17526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What Do We Want?</a:t>
            </a:r>
            <a:endParaRPr lang="en-US" sz="2800" dirty="0">
              <a:solidFill>
                <a:srgbClr val="FFFF00"/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3B0B27D2-BC3F-4BD5-8F43-EA83E57FAE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81400"/>
            <a:ext cx="1676400" cy="160020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89803" dir="491219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D76A269A-EC99-470E-B055-B080B9EFD9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2819400"/>
            <a:ext cx="1676400" cy="22860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64758" dir="472140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7F3017B6-4A6F-420C-85FA-BEA81CE8E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2677817"/>
            <a:ext cx="2971800" cy="861774"/>
          </a:xfrm>
          <a:prstGeom prst="rect">
            <a:avLst/>
          </a:prstGeom>
          <a:noFill/>
          <a:ln>
            <a:noFill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</a:rPr>
              <a:t>Good plume above </a:t>
            </a:r>
          </a:p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</a:rPr>
              <a:t>active portion of fire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513A3A82-5298-40E3-9763-C4468EC4F76A}"/>
              </a:ext>
            </a:extLst>
          </p:cNvPr>
          <p:cNvSpPr>
            <a:spLocks/>
          </p:cNvSpPr>
          <p:nvPr/>
        </p:nvSpPr>
        <p:spPr bwMode="auto">
          <a:xfrm rot="21324665">
            <a:off x="2743202" y="3505200"/>
            <a:ext cx="4724400" cy="762000"/>
          </a:xfrm>
          <a:custGeom>
            <a:avLst/>
            <a:gdLst>
              <a:gd name="T0" fmla="*/ 0 w 2976"/>
              <a:gd name="T1" fmla="*/ 0 h 480"/>
              <a:gd name="T2" fmla="*/ 720 w 2976"/>
              <a:gd name="T3" fmla="*/ 96 h 480"/>
              <a:gd name="T4" fmla="*/ 1536 w 2976"/>
              <a:gd name="T5" fmla="*/ 192 h 480"/>
              <a:gd name="T6" fmla="*/ 2544 w 2976"/>
              <a:gd name="T7" fmla="*/ 432 h 480"/>
              <a:gd name="T8" fmla="*/ 2976 w 2976"/>
              <a:gd name="T9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76" h="480">
                <a:moveTo>
                  <a:pt x="0" y="0"/>
                </a:moveTo>
                <a:cubicBezTo>
                  <a:pt x="232" y="32"/>
                  <a:pt x="464" y="64"/>
                  <a:pt x="720" y="96"/>
                </a:cubicBezTo>
                <a:cubicBezTo>
                  <a:pt x="976" y="128"/>
                  <a:pt x="1232" y="136"/>
                  <a:pt x="1536" y="192"/>
                </a:cubicBezTo>
                <a:cubicBezTo>
                  <a:pt x="1840" y="248"/>
                  <a:pt x="2304" y="384"/>
                  <a:pt x="2544" y="432"/>
                </a:cubicBezTo>
                <a:cubicBezTo>
                  <a:pt x="2784" y="480"/>
                  <a:pt x="2880" y="480"/>
                  <a:pt x="2976" y="480"/>
                </a:cubicBezTo>
              </a:path>
            </a:pathLst>
          </a:custGeom>
          <a:noFill/>
          <a:ln w="57150" cap="flat" cmpd="sng">
            <a:solidFill>
              <a:srgbClr val="FFFF00"/>
            </a:solidFill>
            <a:prstDash val="dashDot"/>
            <a:round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0D11AAE0-801A-4043-8F75-A774ED2A5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529" y="3211260"/>
            <a:ext cx="3780541" cy="400110"/>
          </a:xfrm>
          <a:prstGeom prst="rect">
            <a:avLst/>
          </a:prstGeom>
          <a:noFill/>
          <a:ln>
            <a:noFill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</a:rPr>
              <a:t>“Mixing Height” &gt; 3000 Feet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E7F5DE3C-A180-445C-A24E-A804B0D8F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181600"/>
            <a:ext cx="2971800" cy="400110"/>
          </a:xfrm>
          <a:prstGeom prst="rect">
            <a:avLst/>
          </a:prstGeom>
          <a:noFill/>
          <a:ln>
            <a:noFill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</a:rPr>
              <a:t>Minimal down-mixing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B4EF58C5-73D4-4132-B6A9-9FE98918B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6800"/>
            <a:ext cx="2971800" cy="400110"/>
          </a:xfrm>
          <a:prstGeom prst="rect">
            <a:avLst/>
          </a:prstGeom>
          <a:noFill/>
          <a:ln>
            <a:noFill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</a:rPr>
              <a:t>Minimal surface drift</a:t>
            </a:r>
          </a:p>
        </p:txBody>
      </p:sp>
      <p:sp>
        <p:nvSpPr>
          <p:cNvPr id="13" name="Line 5">
            <a:extLst>
              <a:ext uri="{FF2B5EF4-FFF2-40B4-BE49-F238E27FC236}">
                <a16:creationId xmlns:a16="http://schemas.microsoft.com/office/drawing/2014/main" id="{7AB25C42-F42E-4E1B-99E3-FD2286C625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7400" y="5485095"/>
            <a:ext cx="1676400" cy="96615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64758" dir="472140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5">
            <a:extLst>
              <a:ext uri="{FF2B5EF4-FFF2-40B4-BE49-F238E27FC236}">
                <a16:creationId xmlns:a16="http://schemas.microsoft.com/office/drawing/2014/main" id="{7721ED4D-90A0-4D4E-A4C7-F186B2FE51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4381500"/>
            <a:ext cx="152400" cy="61506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64758" dir="472140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 animBg="1"/>
      <p:bldP spid="9" grpId="0"/>
      <p:bldP spid="11" grpId="0"/>
      <p:bldP spid="12" grpId="0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, nature, smoke&#10;&#10;Description automatically generated">
            <a:extLst>
              <a:ext uri="{FF2B5EF4-FFF2-40B4-BE49-F238E27FC236}">
                <a16:creationId xmlns:a16="http://schemas.microsoft.com/office/drawing/2014/main" id="{7BB22D4F-B62D-4FB1-BFA1-02E35CE8D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id="{C230E1DE-A441-45F1-9CCB-7FAB7F13997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457200"/>
            <a:ext cx="9144000" cy="17526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What Do We Want?</a:t>
            </a:r>
            <a:endParaRPr lang="en-US" sz="2800" dirty="0">
              <a:solidFill>
                <a:srgbClr val="FFFF00"/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6D6626C-E54E-41B5-A63B-182359F3E3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104900" y="3728301"/>
            <a:ext cx="1219200" cy="45720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89803" dir="491219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66AA04CD-A5C9-4467-AFCA-416ED6E430E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09900" y="3711019"/>
            <a:ext cx="1219200" cy="45720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89803" dir="491219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2AB62B76-6E69-4A2B-9D6D-4B800AF089A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3733800"/>
            <a:ext cx="1219200" cy="45720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89803" dir="491219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B00E6D12-E692-4D99-844B-6003966AAD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39000" y="3886200"/>
            <a:ext cx="1219200" cy="45720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89803" dir="491219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6E57707B-3091-4CDF-8ED7-8C5B6AF96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228945"/>
            <a:ext cx="5928870" cy="400110"/>
          </a:xfrm>
          <a:prstGeom prst="rect">
            <a:avLst/>
          </a:prstGeom>
          <a:noFill/>
          <a:ln>
            <a:noFill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</a:rPr>
              <a:t>SW-NW Transport Winds &gt; 10 mph</a:t>
            </a:r>
          </a:p>
        </p:txBody>
      </p:sp>
    </p:spTree>
    <p:extLst>
      <p:ext uri="{BB962C8B-B14F-4D97-AF65-F5344CB8AC3E}">
        <p14:creationId xmlns:p14="http://schemas.microsoft.com/office/powerpoint/2010/main" val="386431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52DDD7F3-DD13-4B00-935E-6A612520E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4F3431-44E0-4E68-9353-2090149E9687}"/>
              </a:ext>
            </a:extLst>
          </p:cNvPr>
          <p:cNvSpPr txBox="1"/>
          <p:nvPr/>
        </p:nvSpPr>
        <p:spPr>
          <a:xfrm>
            <a:off x="0" y="76200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Stronger Surface Winds</a:t>
            </a:r>
            <a:endParaRPr lang="en-US" dirty="0"/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2B188F07-CF9C-4ECF-9BAE-A97109997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47974"/>
            <a:ext cx="2971800" cy="400110"/>
          </a:xfrm>
          <a:prstGeom prst="rect">
            <a:avLst/>
          </a:prstGeom>
          <a:noFill/>
          <a:ln>
            <a:noFill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</a:rPr>
              <a:t>More surface drift</a:t>
            </a:r>
          </a:p>
        </p:txBody>
      </p:sp>
      <p:sp>
        <p:nvSpPr>
          <p:cNvPr id="12" name="Line 5">
            <a:extLst>
              <a:ext uri="{FF2B5EF4-FFF2-40B4-BE49-F238E27FC236}">
                <a16:creationId xmlns:a16="http://schemas.microsoft.com/office/drawing/2014/main" id="{61F778EB-DF69-4FD4-BC2A-7966BDAF14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1400" y="4343400"/>
            <a:ext cx="1676400" cy="76201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/>
            <a:tailEnd type="triangle" w="med" len="med"/>
          </a:ln>
          <a:effectLst>
            <a:outerShdw dist="64758" dir="4721404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3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FF00"/>
                </a:solidFill>
              </a:rPr>
              <a:t>Oregon Field-Burning Forecasting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4280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7150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>
                <a:solidFill>
                  <a:srgbClr val="FFFF93"/>
                </a:solidFill>
              </a:rPr>
              <a:t>  </a:t>
            </a:r>
            <a:r>
              <a:rPr lang="en-US" dirty="0">
                <a:solidFill>
                  <a:srgbClr val="FFFF00"/>
                </a:solidFill>
              </a:rPr>
              <a:t>There are lots of boxes to check before burning.  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Limited number of days for burning each year (&lt; 20 ).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>
              <a:solidFill>
                <a:srgbClr val="FFFFFF"/>
              </a:solidFill>
              <a:latin typeface="Garamond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Important to take advantage of every opportunity.</a:t>
            </a:r>
            <a:endParaRPr lang="en-US" sz="2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Some days may only allow of the burning of 1 or 2 fields.</a:t>
            </a:r>
            <a:endParaRPr lang="en-US" sz="2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Garamond"/>
              </a:rPr>
              <a:t>  There are typically about 3-6 days suitable for substantial burning in the Willamette Valley (i.e., &gt;</a:t>
            </a:r>
            <a:r>
              <a:rPr lang="en-US" sz="2800">
                <a:solidFill>
                  <a:srgbClr val="FFFFFF"/>
                </a:solidFill>
                <a:latin typeface="Garamond"/>
              </a:rPr>
              <a:t>1000 acres).</a:t>
            </a:r>
            <a:endParaRPr lang="en-US" sz="2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/>
              <a:t>  </a:t>
            </a:r>
            <a:r>
              <a:rPr lang="en-US" sz="2800" dirty="0"/>
              <a:t>More “suitable” burning days in Jefferson/Union counties.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/>
              <a:t>  </a:t>
            </a:r>
            <a:r>
              <a:rPr lang="en-US" sz="2800" dirty="0"/>
              <a:t> July and September tend to have the most-favorable burning conditions (poor mixing and north winds in August).</a:t>
            </a:r>
          </a:p>
        </p:txBody>
      </p:sp>
    </p:spTree>
    <p:extLst>
      <p:ext uri="{BB962C8B-B14F-4D97-AF65-F5344CB8AC3E}">
        <p14:creationId xmlns:p14="http://schemas.microsoft.com/office/powerpoint/2010/main" val="420628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8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8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6AC8AA7-DEC5-6D66-2A03-64CC88F14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4762"/>
            <a:ext cx="9128125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810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9144000" cy="1752600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n-US" sz="4800" dirty="0">
                <a:solidFill>
                  <a:schemeClr val="tx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Seasonal Climate Forecast</a:t>
            </a:r>
            <a:br>
              <a:rPr lang="en-US" sz="4800" dirty="0">
                <a:solidFill>
                  <a:schemeClr val="tx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</a:br>
            <a:r>
              <a:rPr lang="en-US" sz="4800" dirty="0">
                <a:solidFill>
                  <a:schemeClr val="tx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January – March 2023</a:t>
            </a:r>
            <a:br>
              <a:rPr lang="en-US" sz="4800" dirty="0">
                <a:solidFill>
                  <a:schemeClr val="tx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</a:br>
            <a:r>
              <a:rPr lang="en-US" sz="2800" dirty="0">
                <a:solidFill>
                  <a:srgbClr val="FF99FF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Issued:  December 15, 2022</a:t>
            </a:r>
            <a:b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</a:br>
            <a:endParaRPr lang="en-US" sz="2800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388105" name="Text Box 9"/>
          <p:cNvSpPr txBox="1">
            <a:spLocks noChangeArrowheads="1"/>
          </p:cNvSpPr>
          <p:nvPr/>
        </p:nvSpPr>
        <p:spPr bwMode="auto">
          <a:xfrm>
            <a:off x="0" y="4674275"/>
            <a:ext cx="913288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800" dirty="0">
              <a:solidFill>
                <a:srgbClr val="FFC000"/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  <a:p>
            <a:pPr lvl="0" algn="ctr">
              <a:defRPr/>
            </a:pPr>
            <a:endParaRPr lang="en-US" dirty="0">
              <a:solidFill>
                <a:srgbClr val="FF99FF"/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  <a:p>
            <a:pPr lvl="0" algn="ctr">
              <a:defRPr/>
            </a:pPr>
            <a:r>
              <a:rPr lang="en-US" sz="2400" dirty="0">
                <a:solidFill>
                  <a:srgbClr val="FF99FF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Contact:  ODF Lead Meteorologist Pete Parsons</a:t>
            </a:r>
          </a:p>
          <a:p>
            <a:pPr lvl="0" algn="ctr">
              <a:defRPr/>
            </a:pPr>
            <a:r>
              <a:rPr lang="en-US" sz="2400" dirty="0">
                <a:solidFill>
                  <a:srgbClr val="FF99FF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503-945-7448 or </a:t>
            </a:r>
            <a:r>
              <a:rPr lang="en-US" sz="2400" dirty="0">
                <a:solidFill>
                  <a:srgbClr val="FF99FF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peter.gj.parsons@odf.oregon.gov</a:t>
            </a:r>
            <a:endParaRPr lang="en-US" sz="2400" dirty="0">
              <a:solidFill>
                <a:srgbClr val="FF99FF"/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  <a:p>
            <a:pPr lvl="0" algn="ctr">
              <a:defRPr/>
            </a:pPr>
            <a:endParaRPr lang="en-US" sz="1600" dirty="0">
              <a:solidFill>
                <a:srgbClr val="FFC000"/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  <a:p>
            <a:pPr lvl="0" algn="ctr"/>
            <a:r>
              <a:rPr lang="en-US" dirty="0"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Oregon Department of Agriculture (ODA) - Oregon Department of Forestry (ODF)</a:t>
            </a:r>
            <a:endParaRPr lang="en-US" altLang="en-US" dirty="0"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  <a:p>
            <a:pPr lvl="0" algn="ctr">
              <a:defRPr/>
            </a:pPr>
            <a:r>
              <a:rPr lang="en-US" altLang="en-US" dirty="0">
                <a:effectLst>
                  <a:outerShdw blurRad="50800" dist="50800" dir="2700000" algn="tl" rotWithShape="0">
                    <a:prstClr val="black"/>
                  </a:outerShdw>
                </a:effectLst>
              </a:rPr>
              <a:t>Production support:  Diana Walker; Andy Zimmerman; Julie Waters; Kristin Cody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50800" dir="2700000" algn="tl" rotWithShape="0">
                  <a:prstClr val="black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660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404" y="1066800"/>
            <a:ext cx="7130796" cy="5638799"/>
          </a:xfrm>
          <a:prstGeom prst="rect">
            <a:avLst/>
          </a:prstGeom>
        </p:spPr>
      </p:pic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FF00"/>
                </a:solidFill>
              </a:rPr>
              <a:t>Seasonal Climate Forecast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90381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Clr>
                <a:srgbClr val="FFCC00"/>
              </a:buClr>
              <a:defRPr/>
            </a:pPr>
            <a:endParaRPr lang="en-US" sz="2800" b="1" dirty="0">
              <a:solidFill>
                <a:srgbClr val="FFFF00"/>
              </a:solidFill>
            </a:endParaRPr>
          </a:p>
          <a:p>
            <a:pPr marL="0" indent="0" algn="ctr" eaLnBrk="1" hangingPunct="1">
              <a:buClr>
                <a:srgbClr val="FFCC00"/>
              </a:buClr>
              <a:buNone/>
              <a:defRPr/>
            </a:pPr>
            <a:r>
              <a:rPr lang="en-US" dirty="0">
                <a:solidFill>
                  <a:srgbClr val="FFFFFF"/>
                </a:solidFill>
                <a:hlinkClick r:id="rId4"/>
              </a:rPr>
              <a:t>http://www.oregon.gov/ODA/programs/NaturalResources/Pages/Weather.aspx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152400" y="2029968"/>
            <a:ext cx="794004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52400" y="2895600"/>
            <a:ext cx="794004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52400" y="3657600"/>
            <a:ext cx="794004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52400" y="6248400"/>
            <a:ext cx="794004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966620" y="3330628"/>
            <a:ext cx="1014580" cy="250771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966620" y="2514600"/>
            <a:ext cx="1014580" cy="218114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10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0" name="Text Box 6"/>
          <p:cNvSpPr>
            <a:spLocks noGrp="1" noChangeArrowheads="1"/>
          </p:cNvSpPr>
          <p:nvPr>
            <p:ph type="body" idx="1"/>
          </p:nvPr>
        </p:nvSpPr>
        <p:spPr>
          <a:xfrm>
            <a:off x="2438400" y="4800600"/>
            <a:ext cx="4343400" cy="14478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solidFill>
                  <a:schemeClr val="bg1"/>
                </a:solidFill>
              </a:rPr>
              <a:t>Sinking air aloft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solidFill>
                  <a:schemeClr val="bg1"/>
                </a:solidFill>
              </a:rPr>
              <a:t>Trapped smoke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solidFill>
                  <a:schemeClr val="bg1"/>
                </a:solidFill>
              </a:rPr>
              <a:t>Stable, layered clouds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6800"/>
            <a:ext cx="8686800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To Get the Job Done...</a:t>
            </a:r>
            <a:br>
              <a:rPr lang="en-US" altLang="en-US" dirty="0"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altLang="en-US" sz="2800" dirty="0">
                <a:solidFill>
                  <a:srgbClr val="FFFF00"/>
                </a:solidFill>
              </a:rPr>
              <a:t>We Are All In This Together!</a:t>
            </a:r>
          </a:p>
        </p:txBody>
      </p:sp>
    </p:spTree>
    <p:extLst>
      <p:ext uri="{BB962C8B-B14F-4D97-AF65-F5344CB8AC3E}">
        <p14:creationId xmlns:p14="http://schemas.microsoft.com/office/powerpoint/2010/main" val="37137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216149</TotalTime>
  <Words>754</Words>
  <Application>Microsoft Office PowerPoint</Application>
  <PresentationFormat>On-screen Show (4:3)</PresentationFormat>
  <Paragraphs>107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Comic Sans MS</vt:lpstr>
      <vt:lpstr>Garamond</vt:lpstr>
      <vt:lpstr>Wingdings</vt:lpstr>
      <vt:lpstr>Stream</vt:lpstr>
      <vt:lpstr>“Forecast Services” Provided by ODF (Not Part of the Smoke Management Program)</vt:lpstr>
      <vt:lpstr>Open Burning Announcement</vt:lpstr>
      <vt:lpstr>Field-Burning Forecasting Seasonal – Summer/Fall</vt:lpstr>
      <vt:lpstr>Oregon Department of Agriculture (ODA) Runs the Field-Burning Program</vt:lpstr>
      <vt:lpstr>ODA &amp; Growers Assignments</vt:lpstr>
      <vt:lpstr>ODF Provides Science-Related Support</vt:lpstr>
      <vt:lpstr>ODF Smoke Management Objective</vt:lpstr>
      <vt:lpstr>ODF Field-Burning Forecast http://www.odf.state.or.us/DIVISIONS/protection/fire_protection/DAILY/fbs.htm</vt:lpstr>
      <vt:lpstr>ODF Field-Burning Forecast http://www.odf.state.or.us/DIVISIONS/protection/fire_protection/DAILY/fbs.htm</vt:lpstr>
      <vt:lpstr>PIBALS</vt:lpstr>
      <vt:lpstr>PIBALS</vt:lpstr>
      <vt:lpstr>What Do We Want?</vt:lpstr>
      <vt:lpstr>What Do We Want?</vt:lpstr>
      <vt:lpstr>PowerPoint Presentation</vt:lpstr>
      <vt:lpstr>Oregon Field-Burning Forecasting</vt:lpstr>
      <vt:lpstr>Seasonal Climate Forecast January – March 2023 Issued:  December 15, 2022 </vt:lpstr>
      <vt:lpstr>Seasonal Climate Forecast</vt:lpstr>
      <vt:lpstr>To Get the Job Done... We Are All In This Together!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 Parsons</dc:creator>
  <cp:lastModifiedBy>PARSONS Peter GJ * ODF</cp:lastModifiedBy>
  <cp:revision>6429</cp:revision>
  <cp:lastPrinted>2014-07-15T17:59:53Z</cp:lastPrinted>
  <dcterms:created xsi:type="dcterms:W3CDTF">2005-10-25T03:00:17Z</dcterms:created>
  <dcterms:modified xsi:type="dcterms:W3CDTF">2023-01-18T21:26:08Z</dcterms:modified>
</cp:coreProperties>
</file>