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</p:sldIdLst>
  <p:sldSz cx="12192000" cy="6858000"/>
  <p:notesSz cx="6858000" cy="9144000"/>
  <p:embeddedFontLst>
    <p:embeddedFont>
      <p:font typeface="Arial Nova" panose="020B0504020202020204" pitchFamily="34" charset="0"/>
      <p:regular r:id="rId3"/>
      <p:bold r:id="rId4"/>
      <p:italic r:id="rId5"/>
      <p:boldItalic r:id="rId6"/>
    </p:embeddedFont>
    <p:embeddedFont>
      <p:font typeface="Arial Nova Light" panose="020B0304020202020204" pitchFamily="34" charset="0"/>
      <p:regular r:id="rId7"/>
      <p:italic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93F"/>
    <a:srgbClr val="0058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heme" Target="theme/theme1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B07A1-661D-E952-BCA2-7CDA31C9FB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857" y="499873"/>
            <a:ext cx="10912286" cy="1299990"/>
          </a:xfrm>
        </p:spPr>
        <p:txBody>
          <a:bodyPr anchor="b">
            <a:normAutofit/>
          </a:bodyPr>
          <a:lstStyle>
            <a:lvl1pPr algn="ctr">
              <a:defRPr sz="6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" panose="020B05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35B0C2-93A1-2350-376E-8041F463B8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943926"/>
            <a:ext cx="9144000" cy="1655762"/>
          </a:xfrm>
        </p:spPr>
        <p:txBody>
          <a:bodyPr/>
          <a:lstStyle>
            <a:lvl1pPr marL="0" indent="0" algn="ctr">
              <a:buNone/>
              <a:defRPr sz="2400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48285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B07A1-661D-E952-BCA2-7CDA31C9FB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088" y="1122363"/>
            <a:ext cx="9671824" cy="2387600"/>
          </a:xfrm>
        </p:spPr>
        <p:txBody>
          <a:bodyPr anchor="b">
            <a:normAutofit/>
          </a:bodyPr>
          <a:lstStyle>
            <a:lvl1pPr algn="ctr">
              <a:defRPr sz="5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" panose="020B05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030FC9-E156-8B8A-B132-1473BEF56B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67734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B07A1-661D-E952-BCA2-7CDA31C9FB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7756" y="406500"/>
            <a:ext cx="10556488" cy="1109472"/>
          </a:xfrm>
        </p:spPr>
        <p:txBody>
          <a:bodyPr anchor="b">
            <a:normAutofit/>
          </a:bodyPr>
          <a:lstStyle>
            <a:lvl1pPr algn="ctr">
              <a:defRPr sz="5400" b="1">
                <a:solidFill>
                  <a:schemeClr val="tx1"/>
                </a:solidFill>
                <a:latin typeface="Arial Nova" panose="020B05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030FC9-E156-8B8A-B132-1473BEF56B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75702"/>
            <a:ext cx="9144000" cy="494474"/>
          </a:xfrm>
        </p:spPr>
        <p:txBody>
          <a:bodyPr/>
          <a:lstStyle>
            <a:lvl1pPr marL="0" indent="0" algn="ctr">
              <a:buNone/>
              <a:defRPr sz="2400" i="0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17372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24F64-3C7E-2993-0DB6-3196F8FD8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872" y="871862"/>
            <a:ext cx="9051428" cy="1325563"/>
          </a:xfrm>
        </p:spPr>
        <p:txBody>
          <a:bodyPr/>
          <a:lstStyle>
            <a:lvl1pPr>
              <a:defRPr b="1">
                <a:solidFill>
                  <a:srgbClr val="00693F"/>
                </a:solidFill>
                <a:latin typeface="Arial Nova" panose="020B05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20F4C-07D8-7CF8-2A7D-DDD6B834B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2872" y="2197425"/>
            <a:ext cx="9051428" cy="30607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33778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24F64-3C7E-2993-0DB6-3196F8FD8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872" y="871862"/>
            <a:ext cx="9051428" cy="1325563"/>
          </a:xfrm>
        </p:spPr>
        <p:txBody>
          <a:bodyPr/>
          <a:lstStyle>
            <a:lvl1pPr>
              <a:defRPr b="1">
                <a:solidFill>
                  <a:srgbClr val="00693F"/>
                </a:solidFill>
                <a:latin typeface="Arial Nova" panose="020B05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20F4C-07D8-7CF8-2A7D-DDD6B834B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2872" y="2197425"/>
            <a:ext cx="9051428" cy="30607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58001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24F64-3C7E-2993-0DB6-3196F8FD8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1648" y="926946"/>
            <a:ext cx="4667480" cy="1325563"/>
          </a:xfrm>
        </p:spPr>
        <p:txBody>
          <a:bodyPr/>
          <a:lstStyle>
            <a:lvl1pPr>
              <a:defRPr b="1">
                <a:solidFill>
                  <a:srgbClr val="00693F"/>
                </a:solidFill>
                <a:latin typeface="Arial Nova" panose="020B05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20F4C-07D8-7CF8-2A7D-DDD6B834B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1648" y="2571998"/>
            <a:ext cx="5376232" cy="4137273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692B822-BD28-E31D-4F04-6BBF8E38125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496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24F64-3C7E-2993-0DB6-3196F8FD8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691" y="1477789"/>
            <a:ext cx="4667480" cy="1325563"/>
          </a:xfrm>
        </p:spPr>
        <p:txBody>
          <a:bodyPr/>
          <a:lstStyle>
            <a:lvl1pPr>
              <a:defRPr b="1">
                <a:solidFill>
                  <a:srgbClr val="00693F"/>
                </a:solidFill>
                <a:latin typeface="Arial Nova" panose="020B05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20F4C-07D8-7CF8-2A7D-DDD6B834B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691" y="3122841"/>
            <a:ext cx="5376232" cy="3410161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FBA4813-D0AB-CDEF-5FBC-CA0EDD2E70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7548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706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24F64-3C7E-2993-0DB6-3196F8FD8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1648" y="926946"/>
            <a:ext cx="4667480" cy="1325563"/>
          </a:xfrm>
        </p:spPr>
        <p:txBody>
          <a:bodyPr/>
          <a:lstStyle>
            <a:lvl1pPr>
              <a:defRPr b="1">
                <a:solidFill>
                  <a:srgbClr val="00693F"/>
                </a:solidFill>
                <a:latin typeface="Arial Nova" panose="020B05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20F4C-07D8-7CF8-2A7D-DDD6B834B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1648" y="2571998"/>
            <a:ext cx="5376232" cy="4137273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0605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24F64-3C7E-2993-0DB6-3196F8FD8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1648" y="926946"/>
            <a:ext cx="4667480" cy="1325563"/>
          </a:xfrm>
        </p:spPr>
        <p:txBody>
          <a:bodyPr/>
          <a:lstStyle>
            <a:lvl1pPr>
              <a:defRPr b="1">
                <a:solidFill>
                  <a:srgbClr val="00693F"/>
                </a:solidFill>
                <a:latin typeface="Arial Nova" panose="020B05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20F4C-07D8-7CF8-2A7D-DDD6B834B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1648" y="2571998"/>
            <a:ext cx="5376232" cy="4137273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0223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24F64-3C7E-2993-0DB6-3196F8FD8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1648" y="926946"/>
            <a:ext cx="4667480" cy="1325563"/>
          </a:xfrm>
        </p:spPr>
        <p:txBody>
          <a:bodyPr/>
          <a:lstStyle>
            <a:lvl1pPr>
              <a:defRPr b="1">
                <a:solidFill>
                  <a:srgbClr val="00693F"/>
                </a:solidFill>
                <a:latin typeface="Arial Nova" panose="020B05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20F4C-07D8-7CF8-2A7D-DDD6B834B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1648" y="2571998"/>
            <a:ext cx="5376232" cy="4137273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6636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4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24F64-3C7E-2993-0DB6-3196F8FD8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691" y="1477789"/>
            <a:ext cx="4667480" cy="1325563"/>
          </a:xfrm>
        </p:spPr>
        <p:txBody>
          <a:bodyPr/>
          <a:lstStyle>
            <a:lvl1pPr>
              <a:defRPr b="1">
                <a:solidFill>
                  <a:srgbClr val="00693F"/>
                </a:solidFill>
                <a:latin typeface="Arial Nova" panose="020B05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20F4C-07D8-7CF8-2A7D-DDD6B834B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691" y="3122841"/>
            <a:ext cx="5376232" cy="3410161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1154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24F64-3C7E-2993-0DB6-3196F8FD8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691" y="1477789"/>
            <a:ext cx="4667480" cy="1325563"/>
          </a:xfrm>
        </p:spPr>
        <p:txBody>
          <a:bodyPr/>
          <a:lstStyle>
            <a:lvl1pPr>
              <a:defRPr b="1">
                <a:solidFill>
                  <a:srgbClr val="00693F"/>
                </a:solidFill>
                <a:latin typeface="Arial Nova" panose="020B05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20F4C-07D8-7CF8-2A7D-DDD6B834B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691" y="3122841"/>
            <a:ext cx="5376232" cy="3410161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 Nova Light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7882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99198-F77D-33D0-CD56-DD6FE3F02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693F"/>
                </a:solidFill>
                <a:latin typeface="Arial Nova" panose="020B05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E45EE-077A-94EA-7E7B-637A92D673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 Nova Light" panose="020B03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 Nova Light" panose="020B03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5F0404-37BB-E6DA-5458-66E6E46500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 Nova" panose="020B05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 Nova" panose="020B05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 Nova" panose="020B05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0487D5-6728-021F-1A2D-1C7C0E7B3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 Nova" panose="020B0504020202020204" pitchFamily="34" charset="0"/>
              </a:defRPr>
            </a:lvl1pPr>
          </a:lstStyle>
          <a:p>
            <a:fld id="{FAB13C97-02B6-4127-972F-0D5E8B772F46}" type="datetimeFigureOut">
              <a:rPr lang="en-US" smtClean="0"/>
              <a:pPr/>
              <a:t>01/13/2023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3158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99198-F77D-33D0-CD56-DD6FE3F02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693F"/>
                </a:solidFill>
                <a:latin typeface="Arial Nova" panose="020B05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E45EE-077A-94EA-7E7B-637A92D673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 Nova Light" panose="020B03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 Nova Light" panose="020B03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5F0404-37BB-E6DA-5458-66E6E46500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 Nova" panose="020B05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 Nova" panose="020B05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 Nova" panose="020B05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0487D5-6728-021F-1A2D-1C7C0E7B3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 Nova" panose="020B0504020202020204" pitchFamily="34" charset="0"/>
              </a:defRPr>
            </a:lvl1pPr>
          </a:lstStyle>
          <a:p>
            <a:fld id="{FAB13C97-02B6-4127-972F-0D5E8B772F46}" type="datetimeFigureOut">
              <a:rPr lang="en-US" smtClean="0"/>
              <a:pPr/>
              <a:t>01/13/2023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7724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579DE-9757-1FF6-DBC1-1B6B881CD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>
                <a:solidFill>
                  <a:srgbClr val="00693F"/>
                </a:solidFill>
                <a:latin typeface="Arial Nova" panose="020B05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548733-2A62-3710-ABE9-F64A61713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80013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40FE2-43D2-9590-2910-F04AFD7E0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 Nova" panose="020B05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 Nova" panose="020B05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 Nova" panose="020B05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9302E3-80D3-3794-4446-EE9001ECF9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DEABF4-4A56-AF6F-EDD3-B6C5FAC5BB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 Nova Light" panose="020B03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 Nova Light" panose="020B03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E4A33-40A6-7129-5767-E65A238AC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3C97-02B6-4127-972F-0D5E8B772F46}" type="datetimeFigureOut">
              <a:rPr lang="en-US" smtClean="0"/>
              <a:t>01/13/2023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DA9158-F461-CDBE-DB27-6A377F118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D2711F-5738-14B8-9759-16FB9AA6B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82138-CDBB-4F4E-9793-B39B5DE3B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570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579DE-9757-1FF6-DBC1-1B6B881CD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>
                <a:solidFill>
                  <a:srgbClr val="00693F"/>
                </a:solidFill>
                <a:latin typeface="Arial Nova" panose="020B05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548733-2A62-3710-ABE9-F64A61713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40FE2-43D2-9590-2910-F04AFD7E0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 Nova" panose="020B05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 Nova" panose="020B05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 Nova" panose="020B05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9302E3-80D3-3794-4446-EE9001ECF9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DEABF4-4A56-AF6F-EDD3-B6C5FAC5BB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 Nova Light" panose="020B03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 Nova Light" panose="020B03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E4A33-40A6-7129-5767-E65A238AC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3C97-02B6-4127-972F-0D5E8B772F46}" type="datetimeFigureOut">
              <a:rPr lang="en-US" smtClean="0"/>
              <a:t>01/13/2023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DA9158-F461-CDBE-DB27-6A377F118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D2711F-5738-14B8-9759-16FB9AA6B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82138-CDBB-4F4E-9793-B39B5DE3B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119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8634EE-C098-D48A-3721-5EF275008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3165F-659B-3B08-8AB5-786719FF5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6C9172-9757-B9BD-5446-7070C3D30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13C97-02B6-4127-972F-0D5E8B772F46}" type="datetimeFigureOut">
              <a:rPr lang="en-US" smtClean="0"/>
              <a:t>01/13/2023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CA10C0-7EC0-5712-247E-E2267BC212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FCDD1-6FCB-DBFD-A860-57350EFD55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82138-CDBB-4F4E-9793-B39B5DE3B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60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71" r:id="rId3"/>
    <p:sldLayoutId id="2147483665" r:id="rId4"/>
    <p:sldLayoutId id="2147483663" r:id="rId5"/>
    <p:sldLayoutId id="2147483673" r:id="rId6"/>
    <p:sldLayoutId id="2147483667" r:id="rId7"/>
    <p:sldLayoutId id="2147483660" r:id="rId8"/>
    <p:sldLayoutId id="2147483661" r:id="rId9"/>
    <p:sldLayoutId id="2147483662" r:id="rId10"/>
    <p:sldLayoutId id="2147483674" r:id="rId11"/>
    <p:sldLayoutId id="2147483669" r:id="rId12"/>
    <p:sldLayoutId id="2147483652" r:id="rId13"/>
    <p:sldLayoutId id="2147483675" r:id="rId14"/>
    <p:sldLayoutId id="2147483653" r:id="rId15"/>
    <p:sldLayoutId id="214748367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693F"/>
          </a:solidFill>
          <a:latin typeface="Arial Nova" panose="020B05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Nova Light" panose="020B03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Nova Light" panose="020B03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Nova Light" panose="020B03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ova Light" panose="020B03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ova Light" panose="020B03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4B168-2EDB-2D45-1075-EC0322DB7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National Fire Plan Coordinator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7FD96-4902-AD60-DD78-72045F266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2872" y="2197424"/>
            <a:ext cx="9051428" cy="3883779"/>
          </a:xfrm>
        </p:spPr>
        <p:txBody>
          <a:bodyPr>
            <a:normAutofit/>
          </a:bodyPr>
          <a:lstStyle/>
          <a:p>
            <a:r>
              <a:rPr lang="en-US" dirty="0"/>
              <a:t>Focus on mitigation of the impacts of wildfire</a:t>
            </a:r>
          </a:p>
          <a:p>
            <a:pPr lvl="1"/>
            <a:r>
              <a:rPr lang="en-US" dirty="0"/>
              <a:t>Firewise Communities in Oregon (currently 270)</a:t>
            </a:r>
          </a:p>
          <a:p>
            <a:pPr lvl="1"/>
            <a:r>
              <a:rPr lang="en-US" dirty="0"/>
              <a:t>Community Wildfire Preparedness Plans</a:t>
            </a:r>
          </a:p>
          <a:p>
            <a:pPr lvl="1"/>
            <a:r>
              <a:rPr lang="en-US" dirty="0"/>
              <a:t>Wildland Urban Interface and Communities at Risk </a:t>
            </a:r>
          </a:p>
          <a:p>
            <a:pPr lvl="1"/>
            <a:r>
              <a:rPr lang="en-US" dirty="0"/>
              <a:t>National Fire Plan mitigation grant administration</a:t>
            </a:r>
          </a:p>
          <a:p>
            <a:pPr lvl="1"/>
            <a:r>
              <a:rPr lang="en-US" dirty="0"/>
              <a:t>Hazard mitigation coordination</a:t>
            </a:r>
          </a:p>
          <a:p>
            <a:r>
              <a:rPr lang="en-US" dirty="0"/>
              <a:t>Support policy, planning, and implementation for mitigation activities in coordination with ODF field staff, federal partners and Oregonians</a:t>
            </a:r>
          </a:p>
          <a:p>
            <a:pPr lvl="1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225076-46F4-C605-0F6F-E05EC157229B}"/>
              </a:ext>
            </a:extLst>
          </p:cNvPr>
          <p:cNvSpPr txBox="1"/>
          <p:nvPr/>
        </p:nvSpPr>
        <p:spPr>
          <a:xfrm>
            <a:off x="168676" y="6471821"/>
            <a:ext cx="2379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93F"/>
                </a:solidFill>
              </a:rPr>
              <a:t>Christie Shaw</a:t>
            </a:r>
          </a:p>
        </p:txBody>
      </p:sp>
    </p:spTree>
    <p:extLst>
      <p:ext uri="{BB962C8B-B14F-4D97-AF65-F5344CB8AC3E}">
        <p14:creationId xmlns:p14="http://schemas.microsoft.com/office/powerpoint/2010/main" val="513031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63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 Nova</vt:lpstr>
      <vt:lpstr>Arial Nova Light</vt:lpstr>
      <vt:lpstr>Arial</vt:lpstr>
      <vt:lpstr>Calibri</vt:lpstr>
      <vt:lpstr>Office Theme</vt:lpstr>
      <vt:lpstr>National Fire Plan Coordinator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GOES HERE</dc:title>
  <dc:creator>BRISTOW Karissa * ODF</dc:creator>
  <cp:lastModifiedBy>SHAW Christie * ODF</cp:lastModifiedBy>
  <cp:revision>8</cp:revision>
  <dcterms:created xsi:type="dcterms:W3CDTF">2022-12-08T16:34:31Z</dcterms:created>
  <dcterms:modified xsi:type="dcterms:W3CDTF">2023-01-13T18:31:23Z</dcterms:modified>
</cp:coreProperties>
</file>