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9" r:id="rId2"/>
    <p:sldId id="406" r:id="rId3"/>
    <p:sldId id="401" r:id="rId4"/>
    <p:sldId id="362" r:id="rId5"/>
    <p:sldId id="733" r:id="rId6"/>
    <p:sldId id="736" r:id="rId7"/>
    <p:sldId id="408" r:id="rId8"/>
    <p:sldId id="415" r:id="rId9"/>
    <p:sldId id="416" r:id="rId10"/>
    <p:sldId id="417" r:id="rId11"/>
    <p:sldId id="421" r:id="rId12"/>
    <p:sldId id="264" r:id="rId13"/>
  </p:sldIdLst>
  <p:sldSz cx="12192000" cy="6858000"/>
  <p:notesSz cx="6858000" cy="9144000"/>
  <p:embeddedFontLst>
    <p:embeddedFont>
      <p:font typeface="Arial Nova" panose="020B0604020202020204" pitchFamily="34" charset="0"/>
      <p:regular r:id="rId15"/>
      <p:bold r:id="rId16"/>
      <p:italic r:id="rId17"/>
      <p:boldItalic r:id="rId18"/>
    </p:embeddedFont>
    <p:embeddedFont>
      <p:font typeface="Arial Nova Light" panose="020B0604020202020204" pitchFamily="34" charset="0"/>
      <p:regular r:id="rId19"/>
      <p:italic r:id="rId20"/>
    </p:embeddedFont>
    <p:embeddedFont>
      <p:font typeface="Bahnschrift SemiBold SemiConden" panose="020B0502040204020203" pitchFamily="34" charset="0"/>
      <p:bold r:id="rId21"/>
    </p:embeddedFon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93F"/>
    <a:srgbClr val="005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C134C2-3B88-4AAB-9334-9F1840CDB94D}" v="41" dt="2023-01-10T23:10:53.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85" d="100"/>
          <a:sy n="85" d="100"/>
        </p:scale>
        <p:origin x="59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CF61D1-B7D8-458E-8E0E-CCC560F970A5}" type="datetimeFigureOut">
              <a:rPr lang="en-US" smtClean="0"/>
              <a:t>01/24/2023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B1BFC2-85E8-4568-97D4-3EC0F8323AB8}" type="slidenum">
              <a:rPr lang="en-US" smtClean="0"/>
              <a:t>‹#›</a:t>
            </a:fld>
            <a:endParaRPr lang="en-US"/>
          </a:p>
        </p:txBody>
      </p:sp>
    </p:spTree>
    <p:extLst>
      <p:ext uri="{BB962C8B-B14F-4D97-AF65-F5344CB8AC3E}">
        <p14:creationId xmlns:p14="http://schemas.microsoft.com/office/powerpoint/2010/main" val="1596561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00000"/>
              </a:lnSpc>
              <a:spcBef>
                <a:spcPts val="300"/>
              </a:spcBef>
              <a:spcAft>
                <a:spcPts val="300"/>
              </a:spcAft>
            </a:pPr>
            <a:r>
              <a:rPr lang="en-US" sz="1800" dirty="0">
                <a:effectLst/>
                <a:ea typeface="Times New Roman" panose="02020603050405020304" pitchFamily="18" charset="0"/>
              </a:rPr>
              <a:t>The purpose statements of administrative rules are to connect the rule sections to the respective authorizing statutes. </a:t>
            </a:r>
          </a:p>
          <a:p>
            <a:pPr>
              <a:lnSpc>
                <a:spcPct val="100000"/>
              </a:lnSpc>
              <a:spcBef>
                <a:spcPts val="300"/>
              </a:spcBef>
              <a:spcAft>
                <a:spcPts val="300"/>
              </a:spcAft>
            </a:pPr>
            <a:endParaRPr lang="en-US" sz="1800" dirty="0">
              <a:ea typeface="Times New Roman" panose="02020603050405020304" pitchFamily="18" charset="0"/>
            </a:endParaRPr>
          </a:p>
          <a:p>
            <a:pPr lvl="1">
              <a:lnSpc>
                <a:spcPct val="100000"/>
              </a:lnSpc>
              <a:spcBef>
                <a:spcPts val="300"/>
              </a:spcBef>
              <a:spcAft>
                <a:spcPts val="300"/>
              </a:spcAft>
            </a:pPr>
            <a:r>
              <a:rPr lang="en-US" sz="1800" dirty="0">
                <a:effectLst/>
                <a:ea typeface="Times New Roman" panose="02020603050405020304" pitchFamily="18" charset="0"/>
              </a:rPr>
              <a:t>The purpose statement proposed correlates to the authorizing statutes of ORS 526.360.</a:t>
            </a:r>
            <a:endParaRPr lang="en-US" sz="1800" dirty="0"/>
          </a:p>
          <a:p>
            <a:endParaRPr lang="en-US" dirty="0"/>
          </a:p>
        </p:txBody>
      </p:sp>
      <p:sp>
        <p:nvSpPr>
          <p:cNvPr id="4" name="Slide Number Placeholder 3"/>
          <p:cNvSpPr>
            <a:spLocks noGrp="1"/>
          </p:cNvSpPr>
          <p:nvPr>
            <p:ph type="sldNum" sz="quarter" idx="5"/>
          </p:nvPr>
        </p:nvSpPr>
        <p:spPr/>
        <p:txBody>
          <a:bodyPr/>
          <a:lstStyle/>
          <a:p>
            <a:fld id="{216F2A8F-793E-4B3C-A73D-C8799D277777}" type="slidenum">
              <a:rPr lang="en-US" smtClean="0"/>
              <a:t>2</a:t>
            </a:fld>
            <a:endParaRPr lang="en-US"/>
          </a:p>
        </p:txBody>
      </p:sp>
    </p:spTree>
    <p:extLst>
      <p:ext uri="{BB962C8B-B14F-4D97-AF65-F5344CB8AC3E}">
        <p14:creationId xmlns:p14="http://schemas.microsoft.com/office/powerpoint/2010/main" val="1098229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2. The forester may not require or condition the approval of a plan, or the issuance of a burning permit on the presence of a certified burn manager, for any prescribed burning.</a:t>
            </a:r>
          </a:p>
          <a:p>
            <a:endParaRPr lang="en-US" dirty="0"/>
          </a:p>
        </p:txBody>
      </p:sp>
      <p:sp>
        <p:nvSpPr>
          <p:cNvPr id="4" name="Slide Number Placeholder 3"/>
          <p:cNvSpPr>
            <a:spLocks noGrp="1"/>
          </p:cNvSpPr>
          <p:nvPr>
            <p:ph type="sldNum" sz="quarter" idx="5"/>
          </p:nvPr>
        </p:nvSpPr>
        <p:spPr/>
        <p:txBody>
          <a:bodyPr/>
          <a:lstStyle/>
          <a:p>
            <a:fld id="{216F2A8F-793E-4B3C-A73D-C8799D277777}" type="slidenum">
              <a:rPr lang="en-US" smtClean="0"/>
              <a:t>7</a:t>
            </a:fld>
            <a:endParaRPr lang="en-US"/>
          </a:p>
        </p:txBody>
      </p:sp>
    </p:spTree>
    <p:extLst>
      <p:ext uri="{BB962C8B-B14F-4D97-AF65-F5344CB8AC3E}">
        <p14:creationId xmlns:p14="http://schemas.microsoft.com/office/powerpoint/2010/main" val="3196998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US" dirty="0"/>
          </a:p>
        </p:txBody>
      </p:sp>
      <p:sp>
        <p:nvSpPr>
          <p:cNvPr id="4" name="Slide Number Placeholder 3"/>
          <p:cNvSpPr>
            <a:spLocks noGrp="1"/>
          </p:cNvSpPr>
          <p:nvPr>
            <p:ph type="sldNum" sz="quarter" idx="5"/>
          </p:nvPr>
        </p:nvSpPr>
        <p:spPr/>
        <p:txBody>
          <a:bodyPr/>
          <a:lstStyle/>
          <a:p>
            <a:fld id="{216F2A8F-793E-4B3C-A73D-C8799D277777}" type="slidenum">
              <a:rPr lang="en-US" smtClean="0"/>
              <a:t>8</a:t>
            </a:fld>
            <a:endParaRPr lang="en-US"/>
          </a:p>
        </p:txBody>
      </p:sp>
    </p:spTree>
    <p:extLst>
      <p:ext uri="{BB962C8B-B14F-4D97-AF65-F5344CB8AC3E}">
        <p14:creationId xmlns:p14="http://schemas.microsoft.com/office/powerpoint/2010/main" val="4175128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Limited to within Forest Protection Districts, and classified forestland.</a:t>
            </a:r>
          </a:p>
        </p:txBody>
      </p:sp>
      <p:sp>
        <p:nvSpPr>
          <p:cNvPr id="4" name="Slide Number Placeholder 3"/>
          <p:cNvSpPr>
            <a:spLocks noGrp="1"/>
          </p:cNvSpPr>
          <p:nvPr>
            <p:ph type="sldNum" sz="quarter" idx="5"/>
          </p:nvPr>
        </p:nvSpPr>
        <p:spPr/>
        <p:txBody>
          <a:bodyPr/>
          <a:lstStyle/>
          <a:p>
            <a:fld id="{216F2A8F-793E-4B3C-A73D-C8799D277777}" type="slidenum">
              <a:rPr lang="en-US" smtClean="0"/>
              <a:t>9</a:t>
            </a:fld>
            <a:endParaRPr lang="en-US"/>
          </a:p>
        </p:txBody>
      </p:sp>
    </p:spTree>
    <p:extLst>
      <p:ext uri="{BB962C8B-B14F-4D97-AF65-F5344CB8AC3E}">
        <p14:creationId xmlns:p14="http://schemas.microsoft.com/office/powerpoint/2010/main" val="1021096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Landowner may be the Certified Burn Manager and have both responsibilities.</a:t>
            </a:r>
          </a:p>
        </p:txBody>
      </p:sp>
      <p:sp>
        <p:nvSpPr>
          <p:cNvPr id="4" name="Slide Number Placeholder 3"/>
          <p:cNvSpPr>
            <a:spLocks noGrp="1"/>
          </p:cNvSpPr>
          <p:nvPr>
            <p:ph type="sldNum" sz="quarter" idx="5"/>
          </p:nvPr>
        </p:nvSpPr>
        <p:spPr/>
        <p:txBody>
          <a:bodyPr/>
          <a:lstStyle/>
          <a:p>
            <a:fld id="{216F2A8F-793E-4B3C-A73D-C8799D277777}" type="slidenum">
              <a:rPr lang="en-US" smtClean="0"/>
              <a:t>10</a:t>
            </a:fld>
            <a:endParaRPr lang="en-US"/>
          </a:p>
        </p:txBody>
      </p:sp>
    </p:spTree>
    <p:extLst>
      <p:ext uri="{BB962C8B-B14F-4D97-AF65-F5344CB8AC3E}">
        <p14:creationId xmlns:p14="http://schemas.microsoft.com/office/powerpoint/2010/main" val="1641294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fee for cost of materials/printing and testing</a:t>
            </a:r>
          </a:p>
        </p:txBody>
      </p:sp>
      <p:sp>
        <p:nvSpPr>
          <p:cNvPr id="4" name="Slide Number Placeholder 3"/>
          <p:cNvSpPr>
            <a:spLocks noGrp="1"/>
          </p:cNvSpPr>
          <p:nvPr>
            <p:ph type="sldNum" sz="quarter" idx="5"/>
          </p:nvPr>
        </p:nvSpPr>
        <p:spPr/>
        <p:txBody>
          <a:bodyPr/>
          <a:lstStyle/>
          <a:p>
            <a:fld id="{216F2A8F-793E-4B3C-A73D-C8799D277777}" type="slidenum">
              <a:rPr lang="en-US" smtClean="0"/>
              <a:t>11</a:t>
            </a:fld>
            <a:endParaRPr lang="en-US"/>
          </a:p>
        </p:txBody>
      </p:sp>
    </p:spTree>
    <p:extLst>
      <p:ext uri="{BB962C8B-B14F-4D97-AF65-F5344CB8AC3E}">
        <p14:creationId xmlns:p14="http://schemas.microsoft.com/office/powerpoint/2010/main" val="875159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07A1-661D-E952-BCA2-7CDA31C9FBD1}"/>
              </a:ext>
            </a:extLst>
          </p:cNvPr>
          <p:cNvSpPr>
            <a:spLocks noGrp="1"/>
          </p:cNvSpPr>
          <p:nvPr>
            <p:ph type="ctrTitle"/>
          </p:nvPr>
        </p:nvSpPr>
        <p:spPr>
          <a:xfrm>
            <a:off x="639857" y="499873"/>
            <a:ext cx="10912286" cy="1299990"/>
          </a:xfrm>
        </p:spPr>
        <p:txBody>
          <a:bodyPr anchor="b">
            <a:normAutofit/>
          </a:bodyPr>
          <a:lstStyle>
            <a:lvl1pPr algn="ctr">
              <a:defRPr sz="60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2B35B0C2-93A1-2350-376E-8041F463B8C0}"/>
              </a:ext>
            </a:extLst>
          </p:cNvPr>
          <p:cNvSpPr>
            <a:spLocks noGrp="1"/>
          </p:cNvSpPr>
          <p:nvPr>
            <p:ph type="subTitle" idx="1"/>
          </p:nvPr>
        </p:nvSpPr>
        <p:spPr>
          <a:xfrm>
            <a:off x="1524000" y="1943926"/>
            <a:ext cx="9144000" cy="1655762"/>
          </a:xfrm>
        </p:spPr>
        <p:txBody>
          <a:bodyPr/>
          <a:lstStyle>
            <a:lvl1pPr marL="0" indent="0" algn="ctr">
              <a:buNone/>
              <a:defRPr sz="2400" i="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4828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07A1-661D-E952-BCA2-7CDA31C9FBD1}"/>
              </a:ext>
            </a:extLst>
          </p:cNvPr>
          <p:cNvSpPr>
            <a:spLocks noGrp="1"/>
          </p:cNvSpPr>
          <p:nvPr>
            <p:ph type="ctrTitle"/>
          </p:nvPr>
        </p:nvSpPr>
        <p:spPr>
          <a:xfrm>
            <a:off x="1260088" y="1122363"/>
            <a:ext cx="9671824" cy="2387600"/>
          </a:xfrm>
        </p:spPr>
        <p:txBody>
          <a:bodyPr anchor="b">
            <a:normAutofit/>
          </a:bodyPr>
          <a:lstStyle>
            <a:lvl1pPr algn="ctr">
              <a:defRPr sz="54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3030FC9-E156-8B8A-B132-1473BEF56B84}"/>
              </a:ext>
            </a:extLst>
          </p:cNvPr>
          <p:cNvSpPr>
            <a:spLocks noGrp="1"/>
          </p:cNvSpPr>
          <p:nvPr>
            <p:ph type="subTitle" idx="1"/>
          </p:nvPr>
        </p:nvSpPr>
        <p:spPr>
          <a:xfrm>
            <a:off x="1524000" y="3602038"/>
            <a:ext cx="9144000" cy="1655762"/>
          </a:xfrm>
        </p:spPr>
        <p:txBody>
          <a:bodyPr/>
          <a:lstStyle>
            <a:lvl1pPr marL="0" indent="0" algn="ctr">
              <a:buNone/>
              <a:defRPr sz="2400" i="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67734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07A1-661D-E952-BCA2-7CDA31C9FBD1}"/>
              </a:ext>
            </a:extLst>
          </p:cNvPr>
          <p:cNvSpPr>
            <a:spLocks noGrp="1"/>
          </p:cNvSpPr>
          <p:nvPr>
            <p:ph type="ctrTitle"/>
          </p:nvPr>
        </p:nvSpPr>
        <p:spPr>
          <a:xfrm>
            <a:off x="817756" y="406500"/>
            <a:ext cx="10556488" cy="1109472"/>
          </a:xfrm>
        </p:spPr>
        <p:txBody>
          <a:bodyPr anchor="b">
            <a:normAutofit/>
          </a:bodyPr>
          <a:lstStyle>
            <a:lvl1pPr algn="ctr">
              <a:defRPr sz="54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3030FC9-E156-8B8A-B132-1473BEF56B84}"/>
              </a:ext>
            </a:extLst>
          </p:cNvPr>
          <p:cNvSpPr>
            <a:spLocks noGrp="1"/>
          </p:cNvSpPr>
          <p:nvPr>
            <p:ph type="subTitle" idx="1"/>
          </p:nvPr>
        </p:nvSpPr>
        <p:spPr>
          <a:xfrm>
            <a:off x="1524000" y="1675702"/>
            <a:ext cx="9144000" cy="494474"/>
          </a:xfrm>
        </p:spPr>
        <p:txBody>
          <a:bodyPr/>
          <a:lstStyle>
            <a:lvl1pPr marL="0" indent="0" algn="ctr">
              <a:buNone/>
              <a:defRPr sz="240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17372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8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1222872" y="871862"/>
            <a:ext cx="9051428"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1222872" y="2197425"/>
            <a:ext cx="9051428" cy="3060700"/>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3778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1222872" y="871862"/>
            <a:ext cx="9051428"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1222872" y="2197425"/>
            <a:ext cx="9051428" cy="3060700"/>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8001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6301648" y="926946"/>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6301648" y="2571998"/>
            <a:ext cx="5376232" cy="4137273"/>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a:extLst>
              <a:ext uri="{FF2B5EF4-FFF2-40B4-BE49-F238E27FC236}">
                <a16:creationId xmlns:a16="http://schemas.microsoft.com/office/drawing/2014/main" id="{7692B822-BD28-E31D-4F04-6BBF8E38125C}"/>
              </a:ext>
            </a:extLst>
          </p:cNvPr>
          <p:cNvSpPr>
            <a:spLocks noGrp="1"/>
          </p:cNvSpPr>
          <p:nvPr>
            <p:ph type="pic" sz="quarter" idx="10"/>
          </p:nvPr>
        </p:nvSpPr>
        <p:spPr>
          <a:xfrm>
            <a:off x="0" y="0"/>
            <a:ext cx="6096000" cy="6858000"/>
          </a:xfrm>
        </p:spPr>
        <p:txBody>
          <a:bodyPr/>
          <a:lstStyle/>
          <a:p>
            <a:endParaRPr lang="en-US"/>
          </a:p>
        </p:txBody>
      </p:sp>
    </p:spTree>
    <p:extLst>
      <p:ext uri="{BB962C8B-B14F-4D97-AF65-F5344CB8AC3E}">
        <p14:creationId xmlns:p14="http://schemas.microsoft.com/office/powerpoint/2010/main" val="298649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451691" y="1477789"/>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451691" y="3122841"/>
            <a:ext cx="5376232" cy="3410161"/>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a:extLst>
              <a:ext uri="{FF2B5EF4-FFF2-40B4-BE49-F238E27FC236}">
                <a16:creationId xmlns:a16="http://schemas.microsoft.com/office/drawing/2014/main" id="{BFBA4813-D0AB-CDEF-5FBC-CA0EDD2E7020}"/>
              </a:ext>
            </a:extLst>
          </p:cNvPr>
          <p:cNvSpPr>
            <a:spLocks noGrp="1"/>
          </p:cNvSpPr>
          <p:nvPr>
            <p:ph type="pic" sz="quarter" idx="10"/>
          </p:nvPr>
        </p:nvSpPr>
        <p:spPr>
          <a:xfrm>
            <a:off x="6096000" y="0"/>
            <a:ext cx="6096000" cy="6754813"/>
          </a:xfrm>
        </p:spPr>
        <p:txBody>
          <a:bodyPr/>
          <a:lstStyle/>
          <a:p>
            <a:endParaRPr lang="en-US"/>
          </a:p>
        </p:txBody>
      </p:sp>
    </p:spTree>
    <p:extLst>
      <p:ext uri="{BB962C8B-B14F-4D97-AF65-F5344CB8AC3E}">
        <p14:creationId xmlns:p14="http://schemas.microsoft.com/office/powerpoint/2010/main" val="1344706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6301648" y="926946"/>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6301648" y="2571998"/>
            <a:ext cx="5376232" cy="4137273"/>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0605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6301648" y="926946"/>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6301648" y="2571998"/>
            <a:ext cx="5376232" cy="4137273"/>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0223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6301648" y="926946"/>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6301648" y="2571998"/>
            <a:ext cx="5376232" cy="4137273"/>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663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451691" y="1477789"/>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451691" y="3122841"/>
            <a:ext cx="5376232" cy="3410161"/>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1154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1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4F64-3C7E-2993-0DB6-3196F8FD82C2}"/>
              </a:ext>
            </a:extLst>
          </p:cNvPr>
          <p:cNvSpPr>
            <a:spLocks noGrp="1"/>
          </p:cNvSpPr>
          <p:nvPr>
            <p:ph type="title"/>
          </p:nvPr>
        </p:nvSpPr>
        <p:spPr>
          <a:xfrm>
            <a:off x="451691" y="1477789"/>
            <a:ext cx="466748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7B20F4C-07D8-7CF8-2A7D-DDD6B834B0C2}"/>
              </a:ext>
            </a:extLst>
          </p:cNvPr>
          <p:cNvSpPr>
            <a:spLocks noGrp="1"/>
          </p:cNvSpPr>
          <p:nvPr>
            <p:ph idx="1"/>
          </p:nvPr>
        </p:nvSpPr>
        <p:spPr>
          <a:xfrm>
            <a:off x="451691" y="3122841"/>
            <a:ext cx="5376232" cy="3410161"/>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7882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9198-F77D-33D0-CD56-DD6FE3F02B97}"/>
              </a:ext>
            </a:extLst>
          </p:cNvPr>
          <p:cNvSpPr>
            <a:spLocks noGrp="1"/>
          </p:cNvSpPr>
          <p:nvPr>
            <p:ph type="title"/>
          </p:nvPr>
        </p:nvSpPr>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3AE45EE-077A-94EA-7E7B-637A92D673A5}"/>
              </a:ext>
            </a:extLst>
          </p:cNvPr>
          <p:cNvSpPr>
            <a:spLocks noGrp="1"/>
          </p:cNvSpPr>
          <p:nvPr>
            <p:ph sz="half" idx="1"/>
          </p:nvPr>
        </p:nvSpPr>
        <p:spPr>
          <a:xfrm>
            <a:off x="838200" y="1825625"/>
            <a:ext cx="5181600" cy="435133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B5F0404-37BB-E6DA-5458-66E6E465005F}"/>
              </a:ext>
            </a:extLst>
          </p:cNvPr>
          <p:cNvSpPr>
            <a:spLocks noGrp="1"/>
          </p:cNvSpPr>
          <p:nvPr>
            <p:ph sz="half" idx="2"/>
          </p:nvPr>
        </p:nvSpPr>
        <p:spPr>
          <a:xfrm>
            <a:off x="6172200" y="1825625"/>
            <a:ext cx="5181600" cy="435133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70487D5-6728-021F-1A2D-1C7C0E7B3AA5}"/>
              </a:ext>
            </a:extLst>
          </p:cNvPr>
          <p:cNvSpPr>
            <a:spLocks noGrp="1"/>
          </p:cNvSpPr>
          <p:nvPr>
            <p:ph type="dt" sz="half" idx="10"/>
          </p:nvPr>
        </p:nvSpPr>
        <p:spPr/>
        <p:txBody>
          <a:bodyPr/>
          <a:lstStyle>
            <a:lvl1pPr>
              <a:defRPr>
                <a:latin typeface="Arial Nova" panose="020B0504020202020204" pitchFamily="34" charset="0"/>
              </a:defRPr>
            </a:lvl1pPr>
          </a:lstStyle>
          <a:p>
            <a:fld id="{FAB13C97-02B6-4127-972F-0D5E8B772F46}" type="datetimeFigureOut">
              <a:rPr lang="en-US" smtClean="0"/>
              <a:pPr/>
              <a:t>01/24/2023</a:t>
            </a:fld>
            <a:endParaRPr lang="en-US" dirty="0"/>
          </a:p>
        </p:txBody>
      </p:sp>
    </p:spTree>
    <p:extLst>
      <p:ext uri="{BB962C8B-B14F-4D97-AF65-F5344CB8AC3E}">
        <p14:creationId xmlns:p14="http://schemas.microsoft.com/office/powerpoint/2010/main" val="1971315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9198-F77D-33D0-CD56-DD6FE3F02B97}"/>
              </a:ext>
            </a:extLst>
          </p:cNvPr>
          <p:cNvSpPr>
            <a:spLocks noGrp="1"/>
          </p:cNvSpPr>
          <p:nvPr>
            <p:ph type="title"/>
          </p:nvPr>
        </p:nvSpPr>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3AE45EE-077A-94EA-7E7B-637A92D673A5}"/>
              </a:ext>
            </a:extLst>
          </p:cNvPr>
          <p:cNvSpPr>
            <a:spLocks noGrp="1"/>
          </p:cNvSpPr>
          <p:nvPr>
            <p:ph sz="half" idx="1"/>
          </p:nvPr>
        </p:nvSpPr>
        <p:spPr>
          <a:xfrm>
            <a:off x="838200" y="1825625"/>
            <a:ext cx="5181600" cy="435133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B5F0404-37BB-E6DA-5458-66E6E465005F}"/>
              </a:ext>
            </a:extLst>
          </p:cNvPr>
          <p:cNvSpPr>
            <a:spLocks noGrp="1"/>
          </p:cNvSpPr>
          <p:nvPr>
            <p:ph sz="half" idx="2"/>
          </p:nvPr>
        </p:nvSpPr>
        <p:spPr>
          <a:xfrm>
            <a:off x="6172200" y="1825625"/>
            <a:ext cx="5181600" cy="435133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70487D5-6728-021F-1A2D-1C7C0E7B3AA5}"/>
              </a:ext>
            </a:extLst>
          </p:cNvPr>
          <p:cNvSpPr>
            <a:spLocks noGrp="1"/>
          </p:cNvSpPr>
          <p:nvPr>
            <p:ph type="dt" sz="half" idx="10"/>
          </p:nvPr>
        </p:nvSpPr>
        <p:spPr/>
        <p:txBody>
          <a:bodyPr/>
          <a:lstStyle>
            <a:lvl1pPr>
              <a:defRPr>
                <a:latin typeface="Arial Nova" panose="020B0504020202020204" pitchFamily="34" charset="0"/>
              </a:defRPr>
            </a:lvl1pPr>
          </a:lstStyle>
          <a:p>
            <a:fld id="{FAB13C97-02B6-4127-972F-0D5E8B772F46}" type="datetimeFigureOut">
              <a:rPr lang="en-US" smtClean="0"/>
              <a:pPr/>
              <a:t>01/24/2023</a:t>
            </a:fld>
            <a:endParaRPr lang="en-US" dirty="0"/>
          </a:p>
        </p:txBody>
      </p:sp>
    </p:spTree>
    <p:extLst>
      <p:ext uri="{BB962C8B-B14F-4D97-AF65-F5344CB8AC3E}">
        <p14:creationId xmlns:p14="http://schemas.microsoft.com/office/powerpoint/2010/main" val="1792772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79DE-9757-1FF6-DBC1-1B6B881CD044}"/>
              </a:ext>
            </a:extLst>
          </p:cNvPr>
          <p:cNvSpPr>
            <a:spLocks noGrp="1"/>
          </p:cNvSpPr>
          <p:nvPr>
            <p:ph type="title"/>
          </p:nvPr>
        </p:nvSpPr>
        <p:spPr>
          <a:xfrm>
            <a:off x="839788" y="365125"/>
            <a:ext cx="1051560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E4548733-2A62-3710-ABE9-F64A61713E7E}"/>
              </a:ext>
            </a:extLst>
          </p:cNvPr>
          <p:cNvSpPr>
            <a:spLocks noGrp="1"/>
          </p:cNvSpPr>
          <p:nvPr>
            <p:ph type="body" idx="1"/>
          </p:nvPr>
        </p:nvSpPr>
        <p:spPr>
          <a:xfrm>
            <a:off x="839788" y="1681163"/>
            <a:ext cx="5180013" cy="823912"/>
          </a:xfrm>
        </p:spPr>
        <p:txBody>
          <a:bodyPr anchor="b">
            <a:normAutofit/>
          </a:bodyPr>
          <a:lstStyle>
            <a:lvl1pPr marL="0" indent="0">
              <a:buNone/>
              <a:defRPr sz="28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0AF40FE2-43D2-9590-2910-F04AFD7E0926}"/>
              </a:ext>
            </a:extLst>
          </p:cNvPr>
          <p:cNvSpPr>
            <a:spLocks noGrp="1"/>
          </p:cNvSpPr>
          <p:nvPr>
            <p:ph sz="half" idx="2"/>
          </p:nvPr>
        </p:nvSpPr>
        <p:spPr>
          <a:xfrm>
            <a:off x="839788" y="2505075"/>
            <a:ext cx="5157787" cy="368458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E59302E3-80D3-3794-4446-EE9001ECF96E}"/>
              </a:ext>
            </a:extLst>
          </p:cNvPr>
          <p:cNvSpPr>
            <a:spLocks noGrp="1"/>
          </p:cNvSpPr>
          <p:nvPr>
            <p:ph type="body" sz="quarter" idx="3"/>
          </p:nvPr>
        </p:nvSpPr>
        <p:spPr>
          <a:xfrm>
            <a:off x="6172200" y="1681163"/>
            <a:ext cx="5183188" cy="823912"/>
          </a:xfrm>
        </p:spPr>
        <p:txBody>
          <a:bodyPr anchor="b">
            <a:normAutofit/>
          </a:bodyPr>
          <a:lstStyle>
            <a:lvl1pPr marL="0" indent="0">
              <a:buNone/>
              <a:defRPr sz="28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a:extLst>
              <a:ext uri="{FF2B5EF4-FFF2-40B4-BE49-F238E27FC236}">
                <a16:creationId xmlns:a16="http://schemas.microsoft.com/office/drawing/2014/main" id="{4FDEABF4-4A56-AF6F-EDD3-B6C5FAC5BBEA}"/>
              </a:ext>
            </a:extLst>
          </p:cNvPr>
          <p:cNvSpPr>
            <a:spLocks noGrp="1"/>
          </p:cNvSpPr>
          <p:nvPr>
            <p:ph sz="quarter" idx="4"/>
          </p:nvPr>
        </p:nvSpPr>
        <p:spPr>
          <a:xfrm>
            <a:off x="6172200" y="2505075"/>
            <a:ext cx="5183188" cy="368458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A8E4A33-40A6-7129-5767-E65A238AC112}"/>
              </a:ext>
            </a:extLst>
          </p:cNvPr>
          <p:cNvSpPr>
            <a:spLocks noGrp="1"/>
          </p:cNvSpPr>
          <p:nvPr>
            <p:ph type="dt" sz="half" idx="10"/>
          </p:nvPr>
        </p:nvSpPr>
        <p:spPr/>
        <p:txBody>
          <a:bodyPr/>
          <a:lstStyle/>
          <a:p>
            <a:fld id="{FAB13C97-02B6-4127-972F-0D5E8B772F46}" type="datetimeFigureOut">
              <a:rPr lang="en-US" smtClean="0"/>
              <a:t>01/24/2023</a:t>
            </a:fld>
            <a:endParaRPr lang="en-US"/>
          </a:p>
        </p:txBody>
      </p:sp>
      <p:sp>
        <p:nvSpPr>
          <p:cNvPr id="8" name="Footer Placeholder 7">
            <a:extLst>
              <a:ext uri="{FF2B5EF4-FFF2-40B4-BE49-F238E27FC236}">
                <a16:creationId xmlns:a16="http://schemas.microsoft.com/office/drawing/2014/main" id="{6EDA9158-F461-CDBE-DB27-6A377F118A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D2711F-5738-14B8-9759-16FB9AA6BD1A}"/>
              </a:ext>
            </a:extLst>
          </p:cNvPr>
          <p:cNvSpPr>
            <a:spLocks noGrp="1"/>
          </p:cNvSpPr>
          <p:nvPr>
            <p:ph type="sldNum" sz="quarter" idx="12"/>
          </p:nvPr>
        </p:nvSpPr>
        <p:spPr/>
        <p:txBody>
          <a:bodyPr/>
          <a:lstStyle/>
          <a:p>
            <a:fld id="{DE182138-CDBB-4F4E-9793-B39B5DE3B9F8}" type="slidenum">
              <a:rPr lang="en-US" smtClean="0"/>
              <a:t>‹#›</a:t>
            </a:fld>
            <a:endParaRPr lang="en-US"/>
          </a:p>
        </p:txBody>
      </p:sp>
    </p:spTree>
    <p:extLst>
      <p:ext uri="{BB962C8B-B14F-4D97-AF65-F5344CB8AC3E}">
        <p14:creationId xmlns:p14="http://schemas.microsoft.com/office/powerpoint/2010/main" val="3703957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79DE-9757-1FF6-DBC1-1B6B881CD044}"/>
              </a:ext>
            </a:extLst>
          </p:cNvPr>
          <p:cNvSpPr>
            <a:spLocks noGrp="1"/>
          </p:cNvSpPr>
          <p:nvPr>
            <p:ph type="title"/>
          </p:nvPr>
        </p:nvSpPr>
        <p:spPr>
          <a:xfrm>
            <a:off x="839788" y="365125"/>
            <a:ext cx="10515600" cy="1325563"/>
          </a:xfrm>
        </p:spPr>
        <p:txBody>
          <a:bodyPr/>
          <a:lstStyle>
            <a:lvl1pPr>
              <a:defRPr b="1">
                <a:solidFill>
                  <a:srgbClr val="00693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E4548733-2A62-3710-ABE9-F64A61713E7E}"/>
              </a:ext>
            </a:extLst>
          </p:cNvPr>
          <p:cNvSpPr>
            <a:spLocks noGrp="1"/>
          </p:cNvSpPr>
          <p:nvPr>
            <p:ph type="body" idx="1"/>
          </p:nvPr>
        </p:nvSpPr>
        <p:spPr>
          <a:xfrm>
            <a:off x="839788" y="1681163"/>
            <a:ext cx="5157787" cy="823912"/>
          </a:xfrm>
        </p:spPr>
        <p:txBody>
          <a:bodyPr anchor="b">
            <a:normAutofit/>
          </a:bodyPr>
          <a:lstStyle>
            <a:lvl1pPr marL="0" indent="0">
              <a:buNone/>
              <a:defRPr sz="28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0AF40FE2-43D2-9590-2910-F04AFD7E0926}"/>
              </a:ext>
            </a:extLst>
          </p:cNvPr>
          <p:cNvSpPr>
            <a:spLocks noGrp="1"/>
          </p:cNvSpPr>
          <p:nvPr>
            <p:ph sz="half" idx="2"/>
          </p:nvPr>
        </p:nvSpPr>
        <p:spPr>
          <a:xfrm>
            <a:off x="839788" y="2505075"/>
            <a:ext cx="5157787" cy="368458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E59302E3-80D3-3794-4446-EE9001ECF96E}"/>
              </a:ext>
            </a:extLst>
          </p:cNvPr>
          <p:cNvSpPr>
            <a:spLocks noGrp="1"/>
          </p:cNvSpPr>
          <p:nvPr>
            <p:ph type="body" sz="quarter" idx="3"/>
          </p:nvPr>
        </p:nvSpPr>
        <p:spPr>
          <a:xfrm>
            <a:off x="6172200" y="1681163"/>
            <a:ext cx="5183188" cy="823912"/>
          </a:xfrm>
        </p:spPr>
        <p:txBody>
          <a:bodyPr anchor="b">
            <a:normAutofit/>
          </a:bodyPr>
          <a:lstStyle>
            <a:lvl1pPr marL="0" indent="0">
              <a:buNone/>
              <a:defRPr sz="28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a:extLst>
              <a:ext uri="{FF2B5EF4-FFF2-40B4-BE49-F238E27FC236}">
                <a16:creationId xmlns:a16="http://schemas.microsoft.com/office/drawing/2014/main" id="{4FDEABF4-4A56-AF6F-EDD3-B6C5FAC5BBEA}"/>
              </a:ext>
            </a:extLst>
          </p:cNvPr>
          <p:cNvSpPr>
            <a:spLocks noGrp="1"/>
          </p:cNvSpPr>
          <p:nvPr>
            <p:ph sz="quarter" idx="4"/>
          </p:nvPr>
        </p:nvSpPr>
        <p:spPr>
          <a:xfrm>
            <a:off x="6172200" y="2505075"/>
            <a:ext cx="5183188" cy="3684588"/>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A8E4A33-40A6-7129-5767-E65A238AC112}"/>
              </a:ext>
            </a:extLst>
          </p:cNvPr>
          <p:cNvSpPr>
            <a:spLocks noGrp="1"/>
          </p:cNvSpPr>
          <p:nvPr>
            <p:ph type="dt" sz="half" idx="10"/>
          </p:nvPr>
        </p:nvSpPr>
        <p:spPr/>
        <p:txBody>
          <a:bodyPr/>
          <a:lstStyle/>
          <a:p>
            <a:fld id="{FAB13C97-02B6-4127-972F-0D5E8B772F46}" type="datetimeFigureOut">
              <a:rPr lang="en-US" smtClean="0"/>
              <a:t>01/24/2023</a:t>
            </a:fld>
            <a:endParaRPr lang="en-US"/>
          </a:p>
        </p:txBody>
      </p:sp>
      <p:sp>
        <p:nvSpPr>
          <p:cNvPr id="8" name="Footer Placeholder 7">
            <a:extLst>
              <a:ext uri="{FF2B5EF4-FFF2-40B4-BE49-F238E27FC236}">
                <a16:creationId xmlns:a16="http://schemas.microsoft.com/office/drawing/2014/main" id="{6EDA9158-F461-CDBE-DB27-6A377F118A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D2711F-5738-14B8-9759-16FB9AA6BD1A}"/>
              </a:ext>
            </a:extLst>
          </p:cNvPr>
          <p:cNvSpPr>
            <a:spLocks noGrp="1"/>
          </p:cNvSpPr>
          <p:nvPr>
            <p:ph type="sldNum" sz="quarter" idx="12"/>
          </p:nvPr>
        </p:nvSpPr>
        <p:spPr/>
        <p:txBody>
          <a:bodyPr/>
          <a:lstStyle/>
          <a:p>
            <a:fld id="{DE182138-CDBB-4F4E-9793-B39B5DE3B9F8}" type="slidenum">
              <a:rPr lang="en-US" smtClean="0"/>
              <a:t>‹#›</a:t>
            </a:fld>
            <a:endParaRPr lang="en-US"/>
          </a:p>
        </p:txBody>
      </p:sp>
    </p:spTree>
    <p:extLst>
      <p:ext uri="{BB962C8B-B14F-4D97-AF65-F5344CB8AC3E}">
        <p14:creationId xmlns:p14="http://schemas.microsoft.com/office/powerpoint/2010/main" val="1135119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_Trees on right -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EE83-12D0-4D79-A3B9-4F11B38A9F1B}"/>
              </a:ext>
            </a:extLst>
          </p:cNvPr>
          <p:cNvSpPr>
            <a:spLocks noGrp="1"/>
          </p:cNvSpPr>
          <p:nvPr>
            <p:ph type="title"/>
          </p:nvPr>
        </p:nvSpPr>
        <p:spPr>
          <a:xfrm>
            <a:off x="0" y="365126"/>
            <a:ext cx="12192000" cy="669855"/>
          </a:xfrm>
          <a:prstGeom prst="rect">
            <a:avLst/>
          </a:prstGeom>
        </p:spPr>
        <p:txBody>
          <a:bodyPr/>
          <a:lstStyle>
            <a:lvl1pPr algn="ctr">
              <a:defRPr/>
            </a:lvl1pPr>
          </a:lstStyle>
          <a:p>
            <a:r>
              <a:rPr lang="en-US" dirty="0"/>
              <a:t>Click to edit Master title style</a:t>
            </a:r>
          </a:p>
        </p:txBody>
      </p:sp>
      <p:sp>
        <p:nvSpPr>
          <p:cNvPr id="3" name="Rectangle 2">
            <a:extLst>
              <a:ext uri="{FF2B5EF4-FFF2-40B4-BE49-F238E27FC236}">
                <a16:creationId xmlns:a16="http://schemas.microsoft.com/office/drawing/2014/main" id="{7F2A0876-C6F6-46EE-B013-255659821C13}"/>
              </a:ext>
            </a:extLst>
          </p:cNvPr>
          <p:cNvSpPr/>
          <p:nvPr userDrawn="1"/>
        </p:nvSpPr>
        <p:spPr>
          <a:xfrm>
            <a:off x="0" y="6411911"/>
            <a:ext cx="12192000" cy="445955"/>
          </a:xfrm>
          <a:prstGeom prst="rect">
            <a:avLst/>
          </a:prstGeom>
          <a:gradFill>
            <a:gsLst>
              <a:gs pos="98000">
                <a:schemeClr val="bg2"/>
              </a:gs>
              <a:gs pos="0">
                <a:srgbClr val="837D7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800"/>
          </a:p>
        </p:txBody>
      </p:sp>
      <p:sp>
        <p:nvSpPr>
          <p:cNvPr id="4" name="Slide Number Placeholder 5">
            <a:extLst>
              <a:ext uri="{FF2B5EF4-FFF2-40B4-BE49-F238E27FC236}">
                <a16:creationId xmlns:a16="http://schemas.microsoft.com/office/drawing/2014/main" id="{4A348693-0DAD-4BF4-8636-2835443B42E3}"/>
              </a:ext>
            </a:extLst>
          </p:cNvPr>
          <p:cNvSpPr txBox="1">
            <a:spLocks/>
          </p:cNvSpPr>
          <p:nvPr userDrawn="1"/>
        </p:nvSpPr>
        <p:spPr>
          <a:xfrm>
            <a:off x="1" y="6411809"/>
            <a:ext cx="3180391" cy="445955"/>
          </a:xfrm>
          <a:prstGeom prst="rect">
            <a:avLst/>
          </a:prstGeom>
        </p:spPr>
        <p:txBody>
          <a:bodyPr vert="horz" lIns="91440" tIns="45720" rIns="91440" bIns="45720" rtlCol="0" anchor="ctr"/>
          <a:lstStyle>
            <a:defPPr>
              <a:defRPr lang="en-US"/>
            </a:defPPr>
            <a:lvl1pPr marL="0" algn="r"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A8D0743F-B1B8-4C84-B8A5-11245B08DC4F}" type="slidenum">
              <a:rPr lang="en-US" sz="1200" smtClean="0"/>
              <a:pPr algn="l"/>
              <a:t>‹#›</a:t>
            </a:fld>
            <a:endParaRPr lang="en-US" sz="1200" dirty="0"/>
          </a:p>
        </p:txBody>
      </p:sp>
      <p:sp>
        <p:nvSpPr>
          <p:cNvPr id="13" name="Content Placeholder 2">
            <a:extLst>
              <a:ext uri="{FF2B5EF4-FFF2-40B4-BE49-F238E27FC236}">
                <a16:creationId xmlns:a16="http://schemas.microsoft.com/office/drawing/2014/main" id="{4D6242FA-BAC7-4E76-A103-E4F2BA762990}"/>
              </a:ext>
            </a:extLst>
          </p:cNvPr>
          <p:cNvSpPr>
            <a:spLocks noGrp="1"/>
          </p:cNvSpPr>
          <p:nvPr>
            <p:ph idx="1"/>
          </p:nvPr>
        </p:nvSpPr>
        <p:spPr>
          <a:xfrm>
            <a:off x="1272791" y="1180185"/>
            <a:ext cx="9351667" cy="499677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a:extLst>
              <a:ext uri="{FF2B5EF4-FFF2-40B4-BE49-F238E27FC236}">
                <a16:creationId xmlns:a16="http://schemas.microsoft.com/office/drawing/2014/main" id="{5FAF4BCE-CFDF-4A86-9DB4-2157F2BCC34A}"/>
              </a:ext>
            </a:extLst>
          </p:cNvPr>
          <p:cNvGrpSpPr/>
          <p:nvPr userDrawn="1"/>
        </p:nvGrpSpPr>
        <p:grpSpPr>
          <a:xfrm>
            <a:off x="348737" y="5691781"/>
            <a:ext cx="1357431" cy="1018073"/>
            <a:chOff x="7734074" y="5672798"/>
            <a:chExt cx="1018073" cy="1018073"/>
          </a:xfrm>
        </p:grpSpPr>
        <p:sp>
          <p:nvSpPr>
            <p:cNvPr id="6" name="Chord 5">
              <a:extLst>
                <a:ext uri="{FF2B5EF4-FFF2-40B4-BE49-F238E27FC236}">
                  <a16:creationId xmlns:a16="http://schemas.microsoft.com/office/drawing/2014/main" id="{BAEC3B17-3763-40CE-9487-2C72BD45A442}"/>
                </a:ext>
              </a:extLst>
            </p:cNvPr>
            <p:cNvSpPr/>
            <p:nvPr/>
          </p:nvSpPr>
          <p:spPr>
            <a:xfrm rot="17537517">
              <a:off x="7741837" y="5679813"/>
              <a:ext cx="1002548" cy="1004045"/>
            </a:xfrm>
            <a:prstGeom prst="chord">
              <a:avLst>
                <a:gd name="adj1" fmla="val 5582337"/>
                <a:gd name="adj2" fmla="val 13350652"/>
              </a:avLst>
            </a:prstGeom>
            <a:solidFill>
              <a:srgbClr val="EFF2EA"/>
            </a:solidFill>
            <a:ln>
              <a:solidFill>
                <a:srgbClr val="EFF2E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a:extLst>
                <a:ext uri="{FF2B5EF4-FFF2-40B4-BE49-F238E27FC236}">
                  <a16:creationId xmlns:a16="http://schemas.microsoft.com/office/drawing/2014/main" id="{B3428C3B-03E6-4337-84EB-00125F11939D}"/>
                </a:ext>
              </a:extLst>
            </p:cNvPr>
            <p:cNvPicPr>
              <a:picLocks noChangeAspect="1"/>
            </p:cNvPicPr>
            <p:nvPr userDrawn="1"/>
          </p:nvPicPr>
          <p:blipFill>
            <a:blip r:embed="rId2" cstate="print">
              <a:duotone>
                <a:schemeClr val="bg2">
                  <a:shade val="45000"/>
                  <a:satMod val="135000"/>
                </a:schemeClr>
                <a:prstClr val="white"/>
              </a:duotone>
              <a:alphaModFix amt="85000"/>
              <a:extLst>
                <a:ext uri="{28A0092B-C50C-407E-A947-70E740481C1C}">
                  <a14:useLocalDpi xmlns:a14="http://schemas.microsoft.com/office/drawing/2010/main" val="0"/>
                </a:ext>
              </a:extLst>
            </a:blip>
            <a:stretch>
              <a:fillRect/>
            </a:stretch>
          </p:blipFill>
          <p:spPr>
            <a:xfrm>
              <a:off x="7734074" y="5672798"/>
              <a:ext cx="1018073" cy="1018073"/>
            </a:xfrm>
            <a:prstGeom prst="rect">
              <a:avLst/>
            </a:prstGeom>
            <a:effectLst/>
          </p:spPr>
        </p:pic>
      </p:grpSp>
      <p:grpSp>
        <p:nvGrpSpPr>
          <p:cNvPr id="8" name="Group 7">
            <a:extLst>
              <a:ext uri="{FF2B5EF4-FFF2-40B4-BE49-F238E27FC236}">
                <a16:creationId xmlns:a16="http://schemas.microsoft.com/office/drawing/2014/main" id="{6D6D6D69-A104-4F7E-A7FC-5866175FA198}"/>
              </a:ext>
            </a:extLst>
          </p:cNvPr>
          <p:cNvGrpSpPr/>
          <p:nvPr userDrawn="1"/>
        </p:nvGrpSpPr>
        <p:grpSpPr>
          <a:xfrm>
            <a:off x="10108275" y="3794476"/>
            <a:ext cx="2014157" cy="2761639"/>
            <a:chOff x="7497080" y="3796126"/>
            <a:chExt cx="1494754" cy="2842695"/>
          </a:xfrm>
        </p:grpSpPr>
        <p:sp>
          <p:nvSpPr>
            <p:cNvPr id="9" name="Oval 15">
              <a:extLst>
                <a:ext uri="{FF2B5EF4-FFF2-40B4-BE49-F238E27FC236}">
                  <a16:creationId xmlns:a16="http://schemas.microsoft.com/office/drawing/2014/main" id="{F4C71E19-D1B5-4223-A6A5-8D037893CDE7}"/>
                </a:ext>
              </a:extLst>
            </p:cNvPr>
            <p:cNvSpPr/>
            <p:nvPr/>
          </p:nvSpPr>
          <p:spPr>
            <a:xfrm flipH="1">
              <a:off x="7612106" y="6265555"/>
              <a:ext cx="1007868" cy="373266"/>
            </a:xfrm>
            <a:custGeom>
              <a:avLst/>
              <a:gdLst>
                <a:gd name="connsiteX0" fmla="*/ 0 w 726574"/>
                <a:gd name="connsiteY0" fmla="*/ 209959 h 419917"/>
                <a:gd name="connsiteX1" fmla="*/ 363287 w 726574"/>
                <a:gd name="connsiteY1" fmla="*/ 0 h 419917"/>
                <a:gd name="connsiteX2" fmla="*/ 726574 w 726574"/>
                <a:gd name="connsiteY2" fmla="*/ 209959 h 419917"/>
                <a:gd name="connsiteX3" fmla="*/ 363287 w 726574"/>
                <a:gd name="connsiteY3" fmla="*/ 419918 h 419917"/>
                <a:gd name="connsiteX4" fmla="*/ 0 w 726574"/>
                <a:gd name="connsiteY4" fmla="*/ 209959 h 419917"/>
                <a:gd name="connsiteX0" fmla="*/ 0 w 742958"/>
                <a:gd name="connsiteY0" fmla="*/ 209959 h 420835"/>
                <a:gd name="connsiteX1" fmla="*/ 363287 w 742958"/>
                <a:gd name="connsiteY1" fmla="*/ 0 h 420835"/>
                <a:gd name="connsiteX2" fmla="*/ 726574 w 742958"/>
                <a:gd name="connsiteY2" fmla="*/ 209959 h 420835"/>
                <a:gd name="connsiteX3" fmla="*/ 640952 w 742958"/>
                <a:gd name="connsiteY3" fmla="*/ 283427 h 420835"/>
                <a:gd name="connsiteX4" fmla="*/ 363287 w 742958"/>
                <a:gd name="connsiteY4" fmla="*/ 419918 h 420835"/>
                <a:gd name="connsiteX5" fmla="*/ 0 w 742958"/>
                <a:gd name="connsiteY5" fmla="*/ 209959 h 420835"/>
                <a:gd name="connsiteX0" fmla="*/ 0 w 742958"/>
                <a:gd name="connsiteY0" fmla="*/ 209959 h 420674"/>
                <a:gd name="connsiteX1" fmla="*/ 363287 w 742958"/>
                <a:gd name="connsiteY1" fmla="*/ 0 h 420674"/>
                <a:gd name="connsiteX2" fmla="*/ 726574 w 742958"/>
                <a:gd name="connsiteY2" fmla="*/ 209959 h 420674"/>
                <a:gd name="connsiteX3" fmla="*/ 640952 w 742958"/>
                <a:gd name="connsiteY3" fmla="*/ 283427 h 420674"/>
                <a:gd name="connsiteX4" fmla="*/ 363287 w 742958"/>
                <a:gd name="connsiteY4" fmla="*/ 419918 h 420674"/>
                <a:gd name="connsiteX5" fmla="*/ 0 w 742958"/>
                <a:gd name="connsiteY5" fmla="*/ 209959 h 420674"/>
                <a:gd name="connsiteX0" fmla="*/ 0 w 740300"/>
                <a:gd name="connsiteY0" fmla="*/ 209959 h 423089"/>
                <a:gd name="connsiteX1" fmla="*/ 363287 w 740300"/>
                <a:gd name="connsiteY1" fmla="*/ 0 h 423089"/>
                <a:gd name="connsiteX2" fmla="*/ 726574 w 740300"/>
                <a:gd name="connsiteY2" fmla="*/ 209959 h 423089"/>
                <a:gd name="connsiteX3" fmla="*/ 640952 w 740300"/>
                <a:gd name="connsiteY3" fmla="*/ 283427 h 423089"/>
                <a:gd name="connsiteX4" fmla="*/ 488552 w 740300"/>
                <a:gd name="connsiteY4" fmla="*/ 332957 h 423089"/>
                <a:gd name="connsiteX5" fmla="*/ 363287 w 740300"/>
                <a:gd name="connsiteY5" fmla="*/ 419918 h 423089"/>
                <a:gd name="connsiteX6" fmla="*/ 0 w 740300"/>
                <a:gd name="connsiteY6" fmla="*/ 209959 h 423089"/>
                <a:gd name="connsiteX0" fmla="*/ 0 w 740300"/>
                <a:gd name="connsiteY0" fmla="*/ 209959 h 423089"/>
                <a:gd name="connsiteX1" fmla="*/ 363287 w 740300"/>
                <a:gd name="connsiteY1" fmla="*/ 0 h 423089"/>
                <a:gd name="connsiteX2" fmla="*/ 726574 w 740300"/>
                <a:gd name="connsiteY2" fmla="*/ 209959 h 423089"/>
                <a:gd name="connsiteX3" fmla="*/ 640952 w 740300"/>
                <a:gd name="connsiteY3" fmla="*/ 283427 h 423089"/>
                <a:gd name="connsiteX4" fmla="*/ 488552 w 740300"/>
                <a:gd name="connsiteY4" fmla="*/ 332957 h 423089"/>
                <a:gd name="connsiteX5" fmla="*/ 363287 w 740300"/>
                <a:gd name="connsiteY5" fmla="*/ 419918 h 423089"/>
                <a:gd name="connsiteX6" fmla="*/ 0 w 740300"/>
                <a:gd name="connsiteY6" fmla="*/ 209959 h 423089"/>
                <a:gd name="connsiteX0" fmla="*/ 0 w 740300"/>
                <a:gd name="connsiteY0" fmla="*/ 209959 h 434300"/>
                <a:gd name="connsiteX1" fmla="*/ 363287 w 740300"/>
                <a:gd name="connsiteY1" fmla="*/ 0 h 434300"/>
                <a:gd name="connsiteX2" fmla="*/ 726574 w 740300"/>
                <a:gd name="connsiteY2" fmla="*/ 209959 h 434300"/>
                <a:gd name="connsiteX3" fmla="*/ 640952 w 740300"/>
                <a:gd name="connsiteY3" fmla="*/ 283427 h 434300"/>
                <a:gd name="connsiteX4" fmla="*/ 488552 w 740300"/>
                <a:gd name="connsiteY4" fmla="*/ 332957 h 434300"/>
                <a:gd name="connsiteX5" fmla="*/ 363287 w 740300"/>
                <a:gd name="connsiteY5" fmla="*/ 419918 h 434300"/>
                <a:gd name="connsiteX6" fmla="*/ 0 w 740300"/>
                <a:gd name="connsiteY6" fmla="*/ 209959 h 434300"/>
                <a:gd name="connsiteX0" fmla="*/ 26 w 740326"/>
                <a:gd name="connsiteY0" fmla="*/ 209959 h 408948"/>
                <a:gd name="connsiteX1" fmla="*/ 363313 w 740326"/>
                <a:gd name="connsiteY1" fmla="*/ 0 h 408948"/>
                <a:gd name="connsiteX2" fmla="*/ 726600 w 740326"/>
                <a:gd name="connsiteY2" fmla="*/ 209959 h 408948"/>
                <a:gd name="connsiteX3" fmla="*/ 640978 w 740326"/>
                <a:gd name="connsiteY3" fmla="*/ 283427 h 408948"/>
                <a:gd name="connsiteX4" fmla="*/ 488578 w 740326"/>
                <a:gd name="connsiteY4" fmla="*/ 332957 h 408948"/>
                <a:gd name="connsiteX5" fmla="*/ 344263 w 740326"/>
                <a:gd name="connsiteY5" fmla="*/ 393248 h 408948"/>
                <a:gd name="connsiteX6" fmla="*/ 26 w 740326"/>
                <a:gd name="connsiteY6" fmla="*/ 209959 h 408948"/>
                <a:gd name="connsiteX0" fmla="*/ 17 w 740317"/>
                <a:gd name="connsiteY0" fmla="*/ 209959 h 408948"/>
                <a:gd name="connsiteX1" fmla="*/ 363304 w 740317"/>
                <a:gd name="connsiteY1" fmla="*/ 0 h 408948"/>
                <a:gd name="connsiteX2" fmla="*/ 726591 w 740317"/>
                <a:gd name="connsiteY2" fmla="*/ 209959 h 408948"/>
                <a:gd name="connsiteX3" fmla="*/ 640969 w 740317"/>
                <a:gd name="connsiteY3" fmla="*/ 283427 h 408948"/>
                <a:gd name="connsiteX4" fmla="*/ 488569 w 740317"/>
                <a:gd name="connsiteY4" fmla="*/ 332957 h 408948"/>
                <a:gd name="connsiteX5" fmla="*/ 348064 w 740317"/>
                <a:gd name="connsiteY5" fmla="*/ 393248 h 408948"/>
                <a:gd name="connsiteX6" fmla="*/ 17 w 740317"/>
                <a:gd name="connsiteY6" fmla="*/ 209959 h 408948"/>
                <a:gd name="connsiteX0" fmla="*/ 88 w 740388"/>
                <a:gd name="connsiteY0" fmla="*/ 209959 h 380300"/>
                <a:gd name="connsiteX1" fmla="*/ 363375 w 740388"/>
                <a:gd name="connsiteY1" fmla="*/ 0 h 380300"/>
                <a:gd name="connsiteX2" fmla="*/ 726662 w 740388"/>
                <a:gd name="connsiteY2" fmla="*/ 209959 h 380300"/>
                <a:gd name="connsiteX3" fmla="*/ 641040 w 740388"/>
                <a:gd name="connsiteY3" fmla="*/ 283427 h 380300"/>
                <a:gd name="connsiteX4" fmla="*/ 488640 w 740388"/>
                <a:gd name="connsiteY4" fmla="*/ 332957 h 380300"/>
                <a:gd name="connsiteX5" fmla="*/ 329085 w 740388"/>
                <a:gd name="connsiteY5" fmla="*/ 362768 h 380300"/>
                <a:gd name="connsiteX6" fmla="*/ 88 w 740388"/>
                <a:gd name="connsiteY6" fmla="*/ 209959 h 380300"/>
                <a:gd name="connsiteX0" fmla="*/ 658 w 740958"/>
                <a:gd name="connsiteY0" fmla="*/ 209959 h 364517"/>
                <a:gd name="connsiteX1" fmla="*/ 363945 w 740958"/>
                <a:gd name="connsiteY1" fmla="*/ 0 h 364517"/>
                <a:gd name="connsiteX2" fmla="*/ 727232 w 740958"/>
                <a:gd name="connsiteY2" fmla="*/ 209959 h 364517"/>
                <a:gd name="connsiteX3" fmla="*/ 641610 w 740958"/>
                <a:gd name="connsiteY3" fmla="*/ 283427 h 364517"/>
                <a:gd name="connsiteX4" fmla="*/ 489210 w 740958"/>
                <a:gd name="connsiteY4" fmla="*/ 332957 h 364517"/>
                <a:gd name="connsiteX5" fmla="*/ 329655 w 740958"/>
                <a:gd name="connsiteY5" fmla="*/ 362768 h 364517"/>
                <a:gd name="connsiteX6" fmla="*/ 275850 w 740958"/>
                <a:gd name="connsiteY6" fmla="*/ 344386 h 364517"/>
                <a:gd name="connsiteX7" fmla="*/ 658 w 740958"/>
                <a:gd name="connsiteY7" fmla="*/ 209959 h 364517"/>
                <a:gd name="connsiteX0" fmla="*/ 658 w 740958"/>
                <a:gd name="connsiteY0" fmla="*/ 209959 h 351922"/>
                <a:gd name="connsiteX1" fmla="*/ 363945 w 740958"/>
                <a:gd name="connsiteY1" fmla="*/ 0 h 351922"/>
                <a:gd name="connsiteX2" fmla="*/ 727232 w 740958"/>
                <a:gd name="connsiteY2" fmla="*/ 209959 h 351922"/>
                <a:gd name="connsiteX3" fmla="*/ 641610 w 740958"/>
                <a:gd name="connsiteY3" fmla="*/ 283427 h 351922"/>
                <a:gd name="connsiteX4" fmla="*/ 489210 w 740958"/>
                <a:gd name="connsiteY4" fmla="*/ 332957 h 351922"/>
                <a:gd name="connsiteX5" fmla="*/ 337275 w 740958"/>
                <a:gd name="connsiteY5" fmla="*/ 320858 h 351922"/>
                <a:gd name="connsiteX6" fmla="*/ 275850 w 740958"/>
                <a:gd name="connsiteY6" fmla="*/ 344386 h 351922"/>
                <a:gd name="connsiteX7" fmla="*/ 658 w 740958"/>
                <a:gd name="connsiteY7" fmla="*/ 209959 h 351922"/>
                <a:gd name="connsiteX0" fmla="*/ 658 w 740041"/>
                <a:gd name="connsiteY0" fmla="*/ 209959 h 351922"/>
                <a:gd name="connsiteX1" fmla="*/ 363945 w 740041"/>
                <a:gd name="connsiteY1" fmla="*/ 0 h 351922"/>
                <a:gd name="connsiteX2" fmla="*/ 727232 w 740041"/>
                <a:gd name="connsiteY2" fmla="*/ 209959 h 351922"/>
                <a:gd name="connsiteX3" fmla="*/ 641610 w 740041"/>
                <a:gd name="connsiteY3" fmla="*/ 283427 h 351922"/>
                <a:gd name="connsiteX4" fmla="*/ 565410 w 740041"/>
                <a:gd name="connsiteY4" fmla="*/ 291047 h 351922"/>
                <a:gd name="connsiteX5" fmla="*/ 489210 w 740041"/>
                <a:gd name="connsiteY5" fmla="*/ 332957 h 351922"/>
                <a:gd name="connsiteX6" fmla="*/ 337275 w 740041"/>
                <a:gd name="connsiteY6" fmla="*/ 320858 h 351922"/>
                <a:gd name="connsiteX7" fmla="*/ 275850 w 740041"/>
                <a:gd name="connsiteY7" fmla="*/ 344386 h 351922"/>
                <a:gd name="connsiteX8" fmla="*/ 658 w 740041"/>
                <a:gd name="connsiteY8" fmla="*/ 209959 h 351922"/>
                <a:gd name="connsiteX0" fmla="*/ 658 w 740041"/>
                <a:gd name="connsiteY0" fmla="*/ 209959 h 351922"/>
                <a:gd name="connsiteX1" fmla="*/ 363945 w 740041"/>
                <a:gd name="connsiteY1" fmla="*/ 0 h 351922"/>
                <a:gd name="connsiteX2" fmla="*/ 727232 w 740041"/>
                <a:gd name="connsiteY2" fmla="*/ 209959 h 351922"/>
                <a:gd name="connsiteX3" fmla="*/ 641610 w 740041"/>
                <a:gd name="connsiteY3" fmla="*/ 275807 h 351922"/>
                <a:gd name="connsiteX4" fmla="*/ 565410 w 740041"/>
                <a:gd name="connsiteY4" fmla="*/ 291047 h 351922"/>
                <a:gd name="connsiteX5" fmla="*/ 489210 w 740041"/>
                <a:gd name="connsiteY5" fmla="*/ 332957 h 351922"/>
                <a:gd name="connsiteX6" fmla="*/ 337275 w 740041"/>
                <a:gd name="connsiteY6" fmla="*/ 320858 h 351922"/>
                <a:gd name="connsiteX7" fmla="*/ 275850 w 740041"/>
                <a:gd name="connsiteY7" fmla="*/ 344386 h 351922"/>
                <a:gd name="connsiteX8" fmla="*/ 658 w 740041"/>
                <a:gd name="connsiteY8" fmla="*/ 209959 h 351922"/>
                <a:gd name="connsiteX0" fmla="*/ 14097 w 753480"/>
                <a:gd name="connsiteY0" fmla="*/ 209959 h 373086"/>
                <a:gd name="connsiteX1" fmla="*/ 377384 w 753480"/>
                <a:gd name="connsiteY1" fmla="*/ 0 h 373086"/>
                <a:gd name="connsiteX2" fmla="*/ 740671 w 753480"/>
                <a:gd name="connsiteY2" fmla="*/ 209959 h 373086"/>
                <a:gd name="connsiteX3" fmla="*/ 655049 w 753480"/>
                <a:gd name="connsiteY3" fmla="*/ 275807 h 373086"/>
                <a:gd name="connsiteX4" fmla="*/ 578849 w 753480"/>
                <a:gd name="connsiteY4" fmla="*/ 291047 h 373086"/>
                <a:gd name="connsiteX5" fmla="*/ 502649 w 753480"/>
                <a:gd name="connsiteY5" fmla="*/ 332957 h 373086"/>
                <a:gd name="connsiteX6" fmla="*/ 350714 w 753480"/>
                <a:gd name="connsiteY6" fmla="*/ 320858 h 373086"/>
                <a:gd name="connsiteX7" fmla="*/ 289289 w 753480"/>
                <a:gd name="connsiteY7" fmla="*/ 344386 h 373086"/>
                <a:gd name="connsiteX8" fmla="*/ 94980 w 753480"/>
                <a:gd name="connsiteY8" fmla="*/ 367247 h 373086"/>
                <a:gd name="connsiteX9" fmla="*/ 14097 w 753480"/>
                <a:gd name="connsiteY9" fmla="*/ 209959 h 373086"/>
                <a:gd name="connsiteX0" fmla="*/ 20187 w 721470"/>
                <a:gd name="connsiteY0" fmla="*/ 248239 h 373266"/>
                <a:gd name="connsiteX1" fmla="*/ 345374 w 721470"/>
                <a:gd name="connsiteY1" fmla="*/ 180 h 373266"/>
                <a:gd name="connsiteX2" fmla="*/ 708661 w 721470"/>
                <a:gd name="connsiteY2" fmla="*/ 210139 h 373266"/>
                <a:gd name="connsiteX3" fmla="*/ 623039 w 721470"/>
                <a:gd name="connsiteY3" fmla="*/ 275987 h 373266"/>
                <a:gd name="connsiteX4" fmla="*/ 546839 w 721470"/>
                <a:gd name="connsiteY4" fmla="*/ 291227 h 373266"/>
                <a:gd name="connsiteX5" fmla="*/ 470639 w 721470"/>
                <a:gd name="connsiteY5" fmla="*/ 333137 h 373266"/>
                <a:gd name="connsiteX6" fmla="*/ 318704 w 721470"/>
                <a:gd name="connsiteY6" fmla="*/ 321038 h 373266"/>
                <a:gd name="connsiteX7" fmla="*/ 257279 w 721470"/>
                <a:gd name="connsiteY7" fmla="*/ 344566 h 373266"/>
                <a:gd name="connsiteX8" fmla="*/ 62970 w 721470"/>
                <a:gd name="connsiteY8" fmla="*/ 367427 h 373266"/>
                <a:gd name="connsiteX9" fmla="*/ 20187 w 721470"/>
                <a:gd name="connsiteY9" fmla="*/ 248239 h 373266"/>
                <a:gd name="connsiteX0" fmla="*/ 20187 w 721470"/>
                <a:gd name="connsiteY0" fmla="*/ 248239 h 373266"/>
                <a:gd name="connsiteX1" fmla="*/ 345374 w 721470"/>
                <a:gd name="connsiteY1" fmla="*/ 180 h 373266"/>
                <a:gd name="connsiteX2" fmla="*/ 708661 w 721470"/>
                <a:gd name="connsiteY2" fmla="*/ 210139 h 373266"/>
                <a:gd name="connsiteX3" fmla="*/ 623039 w 721470"/>
                <a:gd name="connsiteY3" fmla="*/ 275987 h 373266"/>
                <a:gd name="connsiteX4" fmla="*/ 546839 w 721470"/>
                <a:gd name="connsiteY4" fmla="*/ 291227 h 373266"/>
                <a:gd name="connsiteX5" fmla="*/ 470639 w 721470"/>
                <a:gd name="connsiteY5" fmla="*/ 333137 h 373266"/>
                <a:gd name="connsiteX6" fmla="*/ 318704 w 721470"/>
                <a:gd name="connsiteY6" fmla="*/ 321038 h 373266"/>
                <a:gd name="connsiteX7" fmla="*/ 257279 w 721470"/>
                <a:gd name="connsiteY7" fmla="*/ 344566 h 373266"/>
                <a:gd name="connsiteX8" fmla="*/ 62970 w 721470"/>
                <a:gd name="connsiteY8" fmla="*/ 367427 h 373266"/>
                <a:gd name="connsiteX9" fmla="*/ 20187 w 721470"/>
                <a:gd name="connsiteY9" fmla="*/ 248239 h 373266"/>
                <a:gd name="connsiteX0" fmla="*/ 31989 w 733272"/>
                <a:gd name="connsiteY0" fmla="*/ 248239 h 373266"/>
                <a:gd name="connsiteX1" fmla="*/ 357176 w 733272"/>
                <a:gd name="connsiteY1" fmla="*/ 180 h 373266"/>
                <a:gd name="connsiteX2" fmla="*/ 720463 w 733272"/>
                <a:gd name="connsiteY2" fmla="*/ 210139 h 373266"/>
                <a:gd name="connsiteX3" fmla="*/ 634841 w 733272"/>
                <a:gd name="connsiteY3" fmla="*/ 275987 h 373266"/>
                <a:gd name="connsiteX4" fmla="*/ 558641 w 733272"/>
                <a:gd name="connsiteY4" fmla="*/ 291227 h 373266"/>
                <a:gd name="connsiteX5" fmla="*/ 482441 w 733272"/>
                <a:gd name="connsiteY5" fmla="*/ 333137 h 373266"/>
                <a:gd name="connsiteX6" fmla="*/ 330506 w 733272"/>
                <a:gd name="connsiteY6" fmla="*/ 321038 h 373266"/>
                <a:gd name="connsiteX7" fmla="*/ 269081 w 733272"/>
                <a:gd name="connsiteY7" fmla="*/ 344566 h 373266"/>
                <a:gd name="connsiteX8" fmla="*/ 74772 w 733272"/>
                <a:gd name="connsiteY8" fmla="*/ 367427 h 373266"/>
                <a:gd name="connsiteX9" fmla="*/ 31989 w 733272"/>
                <a:gd name="connsiteY9" fmla="*/ 248239 h 37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3272" h="373266">
                  <a:moveTo>
                    <a:pt x="31989" y="248239"/>
                  </a:moveTo>
                  <a:cubicBezTo>
                    <a:pt x="105726" y="217511"/>
                    <a:pt x="242430" y="6530"/>
                    <a:pt x="357176" y="180"/>
                  </a:cubicBezTo>
                  <a:cubicBezTo>
                    <a:pt x="471922" y="-6170"/>
                    <a:pt x="670376" y="156551"/>
                    <a:pt x="720463" y="210139"/>
                  </a:cubicBezTo>
                  <a:cubicBezTo>
                    <a:pt x="770550" y="263727"/>
                    <a:pt x="659271" y="259932"/>
                    <a:pt x="634841" y="275987"/>
                  </a:cubicBezTo>
                  <a:cubicBezTo>
                    <a:pt x="610411" y="292042"/>
                    <a:pt x="584041" y="282972"/>
                    <a:pt x="558641" y="291227"/>
                  </a:cubicBezTo>
                  <a:cubicBezTo>
                    <a:pt x="533241" y="299482"/>
                    <a:pt x="523003" y="330709"/>
                    <a:pt x="482441" y="333137"/>
                  </a:cubicBezTo>
                  <a:cubicBezTo>
                    <a:pt x="441879" y="335565"/>
                    <a:pt x="366066" y="319133"/>
                    <a:pt x="330506" y="321038"/>
                  </a:cubicBezTo>
                  <a:cubicBezTo>
                    <a:pt x="294946" y="322943"/>
                    <a:pt x="305988" y="348900"/>
                    <a:pt x="269081" y="344566"/>
                  </a:cubicBezTo>
                  <a:cubicBezTo>
                    <a:pt x="232174" y="340233"/>
                    <a:pt x="120637" y="389832"/>
                    <a:pt x="74772" y="367427"/>
                  </a:cubicBezTo>
                  <a:cubicBezTo>
                    <a:pt x="28907" y="345022"/>
                    <a:pt x="-41748" y="278967"/>
                    <a:pt x="31989" y="248239"/>
                  </a:cubicBezTo>
                  <a:close/>
                </a:path>
              </a:pathLst>
            </a:custGeom>
            <a:solidFill>
              <a:srgbClr val="EFF2EA"/>
            </a:solidFill>
            <a:ln>
              <a:solidFill>
                <a:srgbClr val="EFF2E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0" name="Group 9">
              <a:extLst>
                <a:ext uri="{FF2B5EF4-FFF2-40B4-BE49-F238E27FC236}">
                  <a16:creationId xmlns:a16="http://schemas.microsoft.com/office/drawing/2014/main" id="{9F7AD091-9563-4AB8-A61A-10CB5DDB2734}"/>
                </a:ext>
              </a:extLst>
            </p:cNvPr>
            <p:cNvGrpSpPr/>
            <p:nvPr/>
          </p:nvGrpSpPr>
          <p:grpSpPr>
            <a:xfrm>
              <a:off x="7497080" y="3796126"/>
              <a:ext cx="1494754" cy="2811766"/>
              <a:chOff x="5778728" y="3728094"/>
              <a:chExt cx="1494754" cy="2811766"/>
            </a:xfrm>
          </p:grpSpPr>
          <p:pic>
            <p:nvPicPr>
              <p:cNvPr id="11" name="Picture 10">
                <a:extLst>
                  <a:ext uri="{FF2B5EF4-FFF2-40B4-BE49-F238E27FC236}">
                    <a16:creationId xmlns:a16="http://schemas.microsoft.com/office/drawing/2014/main" id="{5417D838-38A8-485A-84D7-32FE0985023B}"/>
                  </a:ext>
                </a:extLst>
              </p:cNvPr>
              <p:cNvPicPr/>
              <p:nvPr/>
            </p:nvPicPr>
            <p:blipFill>
              <a:blip r:embed="rId3" cstate="print">
                <a:clrChange>
                  <a:clrFrom>
                    <a:srgbClr val="FFFFFF"/>
                  </a:clrFrom>
                  <a:clrTo>
                    <a:srgbClr val="FFFFFF">
                      <a:alpha val="0"/>
                    </a:srgbClr>
                  </a:clrTo>
                </a:clrChange>
                <a:duotone>
                  <a:schemeClr val="accent6">
                    <a:shade val="45000"/>
                    <a:satMod val="135000"/>
                  </a:schemeClr>
                  <a:prstClr val="white"/>
                </a:duotone>
                <a:alphaModFix amt="93000"/>
                <a:extLst>
                  <a:ext uri="{BEBA8EAE-BF5A-486C-A8C5-ECC9F3942E4B}">
                    <a14:imgProps xmlns:a14="http://schemas.microsoft.com/office/drawing/2010/main">
                      <a14:imgLayer r:embed="rId4">
                        <a14:imgEffect>
                          <a14:brightnessContrast bright="66000" contrast="4000"/>
                        </a14:imgEffect>
                      </a14:imgLayer>
                    </a14:imgProps>
                  </a:ext>
                  <a:ext uri="{28A0092B-C50C-407E-A947-70E740481C1C}">
                    <a14:useLocalDpi xmlns:a14="http://schemas.microsoft.com/office/drawing/2010/main" val="0"/>
                  </a:ext>
                </a:extLst>
              </a:blip>
              <a:stretch>
                <a:fillRect/>
              </a:stretch>
            </p:blipFill>
            <p:spPr>
              <a:xfrm flipH="1">
                <a:off x="5981253" y="3728094"/>
                <a:ext cx="1292229" cy="2811766"/>
              </a:xfrm>
              <a:prstGeom prst="rect">
                <a:avLst/>
              </a:prstGeom>
            </p:spPr>
          </p:pic>
          <p:pic>
            <p:nvPicPr>
              <p:cNvPr id="12" name="Picture 11">
                <a:extLst>
                  <a:ext uri="{FF2B5EF4-FFF2-40B4-BE49-F238E27FC236}">
                    <a16:creationId xmlns:a16="http://schemas.microsoft.com/office/drawing/2014/main" id="{9299E165-14B7-4B2A-868D-AD5641FCDC78}"/>
                  </a:ext>
                </a:extLst>
              </p:cNvPr>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5778728" y="4675756"/>
                <a:ext cx="824946" cy="1846729"/>
              </a:xfrm>
              <a:prstGeom prst="rect">
                <a:avLst/>
              </a:prstGeom>
              <a:ln>
                <a:noFill/>
              </a:ln>
              <a:effectLst/>
            </p:spPr>
          </p:pic>
        </p:grpSp>
      </p:grpSp>
    </p:spTree>
    <p:extLst>
      <p:ext uri="{BB962C8B-B14F-4D97-AF65-F5344CB8AC3E}">
        <p14:creationId xmlns:p14="http://schemas.microsoft.com/office/powerpoint/2010/main" val="3776955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E69F49C-E3BB-43A1-B23F-F3CCC6092F2B}"/>
              </a:ext>
            </a:extLst>
          </p:cNvPr>
          <p:cNvSpPr>
            <a:spLocks noGrp="1"/>
          </p:cNvSpPr>
          <p:nvPr>
            <p:ph type="title"/>
          </p:nvPr>
        </p:nvSpPr>
        <p:spPr>
          <a:xfrm>
            <a:off x="838200" y="365126"/>
            <a:ext cx="10515600" cy="1325563"/>
          </a:xfrm>
          <a:prstGeom prst="rect">
            <a:avLst/>
          </a:prstGeom>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453E0AA4-0D58-466A-8AE2-7906E2DEC9AC}"/>
              </a:ext>
            </a:extLst>
          </p:cNvPr>
          <p:cNvSpPr>
            <a:spLocks noGrp="1"/>
          </p:cNvSpPr>
          <p:nvPr>
            <p:ph idx="1"/>
          </p:nvPr>
        </p:nvSpPr>
        <p:spPr>
          <a:xfrm>
            <a:off x="838200" y="1825625"/>
            <a:ext cx="10515600" cy="4351338"/>
          </a:xfrm>
          <a:prstGeom prst="rect">
            <a:avLst/>
          </a:prstGeom>
        </p:spPr>
        <p:txBody>
          <a:bodyPr/>
          <a:lstStyle>
            <a:lvl1pPr>
              <a:defRPr sz="3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2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2200">
                <a:latin typeface="Arial" panose="020B0604020202020204" pitchFamily="34" charset="0"/>
                <a:cs typeface="Arial" panose="020B0604020202020204" pitchFamily="34" charset="0"/>
              </a:defRPr>
            </a:lvl3pPr>
            <a:lvl4pPr>
              <a:defRPr sz="2200">
                <a:latin typeface="Arial" panose="020B0604020202020204" pitchFamily="34" charset="0"/>
                <a:cs typeface="Arial" panose="020B0604020202020204" pitchFamily="34" charset="0"/>
              </a:defRPr>
            </a:lvl4pPr>
            <a:lvl5pPr>
              <a:defRPr sz="2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93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8634EE-C098-D48A-3721-5EF2750089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6F3165F-659B-3B08-8AB5-786719FF57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6C9172-9757-B9BD-5446-7070C3D30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13C97-02B6-4127-972F-0D5E8B772F46}" type="datetimeFigureOut">
              <a:rPr lang="en-US" smtClean="0"/>
              <a:t>01/24/2023</a:t>
            </a:fld>
            <a:endParaRPr lang="en-US"/>
          </a:p>
        </p:txBody>
      </p:sp>
      <p:sp>
        <p:nvSpPr>
          <p:cNvPr id="5" name="Footer Placeholder 4">
            <a:extLst>
              <a:ext uri="{FF2B5EF4-FFF2-40B4-BE49-F238E27FC236}">
                <a16:creationId xmlns:a16="http://schemas.microsoft.com/office/drawing/2014/main" id="{24CA10C0-7EC0-5712-247E-E2267BC212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FFCDD1-6FCB-DBFD-A860-57350EFD5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82138-CDBB-4F4E-9793-B39B5DE3B9F8}" type="slidenum">
              <a:rPr lang="en-US" smtClean="0"/>
              <a:t>‹#›</a:t>
            </a:fld>
            <a:endParaRPr lang="en-US"/>
          </a:p>
        </p:txBody>
      </p:sp>
    </p:spTree>
    <p:extLst>
      <p:ext uri="{BB962C8B-B14F-4D97-AF65-F5344CB8AC3E}">
        <p14:creationId xmlns:p14="http://schemas.microsoft.com/office/powerpoint/2010/main" val="232060393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1" r:id="rId3"/>
    <p:sldLayoutId id="2147483665" r:id="rId4"/>
    <p:sldLayoutId id="2147483663" r:id="rId5"/>
    <p:sldLayoutId id="2147483673" r:id="rId6"/>
    <p:sldLayoutId id="2147483667" r:id="rId7"/>
    <p:sldLayoutId id="2147483660" r:id="rId8"/>
    <p:sldLayoutId id="2147483661" r:id="rId9"/>
    <p:sldLayoutId id="2147483662" r:id="rId10"/>
    <p:sldLayoutId id="2147483674" r:id="rId11"/>
    <p:sldLayoutId id="2147483669" r:id="rId12"/>
    <p:sldLayoutId id="2147483652" r:id="rId13"/>
    <p:sldLayoutId id="2147483675" r:id="rId14"/>
    <p:sldLayoutId id="2147483653" r:id="rId15"/>
    <p:sldLayoutId id="2147483676" r:id="rId16"/>
    <p:sldLayoutId id="2147483677" r:id="rId17"/>
    <p:sldLayoutId id="2147483678" r:id="rId18"/>
  </p:sldLayoutIdLst>
  <p:txStyles>
    <p:titleStyle>
      <a:lvl1pPr algn="l" defTabSz="914400" rtl="0" eaLnBrk="1" latinLnBrk="0" hangingPunct="1">
        <a:lnSpc>
          <a:spcPct val="90000"/>
        </a:lnSpc>
        <a:spcBef>
          <a:spcPct val="0"/>
        </a:spcBef>
        <a:buNone/>
        <a:defRPr sz="4400" b="1" kern="1200">
          <a:solidFill>
            <a:srgbClr val="00693F"/>
          </a:solidFill>
          <a:latin typeface="Arial Nova"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oregonlaws.org/ors/526.340" TargetMode="External"/><Relationship Id="rId2" Type="http://schemas.openxmlformats.org/officeDocument/2006/relationships/hyperlink" Target="https://www.oregonlaws.org/ors/526.328"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mailto:amanda.rau@odf.oregon.gov"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5F94-A68F-4883-A24A-1839011F03EF}"/>
              </a:ext>
            </a:extLst>
          </p:cNvPr>
          <p:cNvSpPr>
            <a:spLocks noGrp="1"/>
          </p:cNvSpPr>
          <p:nvPr>
            <p:ph type="ctrTitle"/>
          </p:nvPr>
        </p:nvSpPr>
        <p:spPr>
          <a:xfrm>
            <a:off x="817756" y="79928"/>
            <a:ext cx="10556488" cy="1109472"/>
          </a:xfrm>
        </p:spPr>
        <p:txBody>
          <a:bodyPr/>
          <a:lstStyle/>
          <a:p>
            <a:r>
              <a:rPr lang="en-US" dirty="0"/>
              <a:t>ODF’s Prescribed Fire Program</a:t>
            </a:r>
          </a:p>
        </p:txBody>
      </p:sp>
      <p:sp>
        <p:nvSpPr>
          <p:cNvPr id="3" name="Subtitle 2">
            <a:extLst>
              <a:ext uri="{FF2B5EF4-FFF2-40B4-BE49-F238E27FC236}">
                <a16:creationId xmlns:a16="http://schemas.microsoft.com/office/drawing/2014/main" id="{39DE72A0-7DD5-32BC-06AB-E62AA748CC58}"/>
              </a:ext>
            </a:extLst>
          </p:cNvPr>
          <p:cNvSpPr>
            <a:spLocks noGrp="1"/>
          </p:cNvSpPr>
          <p:nvPr>
            <p:ph type="subTitle" idx="1"/>
          </p:nvPr>
        </p:nvSpPr>
        <p:spPr>
          <a:xfrm>
            <a:off x="1524000" y="1376784"/>
            <a:ext cx="9144000" cy="1040866"/>
          </a:xfrm>
        </p:spPr>
        <p:txBody>
          <a:bodyPr>
            <a:normAutofit fontScale="92500" lnSpcReduction="10000"/>
          </a:bodyPr>
          <a:lstStyle/>
          <a:p>
            <a:r>
              <a:rPr lang="en-US" dirty="0"/>
              <a:t>Amanda Rau</a:t>
            </a:r>
          </a:p>
          <a:p>
            <a:r>
              <a:rPr lang="en-US" sz="1600" dirty="0"/>
              <a:t>Prescribed Fire Coordinator</a:t>
            </a:r>
            <a:br>
              <a:rPr lang="en-US" sz="1600" dirty="0"/>
            </a:br>
            <a:r>
              <a:rPr lang="en-US" sz="1600" dirty="0"/>
              <a:t>503-949-9673</a:t>
            </a:r>
            <a:br>
              <a:rPr lang="en-US" sz="1600" dirty="0"/>
            </a:br>
            <a:r>
              <a:rPr lang="en-US" sz="1600" dirty="0"/>
              <a:t>amanda.rau@odf.oregon.gov</a:t>
            </a:r>
          </a:p>
        </p:txBody>
      </p:sp>
    </p:spTree>
    <p:extLst>
      <p:ext uri="{BB962C8B-B14F-4D97-AF65-F5344CB8AC3E}">
        <p14:creationId xmlns:p14="http://schemas.microsoft.com/office/powerpoint/2010/main" val="3068039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BE0-78A8-4236-BD77-5FB898CDC89A}"/>
              </a:ext>
            </a:extLst>
          </p:cNvPr>
          <p:cNvSpPr>
            <a:spLocks noGrp="1"/>
          </p:cNvSpPr>
          <p:nvPr>
            <p:ph type="title"/>
          </p:nvPr>
        </p:nvSpPr>
        <p:spPr>
          <a:xfrm>
            <a:off x="1222872" y="161649"/>
            <a:ext cx="9051428" cy="1325563"/>
          </a:xfrm>
        </p:spPr>
        <p:txBody>
          <a:bodyPr/>
          <a:lstStyle/>
          <a:p>
            <a:pPr algn="ctr"/>
            <a:r>
              <a:rPr lang="en-US" b="0" u="sng" dirty="0">
                <a:ea typeface="Times New Roman" panose="02020603050405020304" pitchFamily="18" charset="0"/>
              </a:rPr>
              <a:t>Reasons for Burning</a:t>
            </a:r>
            <a:br>
              <a:rPr lang="en-US" b="0" u="sng" dirty="0">
                <a:latin typeface="Arial" panose="020B0604020202020204" pitchFamily="34" charset="0"/>
                <a:ea typeface="Times New Roman" panose="02020603050405020304" pitchFamily="18" charset="0"/>
                <a:cs typeface="Arial" panose="020B0604020202020204" pitchFamily="34" charset="0"/>
              </a:rPr>
            </a:br>
            <a:r>
              <a:rPr lang="en-US" sz="1800" b="0" dirty="0">
                <a:ea typeface="Times New Roman" panose="02020603050405020304" pitchFamily="18" charset="0"/>
              </a:rPr>
              <a:t>OAR 629-042-1000</a:t>
            </a:r>
            <a:endParaRPr lang="en-US" sz="2000" dirty="0"/>
          </a:p>
        </p:txBody>
      </p:sp>
      <p:sp>
        <p:nvSpPr>
          <p:cNvPr id="3" name="Content Placeholder 2">
            <a:extLst>
              <a:ext uri="{FF2B5EF4-FFF2-40B4-BE49-F238E27FC236}">
                <a16:creationId xmlns:a16="http://schemas.microsoft.com/office/drawing/2014/main" id="{60422B86-732F-4C41-B845-1AF94659152A}"/>
              </a:ext>
            </a:extLst>
          </p:cNvPr>
          <p:cNvSpPr>
            <a:spLocks noGrp="1"/>
          </p:cNvSpPr>
          <p:nvPr>
            <p:ph idx="1"/>
          </p:nvPr>
        </p:nvSpPr>
        <p:spPr>
          <a:xfrm>
            <a:off x="522887" y="1418624"/>
            <a:ext cx="4967784" cy="4556048"/>
          </a:xfrm>
        </p:spPr>
        <p:txBody>
          <a:bodyPr>
            <a:normAutofit fontScale="92500" lnSpcReduction="20000"/>
          </a:bodyPr>
          <a:lstStyle/>
          <a:p>
            <a:pPr>
              <a:spcBef>
                <a:spcPts val="0"/>
              </a:spcBef>
              <a:spcAft>
                <a:spcPts val="300"/>
              </a:spcAft>
            </a:pPr>
            <a:r>
              <a:rPr lang="en-US" sz="2000" b="1" dirty="0">
                <a:ea typeface="Times New Roman" panose="02020603050405020304" pitchFamily="18" charset="0"/>
              </a:rPr>
              <a:t>Purpose</a:t>
            </a:r>
            <a:r>
              <a:rPr lang="en-US" sz="2000" dirty="0">
                <a:ea typeface="Times New Roman" panose="02020603050405020304" pitchFamily="18" charset="0"/>
              </a:rPr>
              <a:t> - to set forth the standards, requirements, and procedures by which the Certified Burn Manager program will be operated, pursuant to ORS 526.360(3).</a:t>
            </a:r>
          </a:p>
          <a:p>
            <a:pPr marL="342900" lvl="1" indent="0" algn="just">
              <a:spcBef>
                <a:spcPts val="0"/>
              </a:spcBef>
              <a:spcAft>
                <a:spcPts val="300"/>
              </a:spcAft>
              <a:buNone/>
            </a:pPr>
            <a:endParaRPr lang="en-US" sz="2000" dirty="0">
              <a:ea typeface="Times New Roman" panose="02020603050405020304" pitchFamily="18" charset="0"/>
            </a:endParaRP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Removing a fire hazard to any property;</a:t>
            </a: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Preparing seed beds;</a:t>
            </a: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Removing obstructions to or interference with the proper seeding or agricultural or grazing development or use of that land;</a:t>
            </a: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Promoting the establishment of new forest crops on cutover, denuded or underproductive lands;</a:t>
            </a: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Implementing pest prevention and suppression activities; or</a:t>
            </a:r>
          </a:p>
          <a:p>
            <a:pPr lvl="1" indent="-342900" algn="just">
              <a:spcBef>
                <a:spcPts val="0"/>
              </a:spcBef>
              <a:spcAft>
                <a:spcPts val="300"/>
              </a:spcAft>
              <a:buFont typeface="Times New Roman" panose="02020603050405020304" pitchFamily="18" charset="0"/>
              <a:buChar char="-"/>
            </a:pPr>
            <a:r>
              <a:rPr lang="en-US" sz="2000" dirty="0">
                <a:ea typeface="Times New Roman" panose="02020603050405020304" pitchFamily="18" charset="0"/>
              </a:rPr>
              <a:t>Promoting improvements to forest health, including improvements to fish and wildlife habitat.</a:t>
            </a:r>
          </a:p>
        </p:txBody>
      </p:sp>
      <p:pic>
        <p:nvPicPr>
          <p:cNvPr id="5" name="Picture 4" descr="A picture containing text, tree, outdoor, nature&#10;&#10;Description automatically generated">
            <a:extLst>
              <a:ext uri="{FF2B5EF4-FFF2-40B4-BE49-F238E27FC236}">
                <a16:creationId xmlns:a16="http://schemas.microsoft.com/office/drawing/2014/main" id="{F8273466-92A6-6C61-77C3-11B3DA564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748585" y="1418624"/>
            <a:ext cx="4267801" cy="4267801"/>
          </a:xfrm>
          <a:prstGeom prst="rect">
            <a:avLst/>
          </a:prstGeom>
        </p:spPr>
      </p:pic>
    </p:spTree>
    <p:extLst>
      <p:ext uri="{BB962C8B-B14F-4D97-AF65-F5344CB8AC3E}">
        <p14:creationId xmlns:p14="http://schemas.microsoft.com/office/powerpoint/2010/main" val="215762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BD976C-2C7C-EAA6-4D21-B7ECA8DADB7F}"/>
              </a:ext>
            </a:extLst>
          </p:cNvPr>
          <p:cNvPicPr>
            <a:picLocks noChangeAspect="1"/>
          </p:cNvPicPr>
          <p:nvPr/>
        </p:nvPicPr>
        <p:blipFill rotWithShape="1">
          <a:blip r:embed="rId2">
            <a:extLst>
              <a:ext uri="{28A0092B-C50C-407E-A947-70E740481C1C}">
                <a14:useLocalDpi xmlns:a14="http://schemas.microsoft.com/office/drawing/2010/main" val="0"/>
              </a:ext>
            </a:extLst>
          </a:blip>
          <a:srcRect t="26125"/>
          <a:stretch/>
        </p:blipFill>
        <p:spPr>
          <a:xfrm>
            <a:off x="427863" y="1106415"/>
            <a:ext cx="7336773" cy="4350842"/>
          </a:xfrm>
          <a:prstGeom prst="rect">
            <a:avLst/>
          </a:prstGeom>
        </p:spPr>
      </p:pic>
      <p:sp>
        <p:nvSpPr>
          <p:cNvPr id="4" name="Title 3">
            <a:extLst>
              <a:ext uri="{FF2B5EF4-FFF2-40B4-BE49-F238E27FC236}">
                <a16:creationId xmlns:a16="http://schemas.microsoft.com/office/drawing/2014/main" id="{84884994-CC14-4D42-B174-108DA089744D}"/>
              </a:ext>
            </a:extLst>
          </p:cNvPr>
          <p:cNvSpPr>
            <a:spLocks noGrp="1"/>
          </p:cNvSpPr>
          <p:nvPr>
            <p:ph type="title"/>
          </p:nvPr>
        </p:nvSpPr>
        <p:spPr>
          <a:xfrm>
            <a:off x="-1999751" y="436560"/>
            <a:ext cx="12192000" cy="669855"/>
          </a:xfrm>
        </p:spPr>
        <p:txBody>
          <a:bodyPr>
            <a:normAutofit fontScale="90000"/>
          </a:bodyPr>
          <a:lstStyle/>
          <a:p>
            <a:r>
              <a:rPr lang="en-US" u="sng" dirty="0">
                <a:latin typeface="Arial" panose="020B0604020202020204" pitchFamily="34" charset="0"/>
                <a:cs typeface="Arial" panose="020B0604020202020204" pitchFamily="34" charset="0"/>
              </a:rPr>
              <a:t>Planning for a Burn</a:t>
            </a:r>
          </a:p>
        </p:txBody>
      </p:sp>
      <p:sp>
        <p:nvSpPr>
          <p:cNvPr id="5" name="Content Placeholder 4">
            <a:extLst>
              <a:ext uri="{FF2B5EF4-FFF2-40B4-BE49-F238E27FC236}">
                <a16:creationId xmlns:a16="http://schemas.microsoft.com/office/drawing/2014/main" id="{30EA76A4-45DF-4676-83B7-1350F63F9D97}"/>
              </a:ext>
            </a:extLst>
          </p:cNvPr>
          <p:cNvSpPr>
            <a:spLocks noGrp="1"/>
          </p:cNvSpPr>
          <p:nvPr>
            <p:ph idx="1"/>
          </p:nvPr>
        </p:nvSpPr>
        <p:spPr>
          <a:xfrm>
            <a:off x="8063829" y="1559977"/>
            <a:ext cx="3963027" cy="3738045"/>
          </a:xfrm>
        </p:spPr>
        <p:txBody>
          <a:bodyPr>
            <a:normAutofit lnSpcReduction="10000"/>
          </a:bodyPr>
          <a:lstStyle/>
          <a:p>
            <a:pPr marL="0" indent="0">
              <a:buNone/>
            </a:pPr>
            <a:r>
              <a:rPr lang="en-US" sz="2400" dirty="0">
                <a:latin typeface="+mn-lt"/>
              </a:rPr>
              <a:t>Pre-identified environmental conditions documented in a written plan outlining:</a:t>
            </a:r>
          </a:p>
          <a:p>
            <a:pPr marL="288925" indent="-288925"/>
            <a:r>
              <a:rPr lang="en-US" sz="2400" dirty="0">
                <a:latin typeface="+mn-lt"/>
              </a:rPr>
              <a:t>Weather</a:t>
            </a:r>
          </a:p>
          <a:p>
            <a:pPr marL="288925" indent="-288925"/>
            <a:r>
              <a:rPr lang="en-US" sz="2400" dirty="0">
                <a:latin typeface="+mn-lt"/>
              </a:rPr>
              <a:t>Resource objectives</a:t>
            </a:r>
          </a:p>
          <a:p>
            <a:pPr marL="288925" indent="-288925"/>
            <a:r>
              <a:rPr lang="en-US" sz="2400" dirty="0">
                <a:latin typeface="+mn-lt"/>
              </a:rPr>
              <a:t>Fuels</a:t>
            </a:r>
          </a:p>
          <a:p>
            <a:pPr marL="288925" indent="-288925"/>
            <a:r>
              <a:rPr lang="en-US" sz="2400" dirty="0">
                <a:latin typeface="+mn-lt"/>
              </a:rPr>
              <a:t>Equipment</a:t>
            </a:r>
          </a:p>
          <a:p>
            <a:pPr marL="288925" indent="-288925"/>
            <a:r>
              <a:rPr lang="en-US" sz="2400" dirty="0">
                <a:latin typeface="+mn-lt"/>
              </a:rPr>
              <a:t>Safety</a:t>
            </a:r>
          </a:p>
          <a:p>
            <a:pPr marL="288925" indent="-288925"/>
            <a:r>
              <a:rPr lang="en-US" sz="2400" dirty="0">
                <a:latin typeface="+mn-lt"/>
                <a:cs typeface="Arial" panose="020B0604020202020204" pitchFamily="34" charset="0"/>
              </a:rPr>
              <a:t>Smoke</a:t>
            </a:r>
            <a:endParaRPr lang="en-JM" sz="2400" dirty="0">
              <a:latin typeface="+mn-lt"/>
              <a:cs typeface="Arial" panose="020B0604020202020204" pitchFamily="34" charset="0"/>
            </a:endParaRPr>
          </a:p>
        </p:txBody>
      </p:sp>
    </p:spTree>
    <p:extLst>
      <p:ext uri="{BB962C8B-B14F-4D97-AF65-F5344CB8AC3E}">
        <p14:creationId xmlns:p14="http://schemas.microsoft.com/office/powerpoint/2010/main" val="2385653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HB2571</a:t>
            </a:r>
          </a:p>
        </p:txBody>
      </p:sp>
      <p:sp>
        <p:nvSpPr>
          <p:cNvPr id="6" name="Content Placeholder 5">
            <a:extLst>
              <a:ext uri="{FF2B5EF4-FFF2-40B4-BE49-F238E27FC236}">
                <a16:creationId xmlns:a16="http://schemas.microsoft.com/office/drawing/2014/main" id="{BF5E1CE6-259B-4F7C-8CD4-819F8ADBCAFC}"/>
              </a:ext>
            </a:extLst>
          </p:cNvPr>
          <p:cNvSpPr>
            <a:spLocks noGrp="1"/>
          </p:cNvSpPr>
          <p:nvPr>
            <p:ph idx="1"/>
          </p:nvPr>
        </p:nvSpPr>
        <p:spPr>
          <a:xfrm>
            <a:off x="5122118" y="1240238"/>
            <a:ext cx="5152182" cy="4377523"/>
          </a:xfrm>
        </p:spPr>
        <p:txBody>
          <a:bodyPr>
            <a:normAutofit fontScale="70000" lnSpcReduction="20000"/>
          </a:bodyPr>
          <a:lstStyle/>
          <a:p>
            <a:pPr marL="0" indent="0">
              <a:buNone/>
            </a:pPr>
            <a:endParaRPr lang="en-US" dirty="0"/>
          </a:p>
          <a:p>
            <a:pPr marL="0" indent="0">
              <a:buNone/>
            </a:pPr>
            <a:r>
              <a:rPr lang="en-US" sz="2800" dirty="0"/>
              <a:t>Requires the Department of Consumer and Business Services, in consultation with other industry groups, to: </a:t>
            </a:r>
          </a:p>
          <a:p>
            <a:pPr marL="0" indent="0">
              <a:buNone/>
            </a:pPr>
            <a:endParaRPr lang="en-US" sz="2800" dirty="0"/>
          </a:p>
          <a:p>
            <a:r>
              <a:rPr lang="en-US" sz="2800" dirty="0"/>
              <a:t>Study liability for prescribed fires</a:t>
            </a:r>
          </a:p>
          <a:p>
            <a:r>
              <a:rPr lang="en-US" sz="2800" dirty="0"/>
              <a:t>Examine the accessibility of and barriers to insurance coverage for prescribed fires </a:t>
            </a:r>
          </a:p>
          <a:p>
            <a:r>
              <a:rPr lang="en-US" sz="2800" dirty="0"/>
              <a:t>Examine the simple and gross negligence standards for liability, and whether states that have shifted from one standard to another observed a shift in the use of prescribed fire</a:t>
            </a:r>
          </a:p>
          <a:p>
            <a:r>
              <a:rPr lang="en-US" sz="2800" dirty="0"/>
              <a:t>Due to the Legislative Assembly by July 1, 2022.</a:t>
            </a:r>
          </a:p>
        </p:txBody>
      </p:sp>
      <p:pic>
        <p:nvPicPr>
          <p:cNvPr id="14" name="Picture 13" descr="A picture containing scale, device&#10;&#10;Description automatically generated">
            <a:extLst>
              <a:ext uri="{FF2B5EF4-FFF2-40B4-BE49-F238E27FC236}">
                <a16:creationId xmlns:a16="http://schemas.microsoft.com/office/drawing/2014/main" id="{D9033D75-070E-4EED-A74C-3FC96C26DF1D}"/>
              </a:ext>
            </a:extLst>
          </p:cNvPr>
          <p:cNvPicPr>
            <a:picLocks noChangeAspect="1"/>
          </p:cNvPicPr>
          <p:nvPr/>
        </p:nvPicPr>
        <p:blipFill>
          <a:blip r:embed="rId2"/>
          <a:stretch>
            <a:fillRect/>
          </a:stretch>
        </p:blipFill>
        <p:spPr>
          <a:xfrm>
            <a:off x="420000" y="958589"/>
            <a:ext cx="4380600" cy="5454382"/>
          </a:xfrm>
          <a:prstGeom prst="rect">
            <a:avLst/>
          </a:prstGeom>
        </p:spPr>
      </p:pic>
      <p:sp>
        <p:nvSpPr>
          <p:cNvPr id="5" name="TextBox 4">
            <a:extLst>
              <a:ext uri="{FF2B5EF4-FFF2-40B4-BE49-F238E27FC236}">
                <a16:creationId xmlns:a16="http://schemas.microsoft.com/office/drawing/2014/main" id="{DCC82AE2-E053-43C5-481D-75CE971F069F}"/>
              </a:ext>
            </a:extLst>
          </p:cNvPr>
          <p:cNvSpPr txBox="1"/>
          <p:nvPr/>
        </p:nvSpPr>
        <p:spPr>
          <a:xfrm>
            <a:off x="432000" y="312258"/>
            <a:ext cx="6094520" cy="646331"/>
          </a:xfrm>
          <a:prstGeom prst="rect">
            <a:avLst/>
          </a:prstGeom>
          <a:noFill/>
        </p:spPr>
        <p:txBody>
          <a:bodyPr wrap="square">
            <a:spAutoFit/>
          </a:bodyPr>
          <a:lstStyle/>
          <a:p>
            <a:r>
              <a:rPr kumimoji="0" lang="en-US" sz="3600" b="1" i="0" u="sng" strike="noStrike" kern="1200" cap="none" spc="0" normalizeH="0" baseline="0" noProof="0" dirty="0">
                <a:ln>
                  <a:noFill/>
                </a:ln>
                <a:solidFill>
                  <a:srgbClr val="00693F"/>
                </a:solidFill>
                <a:effectLst/>
                <a:uLnTx/>
                <a:uFillTx/>
                <a:latin typeface="Arial" panose="020B0604020202020204" pitchFamily="34" charset="0"/>
                <a:ea typeface="+mj-ea"/>
                <a:cs typeface="Arial" panose="020B0604020202020204" pitchFamily="34" charset="0"/>
              </a:rPr>
              <a:t>SB762</a:t>
            </a:r>
            <a:endParaRPr lang="en-US" u="sng" dirty="0"/>
          </a:p>
        </p:txBody>
      </p:sp>
    </p:spTree>
    <p:extLst>
      <p:ext uri="{BB962C8B-B14F-4D97-AF65-F5344CB8AC3E}">
        <p14:creationId xmlns:p14="http://schemas.microsoft.com/office/powerpoint/2010/main" val="130247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41" y="318212"/>
            <a:ext cx="1906427" cy="584775"/>
          </a:xfrm>
        </p:spPr>
        <p:txBody>
          <a:bodyPr>
            <a:normAutofit fontScale="90000"/>
          </a:bodyPr>
          <a:lstStyle/>
          <a:p>
            <a:r>
              <a:rPr lang="en-US" sz="3600" u="sng" dirty="0"/>
              <a:t>HB2571</a:t>
            </a:r>
            <a:br>
              <a:rPr lang="en-US" sz="3600"/>
            </a:br>
            <a:endParaRPr lang="en-US" sz="2000" dirty="0"/>
          </a:p>
        </p:txBody>
      </p:sp>
      <p:sp>
        <p:nvSpPr>
          <p:cNvPr id="6" name="Content Placeholder 5">
            <a:extLst>
              <a:ext uri="{FF2B5EF4-FFF2-40B4-BE49-F238E27FC236}">
                <a16:creationId xmlns:a16="http://schemas.microsoft.com/office/drawing/2014/main" id="{BF5E1CE6-259B-4F7C-8CD4-819F8ADBCAFC}"/>
              </a:ext>
            </a:extLst>
          </p:cNvPr>
          <p:cNvSpPr>
            <a:spLocks noGrp="1"/>
          </p:cNvSpPr>
          <p:nvPr>
            <p:ph idx="1"/>
          </p:nvPr>
        </p:nvSpPr>
        <p:spPr>
          <a:xfrm>
            <a:off x="322997" y="1200815"/>
            <a:ext cx="6273114" cy="4377523"/>
          </a:xfrm>
        </p:spPr>
        <p:txBody>
          <a:bodyPr>
            <a:normAutofit fontScale="85000" lnSpcReduction="10000"/>
          </a:bodyPr>
          <a:lstStyle/>
          <a:p>
            <a:pPr marL="0" indent="0">
              <a:buNone/>
            </a:pPr>
            <a:r>
              <a:rPr lang="en-US" sz="2800" b="0" i="0" dirty="0">
                <a:effectLst/>
              </a:rPr>
              <a:t>Requires the Oregon Department of Forestry, in consultation with the Oregon Prescribed Fire Council, to:</a:t>
            </a:r>
          </a:p>
          <a:p>
            <a:pPr marL="0" indent="0">
              <a:buNone/>
            </a:pPr>
            <a:endParaRPr lang="en-US" sz="2400" b="0" i="0" dirty="0">
              <a:effectLst/>
            </a:endParaRPr>
          </a:p>
          <a:p>
            <a:r>
              <a:rPr lang="en-US" sz="2400" dirty="0"/>
              <a:t>E</a:t>
            </a:r>
            <a:r>
              <a:rPr lang="en-US" sz="2400" b="0" i="0" dirty="0">
                <a:effectLst/>
              </a:rPr>
              <a:t>stablish by rule a Certified Burn Manager Program</a:t>
            </a:r>
          </a:p>
          <a:p>
            <a:pPr marL="0" indent="0">
              <a:buNone/>
            </a:pPr>
            <a:endParaRPr lang="en-US" sz="2400" b="0" i="0" dirty="0">
              <a:effectLst/>
            </a:endParaRPr>
          </a:p>
          <a:p>
            <a:r>
              <a:rPr lang="en-US" sz="2400" dirty="0"/>
              <a:t>C</a:t>
            </a:r>
            <a:r>
              <a:rPr lang="en-US" sz="2400" b="0" i="0" dirty="0">
                <a:effectLst/>
              </a:rPr>
              <a:t>larify cross-boundary prescribed fire permitting process to allow prescribed fires to burns across land ownership boundaries if the person obtains a permit, complies with its conditions, and obtains consent from relevant landowners. </a:t>
            </a:r>
            <a:endParaRPr lang="en-US" sz="2400" dirty="0"/>
          </a:p>
          <a:p>
            <a:endParaRPr lang="en-US" sz="2400" b="0" i="0" dirty="0">
              <a:effectLst/>
            </a:endParaRPr>
          </a:p>
          <a:p>
            <a:r>
              <a:rPr lang="en-US" sz="2400" dirty="0"/>
              <a:t>R</a:t>
            </a:r>
            <a:r>
              <a:rPr lang="en-US" sz="2400" b="0" i="0" dirty="0">
                <a:effectLst/>
              </a:rPr>
              <a:t>ulemaking must be complete by Nov. 30, 2022</a:t>
            </a:r>
            <a:endParaRPr lang="en-US" sz="2400" dirty="0"/>
          </a:p>
        </p:txBody>
      </p:sp>
      <p:pic>
        <p:nvPicPr>
          <p:cNvPr id="7" name="Picture 6">
            <a:extLst>
              <a:ext uri="{FF2B5EF4-FFF2-40B4-BE49-F238E27FC236}">
                <a16:creationId xmlns:a16="http://schemas.microsoft.com/office/drawing/2014/main" id="{62DCAC5E-F5C3-4993-9F2A-6CF094951AB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776967" y="1200815"/>
            <a:ext cx="3283142" cy="4377523"/>
          </a:xfrm>
          <a:prstGeom prst="rect">
            <a:avLst/>
          </a:prstGeom>
        </p:spPr>
      </p:pic>
    </p:spTree>
    <p:extLst>
      <p:ext uri="{BB962C8B-B14F-4D97-AF65-F5344CB8AC3E}">
        <p14:creationId xmlns:p14="http://schemas.microsoft.com/office/powerpoint/2010/main" val="4010210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713" y="495766"/>
            <a:ext cx="3167056" cy="584775"/>
          </a:xfrm>
        </p:spPr>
        <p:txBody>
          <a:bodyPr>
            <a:normAutofit fontScale="90000"/>
          </a:bodyPr>
          <a:lstStyle/>
          <a:p>
            <a:r>
              <a:rPr lang="en-US" sz="3600" b="1" u="sng" dirty="0"/>
              <a:t>ORS 526.360</a:t>
            </a:r>
            <a:br>
              <a:rPr lang="en-US" sz="3600" b="1" dirty="0"/>
            </a:br>
            <a:endParaRPr lang="en-US" sz="3600" dirty="0"/>
          </a:p>
        </p:txBody>
      </p:sp>
      <p:sp>
        <p:nvSpPr>
          <p:cNvPr id="6" name="Content Placeholder 5">
            <a:extLst>
              <a:ext uri="{FF2B5EF4-FFF2-40B4-BE49-F238E27FC236}">
                <a16:creationId xmlns:a16="http://schemas.microsoft.com/office/drawing/2014/main" id="{BF5E1CE6-259B-4F7C-8CD4-819F8ADBCAFC}"/>
              </a:ext>
            </a:extLst>
          </p:cNvPr>
          <p:cNvSpPr>
            <a:spLocks noGrp="1"/>
          </p:cNvSpPr>
          <p:nvPr>
            <p:ph idx="1"/>
          </p:nvPr>
        </p:nvSpPr>
        <p:spPr>
          <a:xfrm>
            <a:off x="295713" y="1166969"/>
            <a:ext cx="10179937" cy="4377523"/>
          </a:xfrm>
        </p:spPr>
        <p:txBody>
          <a:bodyPr>
            <a:normAutofit fontScale="85000" lnSpcReduction="10000"/>
          </a:bodyPr>
          <a:lstStyle/>
          <a:p>
            <a:pPr marL="0" indent="0">
              <a:buNone/>
            </a:pPr>
            <a:r>
              <a:rPr lang="en-US" sz="3200" dirty="0"/>
              <a:t>To accomplish the purposes set forth in subsection (1) of this section, the State Board of Forestry may establish by rule a </a:t>
            </a:r>
            <a:r>
              <a:rPr lang="en-US" sz="3200" b="1" dirty="0"/>
              <a:t>Certified Burn Manager </a:t>
            </a:r>
            <a:r>
              <a:rPr lang="en-US" sz="3200" dirty="0"/>
              <a:t>program. </a:t>
            </a:r>
          </a:p>
          <a:p>
            <a:pPr marL="0" indent="0">
              <a:buNone/>
            </a:pPr>
            <a:endParaRPr lang="en-US" sz="3200" b="1" dirty="0"/>
          </a:p>
          <a:p>
            <a:pPr marL="0" indent="0">
              <a:buNone/>
            </a:pPr>
            <a:r>
              <a:rPr lang="en-US" sz="3200" b="1" dirty="0"/>
              <a:t>(4)</a:t>
            </a:r>
            <a:r>
              <a:rPr lang="en-US" sz="3200" dirty="0"/>
              <a:t>When any burning for any of the purposes stated in subsection (1) of this section on forestland classified pursuant to ORS </a:t>
            </a:r>
            <a:r>
              <a:rPr lang="en-US" sz="3200" b="1" dirty="0">
                <a:hlinkClick r:id="rId2"/>
              </a:rPr>
              <a:t>526.328 (Hearing)</a:t>
            </a:r>
            <a:r>
              <a:rPr lang="en-US" sz="3200" dirty="0"/>
              <a:t> or </a:t>
            </a:r>
            <a:r>
              <a:rPr lang="en-US" sz="3200" b="1" dirty="0">
                <a:hlinkClick r:id="rId3"/>
              </a:rPr>
              <a:t>526.340 (Classification by State Forester)</a:t>
            </a:r>
            <a:r>
              <a:rPr lang="en-US" sz="3200" dirty="0"/>
              <a:t> is started under the supervision of and supervised by the forester or a </a:t>
            </a:r>
            <a:r>
              <a:rPr lang="en-US" sz="3200" b="1" dirty="0"/>
              <a:t>Certified Burn Manager, no person shall be liable for property damage resulting from that burning unless the damage is caused by the negligence of the person. </a:t>
            </a:r>
            <a:r>
              <a:rPr lang="en-US" sz="3200" dirty="0"/>
              <a:t>[Amended by 1965 c.253 §42; 1967 c.429 §33; 1999 c.101 §2]</a:t>
            </a:r>
          </a:p>
          <a:p>
            <a:pPr marL="0" indent="0">
              <a:buNone/>
            </a:pPr>
            <a:endParaRPr lang="en-US" sz="3200" dirty="0"/>
          </a:p>
          <a:p>
            <a:pPr marL="0" indent="0">
              <a:buNone/>
            </a:pPr>
            <a:endParaRPr lang="en-US" sz="3200" dirty="0"/>
          </a:p>
          <a:p>
            <a:pPr marL="0" indent="0">
              <a:buNone/>
            </a:pPr>
            <a:endParaRPr lang="en-US" sz="2400" dirty="0"/>
          </a:p>
        </p:txBody>
      </p:sp>
    </p:spTree>
    <p:extLst>
      <p:ext uri="{BB962C8B-B14F-4D97-AF65-F5344CB8AC3E}">
        <p14:creationId xmlns:p14="http://schemas.microsoft.com/office/powerpoint/2010/main" val="3090663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BE0-78A8-4236-BD77-5FB898CDC89A}"/>
              </a:ext>
            </a:extLst>
          </p:cNvPr>
          <p:cNvSpPr>
            <a:spLocks noGrp="1"/>
          </p:cNvSpPr>
          <p:nvPr>
            <p:ph type="title"/>
          </p:nvPr>
        </p:nvSpPr>
        <p:spPr>
          <a:xfrm>
            <a:off x="787317" y="305910"/>
            <a:ext cx="9051428" cy="1325563"/>
          </a:xfrm>
        </p:spPr>
        <p:txBody>
          <a:bodyPr/>
          <a:lstStyle/>
          <a:p>
            <a:r>
              <a:rPr lang="en-US" b="0" u="sng" dirty="0">
                <a:ea typeface="Times New Roman" panose="02020603050405020304" pitchFamily="18" charset="0"/>
              </a:rPr>
              <a:t>Intent</a:t>
            </a:r>
            <a:br>
              <a:rPr lang="en-US" b="0" u="sng" dirty="0">
                <a:latin typeface="Arial" panose="020B0604020202020204" pitchFamily="34" charset="0"/>
                <a:ea typeface="Times New Roman" panose="02020603050405020304" pitchFamily="18" charset="0"/>
                <a:cs typeface="Arial" panose="020B0604020202020204" pitchFamily="34" charset="0"/>
              </a:rPr>
            </a:br>
            <a:r>
              <a:rPr lang="en-US" sz="1800" b="0" dirty="0">
                <a:ea typeface="Times New Roman" panose="02020603050405020304" pitchFamily="18" charset="0"/>
              </a:rPr>
              <a:t>OAR 629-042-1010</a:t>
            </a:r>
            <a:endParaRPr lang="en-US" sz="2000" dirty="0"/>
          </a:p>
        </p:txBody>
      </p:sp>
      <p:sp>
        <p:nvSpPr>
          <p:cNvPr id="3" name="Content Placeholder 2">
            <a:extLst>
              <a:ext uri="{FF2B5EF4-FFF2-40B4-BE49-F238E27FC236}">
                <a16:creationId xmlns:a16="http://schemas.microsoft.com/office/drawing/2014/main" id="{60422B86-732F-4C41-B845-1AF94659152A}"/>
              </a:ext>
            </a:extLst>
          </p:cNvPr>
          <p:cNvSpPr>
            <a:spLocks noGrp="1"/>
          </p:cNvSpPr>
          <p:nvPr>
            <p:ph idx="1"/>
          </p:nvPr>
        </p:nvSpPr>
        <p:spPr>
          <a:xfrm>
            <a:off x="264084" y="1531599"/>
            <a:ext cx="5983094" cy="4729163"/>
          </a:xfrm>
        </p:spPr>
        <p:txBody>
          <a:bodyPr/>
          <a:lstStyle/>
          <a:p>
            <a:pPr lvl="1" algn="just">
              <a:spcBef>
                <a:spcPts val="0"/>
              </a:spcBef>
              <a:spcAft>
                <a:spcPts val="300"/>
              </a:spcAft>
            </a:pPr>
            <a:r>
              <a:rPr lang="en-US" sz="1800" dirty="0">
                <a:ea typeface="Times New Roman" panose="02020603050405020304" pitchFamily="18" charset="0"/>
                <a:cs typeface="Times New Roman" panose="02020603050405020304" pitchFamily="18" charset="0"/>
              </a:rPr>
              <a:t>The Certified Burn Manager program is intended to provide oversight of training and certification concerning the safe and effective use of prescribed burning and to promote the use of prescribed burning for the purposes outlined in ORS 526.360(1).</a:t>
            </a:r>
          </a:p>
          <a:p>
            <a:pPr lvl="1" algn="just">
              <a:spcBef>
                <a:spcPts val="0"/>
              </a:spcBef>
              <a:spcAft>
                <a:spcPts val="300"/>
              </a:spcAft>
            </a:pPr>
            <a:endParaRPr lang="en-US" sz="1600" dirty="0">
              <a:ea typeface="Times New Roman" panose="02020603050405020304" pitchFamily="18" charset="0"/>
            </a:endParaRPr>
          </a:p>
          <a:p>
            <a:pPr lvl="1" algn="just">
              <a:spcBef>
                <a:spcPts val="0"/>
              </a:spcBef>
              <a:spcAft>
                <a:spcPts val="300"/>
              </a:spcAft>
            </a:pPr>
            <a:r>
              <a:rPr lang="en-US" sz="1800" dirty="0">
                <a:ea typeface="Times New Roman" panose="02020603050405020304" pitchFamily="18" charset="0"/>
                <a:cs typeface="Times New Roman" panose="02020603050405020304" pitchFamily="18" charset="0"/>
              </a:rPr>
              <a:t>Participation in the Certified Burn Manager program is voluntary.</a:t>
            </a:r>
            <a:endParaRPr lang="en-US" sz="1600" dirty="0">
              <a:ea typeface="Times New Roman" panose="02020603050405020304" pitchFamily="18" charset="0"/>
            </a:endParaRPr>
          </a:p>
          <a:p>
            <a:pPr lvl="1" algn="just">
              <a:spcBef>
                <a:spcPts val="0"/>
              </a:spcBef>
              <a:spcAft>
                <a:spcPts val="300"/>
              </a:spcAft>
            </a:pPr>
            <a:endParaRPr lang="en-US" sz="1600" dirty="0">
              <a:ea typeface="Times New Roman" panose="02020603050405020304" pitchFamily="18" charset="0"/>
            </a:endParaRPr>
          </a:p>
          <a:p>
            <a:pPr lvl="1" algn="just">
              <a:spcBef>
                <a:spcPts val="0"/>
              </a:spcBef>
              <a:spcAft>
                <a:spcPts val="300"/>
              </a:spcAft>
            </a:pPr>
            <a:r>
              <a:rPr lang="en-US" sz="1800" dirty="0">
                <a:ea typeface="Times New Roman" panose="02020603050405020304" pitchFamily="18" charset="0"/>
                <a:cs typeface="Times New Roman" panose="02020603050405020304" pitchFamily="18" charset="0"/>
              </a:rPr>
              <a:t>Nothing in OAR 629-042-1000 to 629-042-1070 is intended to reduce the ability of a district to exercise their responsibility to ensure that burning in their jurisdiction is conducted in a safe and lawful manner.</a:t>
            </a:r>
          </a:p>
          <a:p>
            <a:pPr lvl="1" algn="just">
              <a:spcBef>
                <a:spcPts val="0"/>
              </a:spcBef>
              <a:spcAft>
                <a:spcPts val="300"/>
              </a:spcAft>
            </a:pPr>
            <a:endParaRPr lang="en-US" sz="1600" dirty="0">
              <a:ea typeface="Times New Roman" panose="02020603050405020304" pitchFamily="18" charset="0"/>
            </a:endParaRPr>
          </a:p>
        </p:txBody>
      </p:sp>
      <p:pic>
        <p:nvPicPr>
          <p:cNvPr id="5" name="Picture 4" descr="A picture containing fire, fireplace, nature, indoor&#10;&#10;Description automatically generated">
            <a:extLst>
              <a:ext uri="{FF2B5EF4-FFF2-40B4-BE49-F238E27FC236}">
                <a16:creationId xmlns:a16="http://schemas.microsoft.com/office/drawing/2014/main" id="{27C5A9FB-4F9A-5C91-C846-681FFE68C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276653" y="908228"/>
            <a:ext cx="4818541" cy="3613906"/>
          </a:xfrm>
          <a:prstGeom prst="rect">
            <a:avLst/>
          </a:prstGeom>
        </p:spPr>
      </p:pic>
    </p:spTree>
    <p:extLst>
      <p:ext uri="{BB962C8B-B14F-4D97-AF65-F5344CB8AC3E}">
        <p14:creationId xmlns:p14="http://schemas.microsoft.com/office/powerpoint/2010/main" val="3921880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BE0-78A8-4236-BD77-5FB898CDC89A}"/>
              </a:ext>
            </a:extLst>
          </p:cNvPr>
          <p:cNvSpPr>
            <a:spLocks noGrp="1"/>
          </p:cNvSpPr>
          <p:nvPr>
            <p:ph type="title"/>
          </p:nvPr>
        </p:nvSpPr>
        <p:spPr>
          <a:xfrm>
            <a:off x="1570286" y="675919"/>
            <a:ext cx="9745414" cy="1325563"/>
          </a:xfrm>
        </p:spPr>
        <p:txBody>
          <a:bodyPr>
            <a:normAutofit fontScale="90000"/>
          </a:bodyPr>
          <a:lstStyle/>
          <a:p>
            <a:pPr algn="ctr"/>
            <a:r>
              <a:rPr lang="en-US" b="0" u="sng" dirty="0">
                <a:ea typeface="Times New Roman" panose="02020603050405020304" pitchFamily="18" charset="0"/>
              </a:rPr>
              <a:t>Certified Burn Manager Required Actions</a:t>
            </a:r>
            <a:br>
              <a:rPr lang="en-US" b="0" u="sng" dirty="0">
                <a:latin typeface="Arial" panose="020B0604020202020204" pitchFamily="34" charset="0"/>
                <a:ea typeface="Times New Roman" panose="02020603050405020304" pitchFamily="18" charset="0"/>
                <a:cs typeface="Arial" panose="020B0604020202020204" pitchFamily="34" charset="0"/>
              </a:rPr>
            </a:br>
            <a:r>
              <a:rPr lang="en-US" sz="1800" b="0" dirty="0">
                <a:ea typeface="Times New Roman" panose="02020603050405020304" pitchFamily="18" charset="0"/>
              </a:rPr>
              <a:t>OAR 629-042-1040</a:t>
            </a:r>
            <a:endParaRPr lang="en-US" sz="2000" dirty="0"/>
          </a:p>
        </p:txBody>
      </p:sp>
      <p:sp>
        <p:nvSpPr>
          <p:cNvPr id="3" name="Content Placeholder 2">
            <a:extLst>
              <a:ext uri="{FF2B5EF4-FFF2-40B4-BE49-F238E27FC236}">
                <a16:creationId xmlns:a16="http://schemas.microsoft.com/office/drawing/2014/main" id="{60422B86-732F-4C41-B845-1AF94659152A}"/>
              </a:ext>
            </a:extLst>
          </p:cNvPr>
          <p:cNvSpPr>
            <a:spLocks noGrp="1"/>
          </p:cNvSpPr>
          <p:nvPr>
            <p:ph idx="1"/>
          </p:nvPr>
        </p:nvSpPr>
        <p:spPr>
          <a:xfrm>
            <a:off x="335709" y="2001482"/>
            <a:ext cx="6579441" cy="4729163"/>
          </a:xfrm>
        </p:spPr>
        <p:txBody>
          <a:bodyPr>
            <a:normAutofit lnSpcReduction="10000"/>
          </a:bodyPr>
          <a:lstStyle/>
          <a:p>
            <a:pPr lvl="1" algn="just">
              <a:spcBef>
                <a:spcPts val="0"/>
              </a:spcBef>
              <a:spcAft>
                <a:spcPts val="300"/>
              </a:spcAft>
            </a:pPr>
            <a:r>
              <a:rPr lang="en-US" sz="2000" dirty="0">
                <a:ea typeface="Times New Roman" panose="02020603050405020304" pitchFamily="18" charset="0"/>
              </a:rPr>
              <a:t>Prepare or review burn plan</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Confirm landowner notified adjacent landowners</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Be on site during ignition, and initial stages of mop up</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Be available during mop-up, until responsibility for burn is terminated.</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Must notify ODF prior to ignition, and after burn meets plan parameters and responsibility is terminated.</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Shall not permit dangerous activities; must cooperate with investigations.</a:t>
            </a:r>
          </a:p>
        </p:txBody>
      </p:sp>
      <p:pic>
        <p:nvPicPr>
          <p:cNvPr id="5" name="Picture 4">
            <a:extLst>
              <a:ext uri="{FF2B5EF4-FFF2-40B4-BE49-F238E27FC236}">
                <a16:creationId xmlns:a16="http://schemas.microsoft.com/office/drawing/2014/main" id="{BE8F905B-654A-276F-0568-AC8ED3C381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200900" y="2199044"/>
            <a:ext cx="3543300" cy="2657475"/>
          </a:xfrm>
          <a:prstGeom prst="rect">
            <a:avLst/>
          </a:prstGeom>
        </p:spPr>
      </p:pic>
    </p:spTree>
    <p:extLst>
      <p:ext uri="{BB962C8B-B14F-4D97-AF65-F5344CB8AC3E}">
        <p14:creationId xmlns:p14="http://schemas.microsoft.com/office/powerpoint/2010/main" val="287144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884994-CC14-4D42-B174-108DA089744D}"/>
              </a:ext>
            </a:extLst>
          </p:cNvPr>
          <p:cNvSpPr>
            <a:spLocks noGrp="1"/>
          </p:cNvSpPr>
          <p:nvPr>
            <p:ph type="title"/>
          </p:nvPr>
        </p:nvSpPr>
        <p:spPr/>
        <p:txBody>
          <a:bodyPr>
            <a:normAutofit fontScale="90000"/>
          </a:bodyPr>
          <a:lstStyle/>
          <a:p>
            <a:r>
              <a:rPr lang="en-US" b="0" u="sng" dirty="0">
                <a:latin typeface="Arial" panose="020B0604020202020204" pitchFamily="34" charset="0"/>
                <a:ea typeface="Times New Roman" panose="02020603050405020304" pitchFamily="18" charset="0"/>
                <a:cs typeface="Arial" panose="020B0604020202020204" pitchFamily="34" charset="0"/>
              </a:rPr>
              <a:t>Prohibited Actions and Limitations</a:t>
            </a:r>
            <a:br>
              <a:rPr lang="en-US" b="0" u="sng" dirty="0">
                <a:latin typeface="Arial" panose="020B0604020202020204" pitchFamily="34" charset="0"/>
                <a:ea typeface="Times New Roman" panose="02020603050405020304" pitchFamily="18" charset="0"/>
                <a:cs typeface="Arial" panose="020B0604020202020204" pitchFamily="34" charset="0"/>
              </a:rPr>
            </a:br>
            <a:r>
              <a:rPr lang="en-US" sz="1800" b="0" dirty="0">
                <a:latin typeface="Arial" panose="020B0604020202020204" pitchFamily="34" charset="0"/>
                <a:ea typeface="Times New Roman" panose="02020603050405020304" pitchFamily="18" charset="0"/>
                <a:cs typeface="Arial" panose="020B0604020202020204" pitchFamily="34" charset="0"/>
              </a:rPr>
              <a:t>OAR 629-042-1045 and 1050</a:t>
            </a:r>
            <a:endParaRPr lang="en-US" u="sng"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30EA76A4-45DF-4676-83B7-1350F63F9D97}"/>
              </a:ext>
            </a:extLst>
          </p:cNvPr>
          <p:cNvSpPr>
            <a:spLocks noGrp="1"/>
          </p:cNvSpPr>
          <p:nvPr>
            <p:ph idx="1"/>
          </p:nvPr>
        </p:nvSpPr>
        <p:spPr>
          <a:xfrm>
            <a:off x="6381750" y="1219198"/>
            <a:ext cx="4905375" cy="4200525"/>
          </a:xfrm>
        </p:spPr>
        <p:txBody>
          <a:bodyPr>
            <a:normAutofit fontScale="92500" lnSpcReduction="20000"/>
          </a:bodyPr>
          <a:lstStyle/>
          <a:p>
            <a:pPr marL="746125" lvl="1" indent="-288925">
              <a:spcBef>
                <a:spcPts val="1000"/>
              </a:spcBef>
            </a:pPr>
            <a:r>
              <a:rPr lang="en-JM" sz="2000" dirty="0">
                <a:latin typeface="Arial" panose="020B0604020202020204" pitchFamily="34" charset="0"/>
                <a:cs typeface="Arial" panose="020B0604020202020204" pitchFamily="34" charset="0"/>
              </a:rPr>
              <a:t>May only conduct burns that align with ORS 526.360(1)</a:t>
            </a:r>
          </a:p>
          <a:p>
            <a:pPr marL="746125" lvl="1" indent="-288925">
              <a:spcBef>
                <a:spcPts val="1000"/>
              </a:spcBef>
            </a:pPr>
            <a:r>
              <a:rPr lang="en-JM" sz="2000" dirty="0">
                <a:latin typeface="Arial" panose="020B0604020202020204" pitchFamily="34" charset="0"/>
                <a:cs typeface="Arial" panose="020B0604020202020204" pitchFamily="34" charset="0"/>
              </a:rPr>
              <a:t>May not terminate responsibility for the burn unless replaced, burn transferred to landowner, and ODF district notified</a:t>
            </a:r>
          </a:p>
          <a:p>
            <a:pPr marL="746125" lvl="1" indent="-288925">
              <a:spcBef>
                <a:spcPts val="1000"/>
              </a:spcBef>
            </a:pPr>
            <a:r>
              <a:rPr lang="en-JM" sz="2000" dirty="0">
                <a:latin typeface="Arial" panose="020B0604020202020204" pitchFamily="34" charset="0"/>
                <a:cs typeface="Arial" panose="020B0604020202020204" pitchFamily="34" charset="0"/>
              </a:rPr>
              <a:t>May only use “Certified Burn Manager” title if holding a valid certificate</a:t>
            </a:r>
          </a:p>
          <a:p>
            <a:pPr marL="746125" lvl="1" indent="-288925">
              <a:spcBef>
                <a:spcPts val="1000"/>
              </a:spcBef>
            </a:pPr>
            <a:r>
              <a:rPr lang="en-JM" sz="2000" dirty="0">
                <a:latin typeface="Arial" panose="020B0604020202020204" pitchFamily="34" charset="0"/>
                <a:cs typeface="Arial" panose="020B0604020202020204" pitchFamily="34" charset="0"/>
              </a:rPr>
              <a:t>May not falsify records</a:t>
            </a:r>
            <a:endParaRPr lang="en-US" sz="2000" dirty="0">
              <a:latin typeface="Arial" panose="020B0604020202020204" pitchFamily="34" charset="0"/>
              <a:ea typeface="Times New Roman" panose="02020603050405020304" pitchFamily="18" charset="0"/>
              <a:cs typeface="Arial" panose="020B0604020202020204" pitchFamily="34" charset="0"/>
            </a:endParaRPr>
          </a:p>
          <a:p>
            <a:pPr lvl="1" algn="just">
              <a:spcBef>
                <a:spcPts val="0"/>
              </a:spcBef>
              <a:spcAft>
                <a:spcPts val="300"/>
              </a:spcAft>
            </a:pPr>
            <a:r>
              <a:rPr lang="en-US" sz="2000" dirty="0">
                <a:latin typeface="Arial" panose="020B0604020202020204" pitchFamily="34" charset="0"/>
                <a:ea typeface="Times New Roman" panose="02020603050405020304" pitchFamily="18" charset="0"/>
                <a:cs typeface="Arial" panose="020B0604020202020204" pitchFamily="34" charset="0"/>
              </a:rPr>
              <a:t>Activities must be identified in burn plan;</a:t>
            </a:r>
          </a:p>
          <a:p>
            <a:pPr lvl="1" algn="just">
              <a:spcBef>
                <a:spcPts val="0"/>
              </a:spcBef>
              <a:spcAft>
                <a:spcPts val="300"/>
              </a:spcAft>
            </a:pPr>
            <a:r>
              <a:rPr lang="en-US" sz="2000" dirty="0">
                <a:latin typeface="Arial" panose="020B0604020202020204" pitchFamily="34" charset="0"/>
                <a:ea typeface="Times New Roman" panose="02020603050405020304" pitchFamily="18" charset="0"/>
                <a:cs typeface="Arial" panose="020B0604020202020204" pitchFamily="34" charset="0"/>
              </a:rPr>
              <a:t>Must be a type of burn the CBM is certified to conduct;</a:t>
            </a:r>
          </a:p>
          <a:p>
            <a:pPr lvl="1" algn="just">
              <a:spcBef>
                <a:spcPts val="0"/>
              </a:spcBef>
              <a:spcAft>
                <a:spcPts val="300"/>
              </a:spcAft>
            </a:pPr>
            <a:r>
              <a:rPr lang="en-US" sz="2000" dirty="0">
                <a:latin typeface="Arial" panose="020B0604020202020204" pitchFamily="34" charset="0"/>
                <a:ea typeface="Times New Roman" panose="02020603050405020304" pitchFamily="18" charset="0"/>
                <a:cs typeface="Arial" panose="020B0604020202020204" pitchFamily="34" charset="0"/>
              </a:rPr>
              <a:t>Must be conducted on classified forestland.</a:t>
            </a:r>
          </a:p>
          <a:p>
            <a:pPr marL="288925" indent="-288925"/>
            <a:endParaRPr lang="en-JM" sz="2400" dirty="0">
              <a:latin typeface="Arial" panose="020B0604020202020204" pitchFamily="34" charset="0"/>
              <a:cs typeface="Arial" panose="020B0604020202020204" pitchFamily="34" charset="0"/>
            </a:endParaRPr>
          </a:p>
        </p:txBody>
      </p:sp>
      <p:pic>
        <p:nvPicPr>
          <p:cNvPr id="3" name="Picture 2" descr="A fire in a forest&#10;&#10;Description automatically generated with low confidence">
            <a:extLst>
              <a:ext uri="{FF2B5EF4-FFF2-40B4-BE49-F238E27FC236}">
                <a16:creationId xmlns:a16="http://schemas.microsoft.com/office/drawing/2014/main" id="{F95CF504-1274-7F9A-979E-4582A68DE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224" y="1238254"/>
            <a:ext cx="5880100" cy="4410075"/>
          </a:xfrm>
          <a:prstGeom prst="rect">
            <a:avLst/>
          </a:prstGeom>
        </p:spPr>
      </p:pic>
    </p:spTree>
    <p:extLst>
      <p:ext uri="{BB962C8B-B14F-4D97-AF65-F5344CB8AC3E}">
        <p14:creationId xmlns:p14="http://schemas.microsoft.com/office/powerpoint/2010/main" val="2000649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BE0-78A8-4236-BD77-5FB898CDC89A}"/>
              </a:ext>
            </a:extLst>
          </p:cNvPr>
          <p:cNvSpPr>
            <a:spLocks noGrp="1"/>
          </p:cNvSpPr>
          <p:nvPr>
            <p:ph type="title"/>
          </p:nvPr>
        </p:nvSpPr>
        <p:spPr/>
        <p:txBody>
          <a:bodyPr>
            <a:normAutofit fontScale="90000"/>
          </a:bodyPr>
          <a:lstStyle/>
          <a:p>
            <a:pPr algn="ctr"/>
            <a:r>
              <a:rPr lang="en-US" b="0" u="sng" dirty="0">
                <a:ea typeface="Times New Roman" panose="02020603050405020304" pitchFamily="18" charset="0"/>
              </a:rPr>
              <a:t>Landowner Requirements and Prohibitions</a:t>
            </a:r>
            <a:br>
              <a:rPr lang="en-US" b="0" u="sng" dirty="0">
                <a:latin typeface="Arial" panose="020B0604020202020204" pitchFamily="34" charset="0"/>
                <a:ea typeface="Times New Roman" panose="02020603050405020304" pitchFamily="18" charset="0"/>
                <a:cs typeface="Arial" panose="020B0604020202020204" pitchFamily="34" charset="0"/>
              </a:rPr>
            </a:br>
            <a:r>
              <a:rPr lang="en-US" sz="1800" b="0" dirty="0">
                <a:ea typeface="Times New Roman" panose="02020603050405020304" pitchFamily="18" charset="0"/>
              </a:rPr>
              <a:t>OAR 629-042-1055</a:t>
            </a:r>
            <a:endParaRPr lang="en-US" sz="2000" dirty="0"/>
          </a:p>
        </p:txBody>
      </p:sp>
      <p:sp>
        <p:nvSpPr>
          <p:cNvPr id="3" name="Content Placeholder 2">
            <a:extLst>
              <a:ext uri="{FF2B5EF4-FFF2-40B4-BE49-F238E27FC236}">
                <a16:creationId xmlns:a16="http://schemas.microsoft.com/office/drawing/2014/main" id="{60422B86-732F-4C41-B845-1AF94659152A}"/>
              </a:ext>
            </a:extLst>
          </p:cNvPr>
          <p:cNvSpPr>
            <a:spLocks noGrp="1"/>
          </p:cNvSpPr>
          <p:nvPr>
            <p:ph idx="1"/>
          </p:nvPr>
        </p:nvSpPr>
        <p:spPr>
          <a:xfrm>
            <a:off x="-82037" y="1969293"/>
            <a:ext cx="5568438" cy="4729163"/>
          </a:xfrm>
        </p:spPr>
        <p:txBody>
          <a:bodyPr/>
          <a:lstStyle/>
          <a:p>
            <a:pPr marL="457200" lvl="1" indent="0" algn="just">
              <a:spcBef>
                <a:spcPts val="0"/>
              </a:spcBef>
              <a:spcAft>
                <a:spcPts val="300"/>
              </a:spcAft>
              <a:buNone/>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Notify adjacent landowners</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Provide a copy of the burn plan if requested.</a:t>
            </a:r>
          </a:p>
          <a:p>
            <a:pPr lvl="1" algn="just">
              <a:spcBef>
                <a:spcPts val="0"/>
              </a:spcBef>
              <a:spcAft>
                <a:spcPts val="300"/>
              </a:spcAft>
            </a:pPr>
            <a:endParaRPr lang="en-US" sz="2000" dirty="0">
              <a:ea typeface="Times New Roman" panose="02020603050405020304" pitchFamily="18" charset="0"/>
            </a:endParaRPr>
          </a:p>
          <a:p>
            <a:pPr lvl="1" algn="just">
              <a:spcBef>
                <a:spcPts val="0"/>
              </a:spcBef>
              <a:spcAft>
                <a:spcPts val="300"/>
              </a:spcAft>
            </a:pPr>
            <a:r>
              <a:rPr lang="en-US" sz="2000" dirty="0">
                <a:ea typeface="Times New Roman" panose="02020603050405020304" pitchFamily="18" charset="0"/>
              </a:rPr>
              <a:t>Landowner may not terminate a Certified Burn Manager’s responsibility unless:</a:t>
            </a:r>
          </a:p>
          <a:p>
            <a:pPr lvl="2" algn="just">
              <a:spcBef>
                <a:spcPts val="0"/>
              </a:spcBef>
              <a:spcAft>
                <a:spcPts val="300"/>
              </a:spcAft>
            </a:pPr>
            <a:r>
              <a:rPr lang="en-US" dirty="0">
                <a:latin typeface="Arial" panose="020B0604020202020204" pitchFamily="34" charset="0"/>
                <a:ea typeface="Times New Roman" panose="02020603050405020304" pitchFamily="18" charset="0"/>
                <a:cs typeface="Arial" panose="020B0604020202020204" pitchFamily="34" charset="0"/>
              </a:rPr>
              <a:t>Transfer conditions have been met; </a:t>
            </a:r>
          </a:p>
          <a:p>
            <a:pPr lvl="2" algn="just">
              <a:spcBef>
                <a:spcPts val="0"/>
              </a:spcBef>
              <a:spcAft>
                <a:spcPts val="300"/>
              </a:spcAft>
            </a:pPr>
            <a:r>
              <a:rPr lang="en-US" dirty="0">
                <a:latin typeface="Arial" panose="020B0604020202020204" pitchFamily="34" charset="0"/>
                <a:ea typeface="Times New Roman" panose="02020603050405020304" pitchFamily="18" charset="0"/>
                <a:cs typeface="Arial" panose="020B0604020202020204" pitchFamily="34" charset="0"/>
              </a:rPr>
              <a:t>Certified Burn Manager has been replace with another;</a:t>
            </a:r>
          </a:p>
          <a:p>
            <a:pPr lvl="2" algn="just">
              <a:spcBef>
                <a:spcPts val="0"/>
              </a:spcBef>
              <a:spcAft>
                <a:spcPts val="300"/>
              </a:spcAft>
            </a:pPr>
            <a:r>
              <a:rPr lang="en-US" dirty="0">
                <a:latin typeface="Arial" panose="020B0604020202020204" pitchFamily="34" charset="0"/>
                <a:ea typeface="Times New Roman" panose="02020603050405020304" pitchFamily="18" charset="0"/>
                <a:cs typeface="Arial" panose="020B0604020202020204" pitchFamily="34" charset="0"/>
              </a:rPr>
              <a:t>Landowner has assumed responsibility for the burn and executing the burn plan; and</a:t>
            </a:r>
          </a:p>
          <a:p>
            <a:pPr lvl="2" algn="just">
              <a:spcBef>
                <a:spcPts val="0"/>
              </a:spcBef>
              <a:spcAft>
                <a:spcPts val="300"/>
              </a:spcAft>
            </a:pPr>
            <a:r>
              <a:rPr lang="en-US" dirty="0">
                <a:latin typeface="Arial" panose="020B0604020202020204" pitchFamily="34" charset="0"/>
                <a:ea typeface="Times New Roman" panose="02020603050405020304" pitchFamily="18" charset="0"/>
                <a:cs typeface="Arial" panose="020B0604020202020204" pitchFamily="34" charset="0"/>
              </a:rPr>
              <a:t>Local ODF district has been notified.</a:t>
            </a:r>
          </a:p>
        </p:txBody>
      </p:sp>
      <p:pic>
        <p:nvPicPr>
          <p:cNvPr id="5" name="Picture 4" descr="A picture containing outdoor, tree, grass, person&#10;&#10;Description automatically generated">
            <a:extLst>
              <a:ext uri="{FF2B5EF4-FFF2-40B4-BE49-F238E27FC236}">
                <a16:creationId xmlns:a16="http://schemas.microsoft.com/office/drawing/2014/main" id="{35B59AFD-C052-6D75-6A77-AF5D71827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501" y="2664150"/>
            <a:ext cx="4118600" cy="3088950"/>
          </a:xfrm>
          <a:prstGeom prst="rect">
            <a:avLst/>
          </a:prstGeom>
        </p:spPr>
      </p:pic>
    </p:spTree>
    <p:extLst>
      <p:ext uri="{BB962C8B-B14F-4D97-AF65-F5344CB8AC3E}">
        <p14:creationId xmlns:p14="http://schemas.microsoft.com/office/powerpoint/2010/main" val="370026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884994-CC14-4D42-B174-108DA089744D}"/>
              </a:ext>
            </a:extLst>
          </p:cNvPr>
          <p:cNvSpPr>
            <a:spLocks noGrp="1"/>
          </p:cNvSpPr>
          <p:nvPr>
            <p:ph type="title"/>
          </p:nvPr>
        </p:nvSpPr>
        <p:spPr/>
        <p:txBody>
          <a:bodyPr>
            <a:normAutofit fontScale="90000"/>
          </a:bodyPr>
          <a:lstStyle/>
          <a:p>
            <a:r>
              <a:rPr lang="en-US" b="0" u="sng" dirty="0">
                <a:latin typeface="Arial" panose="020B0604020202020204" pitchFamily="34" charset="0"/>
                <a:cs typeface="Arial" panose="020B0604020202020204" pitchFamily="34" charset="0"/>
              </a:rPr>
              <a:t>Current and Future Progress</a:t>
            </a:r>
          </a:p>
        </p:txBody>
      </p:sp>
      <p:sp>
        <p:nvSpPr>
          <p:cNvPr id="5" name="Content Placeholder 4">
            <a:extLst>
              <a:ext uri="{FF2B5EF4-FFF2-40B4-BE49-F238E27FC236}">
                <a16:creationId xmlns:a16="http://schemas.microsoft.com/office/drawing/2014/main" id="{30EA76A4-45DF-4676-83B7-1350F63F9D97}"/>
              </a:ext>
            </a:extLst>
          </p:cNvPr>
          <p:cNvSpPr>
            <a:spLocks noGrp="1"/>
          </p:cNvSpPr>
          <p:nvPr>
            <p:ph idx="1"/>
          </p:nvPr>
        </p:nvSpPr>
        <p:spPr>
          <a:xfrm>
            <a:off x="2191821" y="1387011"/>
            <a:ext cx="7633699" cy="4267030"/>
          </a:xfrm>
        </p:spPr>
        <p:txBody>
          <a:bodyPr>
            <a:normAutofit fontScale="85000" lnSpcReduction="10000"/>
          </a:bodyPr>
          <a:lstStyle/>
          <a:p>
            <a:pPr marL="288925" indent="-288925"/>
            <a:r>
              <a:rPr lang="en-US" sz="2000" dirty="0">
                <a:latin typeface="Arial" panose="020B0604020202020204" pitchFamily="34" charset="0"/>
                <a:cs typeface="Arial" panose="020B0604020202020204" pitchFamily="34" charset="0"/>
              </a:rPr>
              <a:t>July 2022 – Notice of Proposed Rulemaking and Fiscal Impact Statement sent to Secretary of State. Legislators and interested parties notified.</a:t>
            </a:r>
          </a:p>
          <a:p>
            <a:pPr marL="288925" indent="-288925"/>
            <a:r>
              <a:rPr lang="en-US" sz="2000" dirty="0">
                <a:latin typeface="Arial" panose="020B0604020202020204" pitchFamily="34" charset="0"/>
                <a:cs typeface="Arial" panose="020B0604020202020204" pitchFamily="34" charset="0"/>
              </a:rPr>
              <a:t>August 2022 – Public hearings.</a:t>
            </a:r>
          </a:p>
          <a:p>
            <a:pPr marL="288925" indent="-288925"/>
            <a:endParaRPr lang="en-US" sz="2000" dirty="0">
              <a:latin typeface="Arial" panose="020B0604020202020204" pitchFamily="34" charset="0"/>
              <a:cs typeface="Arial" panose="020B0604020202020204" pitchFamily="34" charset="0"/>
            </a:endParaRPr>
          </a:p>
          <a:p>
            <a:pPr marL="288925" indent="-288925"/>
            <a:r>
              <a:rPr lang="en-US" sz="2000" dirty="0">
                <a:latin typeface="Arial" panose="020B0604020202020204" pitchFamily="34" charset="0"/>
                <a:cs typeface="Arial" panose="020B0604020202020204" pitchFamily="34" charset="0"/>
              </a:rPr>
              <a:t>November 2022 – ODF submitted final proposed rule with public comments to Board of Forestry for approval.</a:t>
            </a:r>
          </a:p>
          <a:p>
            <a:pPr marL="288925" indent="-288925"/>
            <a:endParaRPr lang="en-US" sz="2000" dirty="0">
              <a:latin typeface="Arial" panose="020B0604020202020204" pitchFamily="34" charset="0"/>
              <a:cs typeface="Arial" panose="020B0604020202020204" pitchFamily="34" charset="0"/>
            </a:endParaRPr>
          </a:p>
          <a:p>
            <a:pPr marL="288925" indent="-288925"/>
            <a:r>
              <a:rPr lang="en-US" sz="2000" dirty="0">
                <a:latin typeface="Arial" panose="020B0604020202020204" pitchFamily="34" charset="0"/>
                <a:cs typeface="Arial" panose="020B0604020202020204" pitchFamily="34" charset="0"/>
              </a:rPr>
              <a:t>November 2022 – Rule submitted to Secretary of State and Legislative Counsel for filing. </a:t>
            </a:r>
          </a:p>
          <a:p>
            <a:pPr marL="288925" indent="-288925"/>
            <a:endParaRPr lang="en-US" sz="2000" dirty="0">
              <a:latin typeface="Arial" panose="020B0604020202020204" pitchFamily="34" charset="0"/>
              <a:cs typeface="Arial" panose="020B0604020202020204" pitchFamily="34" charset="0"/>
            </a:endParaRPr>
          </a:p>
          <a:p>
            <a:pPr marL="288925" indent="-288925"/>
            <a:r>
              <a:rPr lang="en-US" sz="2000" dirty="0">
                <a:latin typeface="Arial" panose="020B0604020202020204" pitchFamily="34" charset="0"/>
                <a:cs typeface="Arial" panose="020B0604020202020204" pitchFamily="34" charset="0"/>
              </a:rPr>
              <a:t>Certified Burn Manager Advisory Committee Convenes, Winter, 2023</a:t>
            </a:r>
          </a:p>
          <a:p>
            <a:pPr marL="288925" indent="-288925"/>
            <a:endParaRPr lang="en-US" sz="2000" dirty="0">
              <a:latin typeface="Arial" panose="020B0604020202020204" pitchFamily="34" charset="0"/>
              <a:cs typeface="Arial" panose="020B0604020202020204" pitchFamily="34" charset="0"/>
            </a:endParaRPr>
          </a:p>
          <a:p>
            <a:pPr marL="288925" indent="-288925"/>
            <a:r>
              <a:rPr lang="en-US" sz="2000" dirty="0">
                <a:latin typeface="Arial" panose="020B0604020202020204" pitchFamily="34" charset="0"/>
                <a:cs typeface="Arial" panose="020B0604020202020204" pitchFamily="34" charset="0"/>
              </a:rPr>
              <a:t>Spring, 2023 – Program launch</a:t>
            </a:r>
          </a:p>
        </p:txBody>
      </p:sp>
    </p:spTree>
    <p:extLst>
      <p:ext uri="{BB962C8B-B14F-4D97-AF65-F5344CB8AC3E}">
        <p14:creationId xmlns:p14="http://schemas.microsoft.com/office/powerpoint/2010/main" val="69150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2504890"/>
            <a:ext cx="7886700" cy="1325563"/>
          </a:xfrm>
          <a:prstGeom prst="rect">
            <a:avLst/>
          </a:prstGeom>
        </p:spPr>
        <p:txBody>
          <a:bodyPr>
            <a:normAutofit fontScale="90000"/>
          </a:bodyPr>
          <a:lstStyle/>
          <a:p>
            <a:pPr algn="ctr"/>
            <a:r>
              <a:rPr lang="en-US" sz="6000" dirty="0"/>
              <a:t>Questions</a:t>
            </a:r>
            <a:r>
              <a:rPr lang="en-US" sz="6000" dirty="0">
                <a:latin typeface="Bahnschrift SemiBold SemiConden" panose="020B0502040204020203" pitchFamily="34" charset="0"/>
              </a:rPr>
              <a:t>?</a:t>
            </a:r>
            <a:br>
              <a:rPr lang="en-US" sz="6000" dirty="0">
                <a:latin typeface="Bahnschrift SemiBold SemiConden" panose="020B0502040204020203" pitchFamily="34" charset="0"/>
              </a:rPr>
            </a:br>
            <a:br>
              <a:rPr lang="en-US" sz="1800" dirty="0"/>
            </a:br>
            <a:br>
              <a:rPr lang="en-US" sz="1800" dirty="0"/>
            </a:br>
            <a:r>
              <a:rPr lang="en-US" sz="1800" dirty="0"/>
              <a:t>Amanda Rau</a:t>
            </a:r>
            <a:br>
              <a:rPr lang="en-US" sz="1800" dirty="0"/>
            </a:br>
            <a:r>
              <a:rPr lang="en-US" sz="1800" dirty="0"/>
              <a:t>Prescribed Fire Coordinator</a:t>
            </a:r>
            <a:br>
              <a:rPr lang="en-US" sz="1800" dirty="0"/>
            </a:br>
            <a:r>
              <a:rPr lang="en-US" sz="1800" dirty="0"/>
              <a:t>503-949-9673</a:t>
            </a:r>
            <a:br>
              <a:rPr lang="en-US" sz="1800" dirty="0"/>
            </a:br>
            <a:r>
              <a:rPr lang="en-US" sz="1800" dirty="0">
                <a:hlinkClick r:id="rId2"/>
              </a:rPr>
              <a:t>amanda.rau@odf.oregon.gov</a:t>
            </a:r>
            <a:br>
              <a:rPr lang="en-US" sz="1800" dirty="0"/>
            </a:br>
            <a:br>
              <a:rPr lang="en-US" sz="1800" dirty="0"/>
            </a:br>
            <a:endParaRPr lang="en-US" sz="1800" dirty="0">
              <a:latin typeface="Bahnschrift SemiBold SemiConden" panose="020B0502040204020203" pitchFamily="34" charset="0"/>
            </a:endParaRPr>
          </a:p>
        </p:txBody>
      </p:sp>
      <p:sp>
        <p:nvSpPr>
          <p:cNvPr id="6" name="Slide Number Placeholder 5">
            <a:extLst>
              <a:ext uri="{FF2B5EF4-FFF2-40B4-BE49-F238E27FC236}">
                <a16:creationId xmlns:a16="http://schemas.microsoft.com/office/drawing/2014/main" id="{C23E4F1A-736A-407E-BDC2-B333122E81A5}"/>
              </a:ext>
            </a:extLst>
          </p:cNvPr>
          <p:cNvSpPr txBox="1">
            <a:spLocks/>
          </p:cNvSpPr>
          <p:nvPr/>
        </p:nvSpPr>
        <p:spPr>
          <a:xfrm>
            <a:off x="8496300" y="6412046"/>
            <a:ext cx="2171700" cy="445955"/>
          </a:xfrm>
          <a:prstGeom prst="rect">
            <a:avLst/>
          </a:prstGeom>
        </p:spPr>
        <p:txBody>
          <a:bodyPr vert="horz" lIns="91440" tIns="45720" rIns="91440" bIns="45720" rtlCol="0" anchor="ctr"/>
          <a:lstStyle>
            <a:defPPr>
              <a:defRPr lang="en-US"/>
            </a:defPPr>
            <a:lvl1pPr marL="0" algn="r"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8D0743F-B1B8-4C84-B8A5-11245B08DC4F}" type="slidenum">
              <a:rPr lang="en-US"/>
              <a:pPr/>
              <a:t>12</a:t>
            </a:fld>
            <a:endParaRPr lang="en-US" dirty="0"/>
          </a:p>
        </p:txBody>
      </p:sp>
    </p:spTree>
    <p:extLst>
      <p:ext uri="{BB962C8B-B14F-4D97-AF65-F5344CB8AC3E}">
        <p14:creationId xmlns:p14="http://schemas.microsoft.com/office/powerpoint/2010/main" val="3278073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TotalTime>
  <Words>957</Words>
  <Application>Microsoft Office PowerPoint</Application>
  <PresentationFormat>Widescreen</PresentationFormat>
  <Paragraphs>105</Paragraphs>
  <Slides>12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Bahnschrift SemiBold SemiConden</vt:lpstr>
      <vt:lpstr>Arial</vt:lpstr>
      <vt:lpstr>Arial Nova Light</vt:lpstr>
      <vt:lpstr>Arial Nova</vt:lpstr>
      <vt:lpstr>Times New Roman</vt:lpstr>
      <vt:lpstr>Calibri</vt:lpstr>
      <vt:lpstr>Wingdings</vt:lpstr>
      <vt:lpstr>Office Theme</vt:lpstr>
      <vt:lpstr>ODF’s Prescribed Fire Program</vt:lpstr>
      <vt:lpstr>Reasons for Burning OAR 629-042-1000</vt:lpstr>
      <vt:lpstr>Planning for a Burn</vt:lpstr>
      <vt:lpstr>HB2571</vt:lpstr>
      <vt:lpstr>HB2571 </vt:lpstr>
      <vt:lpstr>ORS 526.360 </vt:lpstr>
      <vt:lpstr>Intent OAR 629-042-1010</vt:lpstr>
      <vt:lpstr>Certified Burn Manager Required Actions OAR 629-042-1040</vt:lpstr>
      <vt:lpstr>Prohibited Actions and Limitations OAR 629-042-1045 and 1050</vt:lpstr>
      <vt:lpstr>Landowner Requirements and Prohibitions OAR 629-042-1055</vt:lpstr>
      <vt:lpstr>Current and Future Progress</vt:lpstr>
      <vt:lpstr>Questions?   Amanda Rau Prescribed Fire Coordinator 503-949-9673 amanda.rau@odf.oregon.gov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BRISTOW Karissa * ODF</dc:creator>
  <cp:lastModifiedBy>Sherri Pugh</cp:lastModifiedBy>
  <cp:revision>13</cp:revision>
  <dcterms:created xsi:type="dcterms:W3CDTF">2022-12-08T16:34:31Z</dcterms:created>
  <dcterms:modified xsi:type="dcterms:W3CDTF">2023-01-24T16:28:37Z</dcterms:modified>
</cp:coreProperties>
</file>