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glb" ContentType="model/gltf.binary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06"/>
  </p:notesMasterIdLst>
  <p:sldIdLst>
    <p:sldId id="481" r:id="rId2"/>
    <p:sldId id="446" r:id="rId3"/>
    <p:sldId id="363" r:id="rId4"/>
    <p:sldId id="568" r:id="rId5"/>
    <p:sldId id="397" r:id="rId6"/>
    <p:sldId id="339" r:id="rId7"/>
    <p:sldId id="394" r:id="rId8"/>
    <p:sldId id="395" r:id="rId9"/>
    <p:sldId id="396" r:id="rId10"/>
    <p:sldId id="458" r:id="rId11"/>
    <p:sldId id="459" r:id="rId12"/>
    <p:sldId id="420" r:id="rId13"/>
    <p:sldId id="764" r:id="rId14"/>
    <p:sldId id="763" r:id="rId15"/>
    <p:sldId id="757" r:id="rId16"/>
    <p:sldId id="758" r:id="rId17"/>
    <p:sldId id="756" r:id="rId18"/>
    <p:sldId id="707" r:id="rId19"/>
    <p:sldId id="708" r:id="rId20"/>
    <p:sldId id="759" r:id="rId21"/>
    <p:sldId id="688" r:id="rId22"/>
    <p:sldId id="755" r:id="rId23"/>
    <p:sldId id="762" r:id="rId24"/>
    <p:sldId id="761" r:id="rId25"/>
    <p:sldId id="411" r:id="rId26"/>
    <p:sldId id="760" r:id="rId27"/>
    <p:sldId id="767" r:id="rId28"/>
    <p:sldId id="765" r:id="rId29"/>
    <p:sldId id="766" r:id="rId30"/>
    <p:sldId id="768" r:id="rId31"/>
    <p:sldId id="769" r:id="rId32"/>
    <p:sldId id="779" r:id="rId33"/>
    <p:sldId id="770" r:id="rId34"/>
    <p:sldId id="771" r:id="rId35"/>
    <p:sldId id="772" r:id="rId36"/>
    <p:sldId id="774" r:id="rId37"/>
    <p:sldId id="773" r:id="rId38"/>
    <p:sldId id="775" r:id="rId39"/>
    <p:sldId id="776" r:id="rId40"/>
    <p:sldId id="777" r:id="rId41"/>
    <p:sldId id="778" r:id="rId42"/>
    <p:sldId id="785" r:id="rId43"/>
    <p:sldId id="780" r:id="rId44"/>
    <p:sldId id="781" r:id="rId45"/>
    <p:sldId id="782" r:id="rId46"/>
    <p:sldId id="783" r:id="rId47"/>
    <p:sldId id="784" r:id="rId48"/>
    <p:sldId id="787" r:id="rId49"/>
    <p:sldId id="788" r:id="rId50"/>
    <p:sldId id="789" r:id="rId51"/>
    <p:sldId id="790" r:id="rId52"/>
    <p:sldId id="786" r:id="rId53"/>
    <p:sldId id="792" r:id="rId54"/>
    <p:sldId id="791" r:id="rId55"/>
    <p:sldId id="793" r:id="rId56"/>
    <p:sldId id="794" r:id="rId57"/>
    <p:sldId id="796" r:id="rId58"/>
    <p:sldId id="795" r:id="rId59"/>
    <p:sldId id="596" r:id="rId60"/>
    <p:sldId id="700" r:id="rId61"/>
    <p:sldId id="724" r:id="rId62"/>
    <p:sldId id="726" r:id="rId63"/>
    <p:sldId id="797" r:id="rId64"/>
    <p:sldId id="798" r:id="rId65"/>
    <p:sldId id="702" r:id="rId66"/>
    <p:sldId id="800" r:id="rId67"/>
    <p:sldId id="803" r:id="rId68"/>
    <p:sldId id="804" r:id="rId69"/>
    <p:sldId id="799" r:id="rId70"/>
    <p:sldId id="802" r:id="rId71"/>
    <p:sldId id="741" r:id="rId72"/>
    <p:sldId id="812" r:id="rId73"/>
    <p:sldId id="809" r:id="rId74"/>
    <p:sldId id="810" r:id="rId75"/>
    <p:sldId id="811" r:id="rId76"/>
    <p:sldId id="586" r:id="rId77"/>
    <p:sldId id="754" r:id="rId78"/>
    <p:sldId id="585" r:id="rId79"/>
    <p:sldId id="714" r:id="rId80"/>
    <p:sldId id="715" r:id="rId81"/>
    <p:sldId id="745" r:id="rId82"/>
    <p:sldId id="684" r:id="rId83"/>
    <p:sldId id="593" r:id="rId84"/>
    <p:sldId id="713" r:id="rId85"/>
    <p:sldId id="807" r:id="rId86"/>
    <p:sldId id="808" r:id="rId87"/>
    <p:sldId id="588" r:id="rId88"/>
    <p:sldId id="391" r:id="rId89"/>
    <p:sldId id="557" r:id="rId90"/>
    <p:sldId id="717" r:id="rId91"/>
    <p:sldId id="752" r:id="rId92"/>
    <p:sldId id="814" r:id="rId93"/>
    <p:sldId id="813" r:id="rId94"/>
    <p:sldId id="815" r:id="rId95"/>
    <p:sldId id="719" r:id="rId96"/>
    <p:sldId id="816" r:id="rId97"/>
    <p:sldId id="751" r:id="rId98"/>
    <p:sldId id="628" r:id="rId99"/>
    <p:sldId id="962" r:id="rId100"/>
    <p:sldId id="736" r:id="rId101"/>
    <p:sldId id="636" r:id="rId102"/>
    <p:sldId id="749" r:id="rId103"/>
    <p:sldId id="963" r:id="rId104"/>
    <p:sldId id="722" r:id="rId10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userId="Mark Ne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14D4"/>
    <a:srgbClr val="1F1F1F"/>
    <a:srgbClr val="FFFF66"/>
    <a:srgbClr val="FFFF99"/>
    <a:srgbClr val="FFFFCC"/>
    <a:srgbClr val="FF3300"/>
    <a:srgbClr val="FF6600"/>
    <a:srgbClr val="CC9900"/>
    <a:srgbClr val="FFFF00"/>
    <a:srgbClr val="191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9FA0C7-9E3B-4565-9AEB-F690420BAAC4}" v="124" dt="2022-10-22T02:59:26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16" autoAdjust="0"/>
  </p:normalViewPr>
  <p:slideViewPr>
    <p:cSldViewPr>
      <p:cViewPr varScale="1">
        <p:scale>
          <a:sx n="108" d="100"/>
          <a:sy n="108" d="100"/>
        </p:scale>
        <p:origin x="17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commentAuthors" Target="commentAuthor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" userId="a584dcf5-9463-45df-b58f-c5025703c2bb" providerId="ADAL" clId="{83CC3BBC-71EC-4F61-AC71-5AE9F5897856}"/>
    <pc:docChg chg="custSel addSld modSld">
      <pc:chgData name="Mark" userId="a584dcf5-9463-45df-b58f-c5025703c2bb" providerId="ADAL" clId="{83CC3BBC-71EC-4F61-AC71-5AE9F5897856}" dt="2022-03-16T02:29:15.755" v="543" actId="207"/>
      <pc:docMkLst>
        <pc:docMk/>
      </pc:docMkLst>
      <pc:sldChg chg="modSp">
        <pc:chgData name="Mark" userId="a584dcf5-9463-45df-b58f-c5025703c2bb" providerId="ADAL" clId="{83CC3BBC-71EC-4F61-AC71-5AE9F5897856}" dt="2022-03-16T01:38:49.438" v="0" actId="115"/>
        <pc:sldMkLst>
          <pc:docMk/>
          <pc:sldMk cId="0" sldId="446"/>
        </pc:sldMkLst>
        <pc:spChg chg="mod">
          <ac:chgData name="Mark" userId="a584dcf5-9463-45df-b58f-c5025703c2bb" providerId="ADAL" clId="{83CC3BBC-71EC-4F61-AC71-5AE9F5897856}" dt="2022-03-16T01:38:49.438" v="0" actId="115"/>
          <ac:spMkLst>
            <pc:docMk/>
            <pc:sldMk cId="0" sldId="446"/>
            <ac:spMk id="5" creationId="{00000000-0000-0000-0000-000000000000}"/>
          </ac:spMkLst>
        </pc:spChg>
      </pc:sldChg>
      <pc:sldChg chg="modSp modAnim">
        <pc:chgData name="Mark" userId="a584dcf5-9463-45df-b58f-c5025703c2bb" providerId="ADAL" clId="{83CC3BBC-71EC-4F61-AC71-5AE9F5897856}" dt="2022-03-16T01:54:18.558" v="313" actId="115"/>
        <pc:sldMkLst>
          <pc:docMk/>
          <pc:sldMk cId="2993544625" sldId="557"/>
        </pc:sldMkLst>
        <pc:spChg chg="mod">
          <ac:chgData name="Mark" userId="a584dcf5-9463-45df-b58f-c5025703c2bb" providerId="ADAL" clId="{83CC3BBC-71EC-4F61-AC71-5AE9F5897856}" dt="2022-03-16T01:54:18.558" v="313" actId="115"/>
          <ac:spMkLst>
            <pc:docMk/>
            <pc:sldMk cId="2993544625" sldId="557"/>
            <ac:spMk id="5" creationId="{00000000-0000-0000-0000-000000000000}"/>
          </ac:spMkLst>
        </pc:spChg>
      </pc:sldChg>
      <pc:sldChg chg="modSp mod modShow">
        <pc:chgData name="Mark" userId="a584dcf5-9463-45df-b58f-c5025703c2bb" providerId="ADAL" clId="{83CC3BBC-71EC-4F61-AC71-5AE9F5897856}" dt="2022-03-16T02:22:57.710" v="437" actId="20577"/>
        <pc:sldMkLst>
          <pc:docMk/>
          <pc:sldMk cId="1696598141" sldId="585"/>
        </pc:sldMkLst>
        <pc:spChg chg="mod">
          <ac:chgData name="Mark" userId="a584dcf5-9463-45df-b58f-c5025703c2bb" providerId="ADAL" clId="{83CC3BBC-71EC-4F61-AC71-5AE9F5897856}" dt="2022-03-16T02:22:57.710" v="437" actId="20577"/>
          <ac:spMkLst>
            <pc:docMk/>
            <pc:sldMk cId="1696598141" sldId="585"/>
            <ac:spMk id="4" creationId="{00000000-0000-0000-0000-000000000000}"/>
          </ac:spMkLst>
        </pc:spChg>
        <pc:picChg chg="mod">
          <ac:chgData name="Mark" userId="a584dcf5-9463-45df-b58f-c5025703c2bb" providerId="ADAL" clId="{83CC3BBC-71EC-4F61-AC71-5AE9F5897856}" dt="2022-03-16T02:22:26.876" v="347" actId="14100"/>
          <ac:picMkLst>
            <pc:docMk/>
            <pc:sldMk cId="1696598141" sldId="585"/>
            <ac:picMk id="6" creationId="{00000000-0000-0000-0000-000000000000}"/>
          </ac:picMkLst>
        </pc:picChg>
      </pc:sldChg>
      <pc:sldChg chg="modSp mod">
        <pc:chgData name="Mark" userId="a584dcf5-9463-45df-b58f-c5025703c2bb" providerId="ADAL" clId="{83CC3BBC-71EC-4F61-AC71-5AE9F5897856}" dt="2022-03-16T02:25:42.536" v="468" actId="20577"/>
        <pc:sldMkLst>
          <pc:docMk/>
          <pc:sldMk cId="1165312062" sldId="588"/>
        </pc:sldMkLst>
        <pc:spChg chg="mod">
          <ac:chgData name="Mark" userId="a584dcf5-9463-45df-b58f-c5025703c2bb" providerId="ADAL" clId="{83CC3BBC-71EC-4F61-AC71-5AE9F5897856}" dt="2022-03-16T02:25:42.536" v="468" actId="20577"/>
          <ac:spMkLst>
            <pc:docMk/>
            <pc:sldMk cId="1165312062" sldId="588"/>
            <ac:spMk id="7" creationId="{00000000-0000-0000-0000-000000000000}"/>
          </ac:spMkLst>
        </pc:spChg>
      </pc:sldChg>
      <pc:sldChg chg="modSp mod">
        <pc:chgData name="Mark" userId="a584dcf5-9463-45df-b58f-c5025703c2bb" providerId="ADAL" clId="{83CC3BBC-71EC-4F61-AC71-5AE9F5897856}" dt="2022-03-16T01:40:17.504" v="41" actId="20577"/>
        <pc:sldMkLst>
          <pc:docMk/>
          <pc:sldMk cId="35559225" sldId="756"/>
        </pc:sldMkLst>
        <pc:spChg chg="mod">
          <ac:chgData name="Mark" userId="a584dcf5-9463-45df-b58f-c5025703c2bb" providerId="ADAL" clId="{83CC3BBC-71EC-4F61-AC71-5AE9F5897856}" dt="2022-03-16T01:40:17.504" v="41" actId="20577"/>
          <ac:spMkLst>
            <pc:docMk/>
            <pc:sldMk cId="35559225" sldId="756"/>
            <ac:spMk id="4" creationId="{00000000-0000-0000-0000-000000000000}"/>
          </ac:spMkLst>
        </pc:spChg>
      </pc:sldChg>
      <pc:sldChg chg="modSp mod">
        <pc:chgData name="Mark" userId="a584dcf5-9463-45df-b58f-c5025703c2bb" providerId="ADAL" clId="{83CC3BBC-71EC-4F61-AC71-5AE9F5897856}" dt="2022-03-16T02:28:10.565" v="538" actId="207"/>
        <pc:sldMkLst>
          <pc:docMk/>
          <pc:sldMk cId="2329320474" sldId="757"/>
        </pc:sldMkLst>
        <pc:spChg chg="mod">
          <ac:chgData name="Mark" userId="a584dcf5-9463-45df-b58f-c5025703c2bb" providerId="ADAL" clId="{83CC3BBC-71EC-4F61-AC71-5AE9F5897856}" dt="2022-03-16T02:28:10.565" v="538" actId="207"/>
          <ac:spMkLst>
            <pc:docMk/>
            <pc:sldMk cId="2329320474" sldId="757"/>
            <ac:spMk id="4" creationId="{00000000-0000-0000-0000-000000000000}"/>
          </ac:spMkLst>
        </pc:spChg>
      </pc:sldChg>
      <pc:sldChg chg="modSp mod">
        <pc:chgData name="Mark" userId="a584dcf5-9463-45df-b58f-c5025703c2bb" providerId="ADAL" clId="{83CC3BBC-71EC-4F61-AC71-5AE9F5897856}" dt="2022-03-16T02:29:15.755" v="543" actId="207"/>
        <pc:sldMkLst>
          <pc:docMk/>
          <pc:sldMk cId="2791507719" sldId="760"/>
        </pc:sldMkLst>
        <pc:spChg chg="mod">
          <ac:chgData name="Mark" userId="a584dcf5-9463-45df-b58f-c5025703c2bb" providerId="ADAL" clId="{83CC3BBC-71EC-4F61-AC71-5AE9F5897856}" dt="2022-03-16T02:29:15.755" v="543" actId="207"/>
          <ac:spMkLst>
            <pc:docMk/>
            <pc:sldMk cId="2791507719" sldId="760"/>
            <ac:spMk id="4" creationId="{00000000-0000-0000-0000-000000000000}"/>
          </ac:spMkLst>
        </pc:spChg>
      </pc:sldChg>
      <pc:sldChg chg="modSp mod">
        <pc:chgData name="Mark" userId="a584dcf5-9463-45df-b58f-c5025703c2bb" providerId="ADAL" clId="{83CC3BBC-71EC-4F61-AC71-5AE9F5897856}" dt="2022-03-16T01:41:37.265" v="80" actId="20577"/>
        <pc:sldMkLst>
          <pc:docMk/>
          <pc:sldMk cId="3776357027" sldId="802"/>
        </pc:sldMkLst>
        <pc:spChg chg="mod">
          <ac:chgData name="Mark" userId="a584dcf5-9463-45df-b58f-c5025703c2bb" providerId="ADAL" clId="{83CC3BBC-71EC-4F61-AC71-5AE9F5897856}" dt="2022-03-16T01:41:37.265" v="80" actId="20577"/>
          <ac:spMkLst>
            <pc:docMk/>
            <pc:sldMk cId="3776357027" sldId="802"/>
            <ac:spMk id="4" creationId="{3B383540-AD5E-4AE7-968A-EDD75C1DC7E5}"/>
          </ac:spMkLst>
        </pc:spChg>
        <pc:spChg chg="mod">
          <ac:chgData name="Mark" userId="a584dcf5-9463-45df-b58f-c5025703c2bb" providerId="ADAL" clId="{83CC3BBC-71EC-4F61-AC71-5AE9F5897856}" dt="2022-03-16T01:41:23.707" v="60" actId="404"/>
          <ac:spMkLst>
            <pc:docMk/>
            <pc:sldMk cId="3776357027" sldId="802"/>
            <ac:spMk id="5" creationId="{00000000-0000-0000-0000-000000000000}"/>
          </ac:spMkLst>
        </pc:spChg>
      </pc:sldChg>
      <pc:sldChg chg="addSp delSp modSp add mod">
        <pc:chgData name="Mark" userId="a584dcf5-9463-45df-b58f-c5025703c2bb" providerId="ADAL" clId="{83CC3BBC-71EC-4F61-AC71-5AE9F5897856}" dt="2022-03-16T01:57:05.889" v="339" actId="478"/>
        <pc:sldMkLst>
          <pc:docMk/>
          <pc:sldMk cId="1017996985" sldId="807"/>
        </pc:sldMkLst>
        <pc:picChg chg="mod">
          <ac:chgData name="Mark" userId="a584dcf5-9463-45df-b58f-c5025703c2bb" providerId="ADAL" clId="{83CC3BBC-71EC-4F61-AC71-5AE9F5897856}" dt="2022-03-16T01:57:00.495" v="336" actId="14100"/>
          <ac:picMkLst>
            <pc:docMk/>
            <pc:sldMk cId="1017996985" sldId="807"/>
            <ac:picMk id="3" creationId="{208A45B4-B21B-4A8C-B215-B527000D4899}"/>
          </ac:picMkLst>
        </pc:picChg>
        <pc:picChg chg="add del mod">
          <ac:chgData name="Mark" userId="a584dcf5-9463-45df-b58f-c5025703c2bb" providerId="ADAL" clId="{83CC3BBC-71EC-4F61-AC71-5AE9F5897856}" dt="2022-03-16T01:57:05.889" v="339" actId="478"/>
          <ac:picMkLst>
            <pc:docMk/>
            <pc:sldMk cId="1017996985" sldId="807"/>
            <ac:picMk id="4" creationId="{60D2498A-7D2D-4FE4-9233-836A41309F07}"/>
          </ac:picMkLst>
        </pc:picChg>
      </pc:sldChg>
      <pc:sldChg chg="modSp add">
        <pc:chgData name="Mark" userId="a584dcf5-9463-45df-b58f-c5025703c2bb" providerId="ADAL" clId="{83CC3BBC-71EC-4F61-AC71-5AE9F5897856}" dt="2022-03-16T01:57:22.414" v="341" actId="14826"/>
        <pc:sldMkLst>
          <pc:docMk/>
          <pc:sldMk cId="1707348955" sldId="808"/>
        </pc:sldMkLst>
        <pc:picChg chg="mod">
          <ac:chgData name="Mark" userId="a584dcf5-9463-45df-b58f-c5025703c2bb" providerId="ADAL" clId="{83CC3BBC-71EC-4F61-AC71-5AE9F5897856}" dt="2022-03-16T01:57:22.414" v="341" actId="14826"/>
          <ac:picMkLst>
            <pc:docMk/>
            <pc:sldMk cId="1707348955" sldId="808"/>
            <ac:picMk id="3" creationId="{208A45B4-B21B-4A8C-B215-B527000D4899}"/>
          </ac:picMkLst>
        </pc:picChg>
      </pc:sldChg>
    </pc:docChg>
  </pc:docChgLst>
  <pc:docChgLst>
    <pc:chgData name="Mark" userId="a584dcf5-9463-45df-b58f-c5025703c2bb" providerId="ADAL" clId="{851E4726-228F-4028-AF21-397558EDAAC2}"/>
    <pc:docChg chg="undo custSel addSld delSld modSld sldOrd modMainMaster">
      <pc:chgData name="Mark" userId="a584dcf5-9463-45df-b58f-c5025703c2bb" providerId="ADAL" clId="{851E4726-228F-4028-AF21-397558EDAAC2}" dt="2022-03-14T04:35:31.608" v="8527" actId="6549"/>
      <pc:docMkLst>
        <pc:docMk/>
      </pc:docMkLst>
      <pc:sldChg chg="modSp">
        <pc:chgData name="Mark" userId="a584dcf5-9463-45df-b58f-c5025703c2bb" providerId="ADAL" clId="{851E4726-228F-4028-AF21-397558EDAAC2}" dt="2022-03-07T04:47:47.083" v="25" actId="14826"/>
        <pc:sldMkLst>
          <pc:docMk/>
          <pc:sldMk cId="0" sldId="339"/>
        </pc:sldMkLst>
        <pc:picChg chg="mod">
          <ac:chgData name="Mark" userId="a584dcf5-9463-45df-b58f-c5025703c2bb" providerId="ADAL" clId="{851E4726-228F-4028-AF21-397558EDAAC2}" dt="2022-03-07T04:47:47.083" v="25" actId="14826"/>
          <ac:picMkLst>
            <pc:docMk/>
            <pc:sldMk cId="0" sldId="339"/>
            <ac:picMk id="4" creationId="{00000000-0000-0000-0000-000000000000}"/>
          </ac:picMkLst>
        </pc:picChg>
      </pc:sldChg>
      <pc:sldChg chg="addSp modSp mod setBg">
        <pc:chgData name="Mark" userId="a584dcf5-9463-45df-b58f-c5025703c2bb" providerId="ADAL" clId="{851E4726-228F-4028-AF21-397558EDAAC2}" dt="2022-03-12T06:13:00.111" v="1826" actId="1076"/>
        <pc:sldMkLst>
          <pc:docMk/>
          <pc:sldMk cId="0" sldId="363"/>
        </pc:sldMkLst>
        <pc:spChg chg="mod ord">
          <ac:chgData name="Mark" userId="a584dcf5-9463-45df-b58f-c5025703c2bb" providerId="ADAL" clId="{851E4726-228F-4028-AF21-397558EDAAC2}" dt="2022-03-12T06:12:03.216" v="1752" actId="6549"/>
          <ac:spMkLst>
            <pc:docMk/>
            <pc:sldMk cId="0" sldId="363"/>
            <ac:spMk id="2" creationId="{00000000-0000-0000-0000-000000000000}"/>
          </ac:spMkLst>
        </pc:spChg>
        <pc:spChg chg="add mod">
          <ac:chgData name="Mark" userId="a584dcf5-9463-45df-b58f-c5025703c2bb" providerId="ADAL" clId="{851E4726-228F-4028-AF21-397558EDAAC2}" dt="2022-03-12T06:13:00.111" v="1826" actId="1076"/>
          <ac:spMkLst>
            <pc:docMk/>
            <pc:sldMk cId="0" sldId="363"/>
            <ac:spMk id="5" creationId="{E1D09651-E6CC-478A-94F6-D3993B8F269D}"/>
          </ac:spMkLst>
        </pc:spChg>
        <pc:picChg chg="add mod">
          <ac:chgData name="Mark" userId="a584dcf5-9463-45df-b58f-c5025703c2bb" providerId="ADAL" clId="{851E4726-228F-4028-AF21-397558EDAAC2}" dt="2022-03-12T06:12:43.559" v="1818" actId="1076"/>
          <ac:picMkLst>
            <pc:docMk/>
            <pc:sldMk cId="0" sldId="363"/>
            <ac:picMk id="4" creationId="{5A376625-3A12-4B4B-BDFB-A7F20EEA8EE3}"/>
          </ac:picMkLst>
        </pc:picChg>
      </pc:sldChg>
      <pc:sldChg chg="modSp mod">
        <pc:chgData name="Mark" userId="a584dcf5-9463-45df-b58f-c5025703c2bb" providerId="ADAL" clId="{851E4726-228F-4028-AF21-397558EDAAC2}" dt="2022-03-07T05:19:31.815" v="830" actId="6549"/>
        <pc:sldMkLst>
          <pc:docMk/>
          <pc:sldMk cId="0" sldId="391"/>
        </pc:sldMkLst>
        <pc:spChg chg="mod">
          <ac:chgData name="Mark" userId="a584dcf5-9463-45df-b58f-c5025703c2bb" providerId="ADAL" clId="{851E4726-228F-4028-AF21-397558EDAAC2}" dt="2022-03-07T05:19:31.815" v="830" actId="6549"/>
          <ac:spMkLst>
            <pc:docMk/>
            <pc:sldMk cId="0" sldId="391"/>
            <ac:spMk id="7" creationId="{00000000-0000-0000-0000-000000000000}"/>
          </ac:spMkLst>
        </pc:spChg>
        <pc:graphicFrameChg chg="mod">
          <ac:chgData name="Mark" userId="a584dcf5-9463-45df-b58f-c5025703c2bb" providerId="ADAL" clId="{851E4726-228F-4028-AF21-397558EDAAC2}" dt="2022-03-07T05:19:10.739" v="764" actId="1076"/>
          <ac:graphicFrameMkLst>
            <pc:docMk/>
            <pc:sldMk cId="0" sldId="391"/>
            <ac:graphicFrameMk id="9" creationId="{C798A2FE-6337-4792-BA4A-F1FC93D75C90}"/>
          </ac:graphicFrameMkLst>
        </pc:graphicFrameChg>
      </pc:sldChg>
      <pc:sldChg chg="modSp">
        <pc:chgData name="Mark" userId="a584dcf5-9463-45df-b58f-c5025703c2bb" providerId="ADAL" clId="{851E4726-228F-4028-AF21-397558EDAAC2}" dt="2022-03-07T04:48:05.373" v="26" actId="14826"/>
        <pc:sldMkLst>
          <pc:docMk/>
          <pc:sldMk cId="0" sldId="394"/>
        </pc:sldMkLst>
        <pc:picChg chg="mod">
          <ac:chgData name="Mark" userId="a584dcf5-9463-45df-b58f-c5025703c2bb" providerId="ADAL" clId="{851E4726-228F-4028-AF21-397558EDAAC2}" dt="2022-03-07T04:48:05.373" v="26" actId="14826"/>
          <ac:picMkLst>
            <pc:docMk/>
            <pc:sldMk cId="0" sldId="394"/>
            <ac:picMk id="4" creationId="{00000000-0000-0000-0000-000000000000}"/>
          </ac:picMkLst>
        </pc:picChg>
      </pc:sldChg>
      <pc:sldChg chg="modSp">
        <pc:chgData name="Mark" userId="a584dcf5-9463-45df-b58f-c5025703c2bb" providerId="ADAL" clId="{851E4726-228F-4028-AF21-397558EDAAC2}" dt="2022-03-07T04:48:39.915" v="27" actId="14826"/>
        <pc:sldMkLst>
          <pc:docMk/>
          <pc:sldMk cId="0" sldId="395"/>
        </pc:sldMkLst>
        <pc:picChg chg="mod">
          <ac:chgData name="Mark" userId="a584dcf5-9463-45df-b58f-c5025703c2bb" providerId="ADAL" clId="{851E4726-228F-4028-AF21-397558EDAAC2}" dt="2022-03-07T04:48:39.915" v="27" actId="14826"/>
          <ac:picMkLst>
            <pc:docMk/>
            <pc:sldMk cId="0" sldId="395"/>
            <ac:picMk id="4" creationId="{00000000-0000-0000-0000-000000000000}"/>
          </ac:picMkLst>
        </pc:picChg>
      </pc:sldChg>
      <pc:sldChg chg="modSp">
        <pc:chgData name="Mark" userId="a584dcf5-9463-45df-b58f-c5025703c2bb" providerId="ADAL" clId="{851E4726-228F-4028-AF21-397558EDAAC2}" dt="2022-03-09T03:46:00.057" v="1090" actId="14826"/>
        <pc:sldMkLst>
          <pc:docMk/>
          <pc:sldMk cId="0" sldId="396"/>
        </pc:sldMkLst>
        <pc:picChg chg="mod">
          <ac:chgData name="Mark" userId="a584dcf5-9463-45df-b58f-c5025703c2bb" providerId="ADAL" clId="{851E4726-228F-4028-AF21-397558EDAAC2}" dt="2022-03-09T03:46:00.057" v="1090" actId="14826"/>
          <ac:picMkLst>
            <pc:docMk/>
            <pc:sldMk cId="0" sldId="396"/>
            <ac:picMk id="4" creationId="{00000000-0000-0000-0000-000000000000}"/>
          </ac:picMkLst>
        </pc:picChg>
      </pc:sldChg>
      <pc:sldChg chg="modSp mod ord">
        <pc:chgData name="Mark" userId="a584dcf5-9463-45df-b58f-c5025703c2bb" providerId="ADAL" clId="{851E4726-228F-4028-AF21-397558EDAAC2}" dt="2022-03-14T01:33:43.762" v="2221"/>
        <pc:sldMkLst>
          <pc:docMk/>
          <pc:sldMk cId="0" sldId="397"/>
        </pc:sldMkLst>
        <pc:picChg chg="mod">
          <ac:chgData name="Mark" userId="a584dcf5-9463-45df-b58f-c5025703c2bb" providerId="ADAL" clId="{851E4726-228F-4028-AF21-397558EDAAC2}" dt="2022-03-09T03:19:05.658" v="1063" actId="1037"/>
          <ac:picMkLst>
            <pc:docMk/>
            <pc:sldMk cId="0" sldId="397"/>
            <ac:picMk id="4" creationId="{00000000-0000-0000-0000-000000000000}"/>
          </ac:picMkLst>
        </pc:picChg>
      </pc:sldChg>
      <pc:sldChg chg="modSp mod">
        <pc:chgData name="Mark" userId="a584dcf5-9463-45df-b58f-c5025703c2bb" providerId="ADAL" clId="{851E4726-228F-4028-AF21-397558EDAAC2}" dt="2022-03-14T01:46:30.423" v="2710" actId="20577"/>
        <pc:sldMkLst>
          <pc:docMk/>
          <pc:sldMk cId="0" sldId="411"/>
        </pc:sldMkLst>
        <pc:spChg chg="mod">
          <ac:chgData name="Mark" userId="a584dcf5-9463-45df-b58f-c5025703c2bb" providerId="ADAL" clId="{851E4726-228F-4028-AF21-397558EDAAC2}" dt="2022-03-14T01:46:30.423" v="2710" actId="20577"/>
          <ac:spMkLst>
            <pc:docMk/>
            <pc:sldMk cId="0" sldId="411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07T05:01:17.622" v="253" actId="14100"/>
          <ac:picMkLst>
            <pc:docMk/>
            <pc:sldMk cId="0" sldId="411"/>
            <ac:picMk id="6" creationId="{00000000-0000-0000-0000-000000000000}"/>
          </ac:picMkLst>
        </pc:picChg>
        <pc:cxnChg chg="mod">
          <ac:chgData name="Mark" userId="a584dcf5-9463-45df-b58f-c5025703c2bb" providerId="ADAL" clId="{851E4726-228F-4028-AF21-397558EDAAC2}" dt="2022-03-07T05:01:33.927" v="257" actId="14100"/>
          <ac:cxnSpMkLst>
            <pc:docMk/>
            <pc:sldMk cId="0" sldId="411"/>
            <ac:cxnSpMk id="7" creationId="{00000000-0000-0000-0000-000000000000}"/>
          </ac:cxnSpMkLst>
        </pc:cxnChg>
        <pc:cxnChg chg="mod">
          <ac:chgData name="Mark" userId="a584dcf5-9463-45df-b58f-c5025703c2bb" providerId="ADAL" clId="{851E4726-228F-4028-AF21-397558EDAAC2}" dt="2022-03-07T05:01:25.305" v="255" actId="14100"/>
          <ac:cxnSpMkLst>
            <pc:docMk/>
            <pc:sldMk cId="0" sldId="411"/>
            <ac:cxnSpMk id="9" creationId="{00000000-0000-0000-0000-000000000000}"/>
          </ac:cxnSpMkLst>
        </pc:cxnChg>
      </pc:sldChg>
      <pc:sldChg chg="modSp mod">
        <pc:chgData name="Mark" userId="a584dcf5-9463-45df-b58f-c5025703c2bb" providerId="ADAL" clId="{851E4726-228F-4028-AF21-397558EDAAC2}" dt="2022-03-12T05:38:44.592" v="1552" actId="14826"/>
        <pc:sldMkLst>
          <pc:docMk/>
          <pc:sldMk cId="0" sldId="420"/>
        </pc:sldMkLst>
        <pc:spChg chg="mod">
          <ac:chgData name="Mark" userId="a584dcf5-9463-45df-b58f-c5025703c2bb" providerId="ADAL" clId="{851E4726-228F-4028-AF21-397558EDAAC2}" dt="2022-03-09T03:27:50.193" v="1089" actId="20577"/>
          <ac:spMkLst>
            <pc:docMk/>
            <pc:sldMk cId="0" sldId="420"/>
            <ac:spMk id="3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2T05:38:44.592" v="1552" actId="14826"/>
          <ac:picMkLst>
            <pc:docMk/>
            <pc:sldMk cId="0" sldId="420"/>
            <ac:picMk id="4" creationId="{00000000-0000-0000-0000-000000000000}"/>
          </ac:picMkLst>
        </pc:picChg>
      </pc:sldChg>
      <pc:sldChg chg="modSp mod modAnim">
        <pc:chgData name="Mark" userId="a584dcf5-9463-45df-b58f-c5025703c2bb" providerId="ADAL" clId="{851E4726-228F-4028-AF21-397558EDAAC2}" dt="2022-03-12T05:05:56.531" v="1410" actId="20577"/>
        <pc:sldMkLst>
          <pc:docMk/>
          <pc:sldMk cId="0" sldId="446"/>
        </pc:sldMkLst>
        <pc:spChg chg="mod">
          <ac:chgData name="Mark" userId="a584dcf5-9463-45df-b58f-c5025703c2bb" providerId="ADAL" clId="{851E4726-228F-4028-AF21-397558EDAAC2}" dt="2022-03-12T05:05:56.531" v="1410" actId="20577"/>
          <ac:spMkLst>
            <pc:docMk/>
            <pc:sldMk cId="0" sldId="446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07T04:41:30.505" v="7" actId="20577"/>
          <ac:spMkLst>
            <pc:docMk/>
            <pc:sldMk cId="0" sldId="446"/>
            <ac:spMk id="160770" creationId="{00000000-0000-0000-0000-000000000000}"/>
          </ac:spMkLst>
        </pc:spChg>
      </pc:sldChg>
      <pc:sldChg chg="modSp">
        <pc:chgData name="Mark" userId="a584dcf5-9463-45df-b58f-c5025703c2bb" providerId="ADAL" clId="{851E4726-228F-4028-AF21-397558EDAAC2}" dt="2022-03-09T03:19:45.310" v="1064" actId="14826"/>
        <pc:sldMkLst>
          <pc:docMk/>
          <pc:sldMk cId="4191257939" sldId="458"/>
        </pc:sldMkLst>
        <pc:picChg chg="mod">
          <ac:chgData name="Mark" userId="a584dcf5-9463-45df-b58f-c5025703c2bb" providerId="ADAL" clId="{851E4726-228F-4028-AF21-397558EDAAC2}" dt="2022-03-09T03:19:45.310" v="1064" actId="14826"/>
          <ac:picMkLst>
            <pc:docMk/>
            <pc:sldMk cId="4191257939" sldId="458"/>
            <ac:picMk id="4" creationId="{00000000-0000-0000-0000-000000000000}"/>
          </ac:picMkLst>
        </pc:picChg>
      </pc:sldChg>
      <pc:sldChg chg="modSp mod">
        <pc:chgData name="Mark" userId="a584dcf5-9463-45df-b58f-c5025703c2bb" providerId="ADAL" clId="{851E4726-228F-4028-AF21-397558EDAAC2}" dt="2022-03-09T03:25:15.391" v="1069" actId="14100"/>
        <pc:sldMkLst>
          <pc:docMk/>
          <pc:sldMk cId="2234452412" sldId="459"/>
        </pc:sldMkLst>
        <pc:picChg chg="mod">
          <ac:chgData name="Mark" userId="a584dcf5-9463-45df-b58f-c5025703c2bb" providerId="ADAL" clId="{851E4726-228F-4028-AF21-397558EDAAC2}" dt="2022-03-09T03:24:49.970" v="1065" actId="14826"/>
          <ac:picMkLst>
            <pc:docMk/>
            <pc:sldMk cId="2234452412" sldId="459"/>
            <ac:picMk id="4" creationId="{00000000-0000-0000-0000-000000000000}"/>
          </ac:picMkLst>
        </pc:picChg>
        <pc:cxnChg chg="mod">
          <ac:chgData name="Mark" userId="a584dcf5-9463-45df-b58f-c5025703c2bb" providerId="ADAL" clId="{851E4726-228F-4028-AF21-397558EDAAC2}" dt="2022-03-09T03:25:15.391" v="1069" actId="14100"/>
          <ac:cxnSpMkLst>
            <pc:docMk/>
            <pc:sldMk cId="2234452412" sldId="459"/>
            <ac:cxnSpMk id="7" creationId="{00000000-0000-0000-0000-000000000000}"/>
          </ac:cxnSpMkLst>
        </pc:cxnChg>
        <pc:cxnChg chg="mod">
          <ac:chgData name="Mark" userId="a584dcf5-9463-45df-b58f-c5025703c2bb" providerId="ADAL" clId="{851E4726-228F-4028-AF21-397558EDAAC2}" dt="2022-03-09T03:24:54.660" v="1066" actId="14100"/>
          <ac:cxnSpMkLst>
            <pc:docMk/>
            <pc:sldMk cId="2234452412" sldId="459"/>
            <ac:cxnSpMk id="10" creationId="{E21152D6-B55C-4AA8-BF9B-1EBD4B42EB4D}"/>
          </ac:cxnSpMkLst>
        </pc:cxnChg>
        <pc:cxnChg chg="mod">
          <ac:chgData name="Mark" userId="a584dcf5-9463-45df-b58f-c5025703c2bb" providerId="ADAL" clId="{851E4726-228F-4028-AF21-397558EDAAC2}" dt="2022-03-09T03:24:56.991" v="1067" actId="14100"/>
          <ac:cxnSpMkLst>
            <pc:docMk/>
            <pc:sldMk cId="2234452412" sldId="459"/>
            <ac:cxnSpMk id="13" creationId="{B558871D-7415-4529-B436-57CAE5A95C99}"/>
          </ac:cxnSpMkLst>
        </pc:cxnChg>
      </pc:sldChg>
      <pc:sldChg chg="modSp mod">
        <pc:chgData name="Mark" userId="a584dcf5-9463-45df-b58f-c5025703c2bb" providerId="ADAL" clId="{851E4726-228F-4028-AF21-397558EDAAC2}" dt="2022-03-07T04:41:24.194" v="3" actId="20577"/>
        <pc:sldMkLst>
          <pc:docMk/>
          <pc:sldMk cId="3772186272" sldId="481"/>
        </pc:sldMkLst>
        <pc:spChg chg="mod">
          <ac:chgData name="Mark" userId="a584dcf5-9463-45df-b58f-c5025703c2bb" providerId="ADAL" clId="{851E4726-228F-4028-AF21-397558EDAAC2}" dt="2022-03-07T04:41:24.194" v="3" actId="20577"/>
          <ac:spMkLst>
            <pc:docMk/>
            <pc:sldMk cId="3772186272" sldId="481"/>
            <ac:spMk id="3" creationId="{00000000-0000-0000-0000-000000000000}"/>
          </ac:spMkLst>
        </pc:spChg>
      </pc:sldChg>
      <pc:sldChg chg="delSp modSp del mod">
        <pc:chgData name="Mark" userId="a584dcf5-9463-45df-b58f-c5025703c2bb" providerId="ADAL" clId="{851E4726-228F-4028-AF21-397558EDAAC2}" dt="2022-03-14T01:53:33.210" v="2880" actId="47"/>
        <pc:sldMkLst>
          <pc:docMk/>
          <pc:sldMk cId="156245252" sldId="489"/>
        </pc:sldMkLst>
        <pc:spChg chg="mod">
          <ac:chgData name="Mark" userId="a584dcf5-9463-45df-b58f-c5025703c2bb" providerId="ADAL" clId="{851E4726-228F-4028-AF21-397558EDAAC2}" dt="2022-03-14T01:39:23.927" v="2473" actId="20577"/>
          <ac:spMkLst>
            <pc:docMk/>
            <pc:sldMk cId="156245252" sldId="489"/>
            <ac:spMk id="4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1:39:02.086" v="2380" actId="14100"/>
          <ac:spMkLst>
            <pc:docMk/>
            <pc:sldMk cId="156245252" sldId="489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1:39:48.981" v="2478" actId="14100"/>
          <ac:picMkLst>
            <pc:docMk/>
            <pc:sldMk cId="156245252" sldId="489"/>
            <ac:picMk id="6" creationId="{00000000-0000-0000-0000-000000000000}"/>
          </ac:picMkLst>
        </pc:picChg>
        <pc:cxnChg chg="del mod">
          <ac:chgData name="Mark" userId="a584dcf5-9463-45df-b58f-c5025703c2bb" providerId="ADAL" clId="{851E4726-228F-4028-AF21-397558EDAAC2}" dt="2022-03-14T01:39:51.631" v="2479" actId="478"/>
          <ac:cxnSpMkLst>
            <pc:docMk/>
            <pc:sldMk cId="156245252" sldId="489"/>
            <ac:cxnSpMk id="14" creationId="{00000000-0000-0000-0000-000000000000}"/>
          </ac:cxnSpMkLst>
        </pc:cxnChg>
        <pc:cxnChg chg="del mod">
          <ac:chgData name="Mark" userId="a584dcf5-9463-45df-b58f-c5025703c2bb" providerId="ADAL" clId="{851E4726-228F-4028-AF21-397558EDAAC2}" dt="2022-03-14T01:39:53.074" v="2480" actId="478"/>
          <ac:cxnSpMkLst>
            <pc:docMk/>
            <pc:sldMk cId="156245252" sldId="489"/>
            <ac:cxnSpMk id="18" creationId="{00000000-0000-0000-0000-000000000000}"/>
          </ac:cxnSpMkLst>
        </pc:cxnChg>
      </pc:sldChg>
      <pc:sldChg chg="modSp mod modAnim">
        <pc:chgData name="Mark" userId="a584dcf5-9463-45df-b58f-c5025703c2bb" providerId="ADAL" clId="{851E4726-228F-4028-AF21-397558EDAAC2}" dt="2022-03-14T04:10:23.159" v="8365" actId="5793"/>
        <pc:sldMkLst>
          <pc:docMk/>
          <pc:sldMk cId="2993544625" sldId="557"/>
        </pc:sldMkLst>
        <pc:spChg chg="mod">
          <ac:chgData name="Mark" userId="a584dcf5-9463-45df-b58f-c5025703c2bb" providerId="ADAL" clId="{851E4726-228F-4028-AF21-397558EDAAC2}" dt="2022-03-14T04:03:16.067" v="8064" actId="20577"/>
          <ac:spMkLst>
            <pc:docMk/>
            <pc:sldMk cId="2993544625" sldId="557"/>
            <ac:spMk id="3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4:10:23.159" v="8365" actId="5793"/>
          <ac:spMkLst>
            <pc:docMk/>
            <pc:sldMk cId="2993544625" sldId="557"/>
            <ac:spMk id="5" creationId="{00000000-0000-0000-0000-000000000000}"/>
          </ac:spMkLst>
        </pc:spChg>
      </pc:sldChg>
      <pc:sldChg chg="modSp setBg">
        <pc:chgData name="Mark" userId="a584dcf5-9463-45df-b58f-c5025703c2bb" providerId="ADAL" clId="{851E4726-228F-4028-AF21-397558EDAAC2}" dt="2022-03-14T04:13:49.482" v="8375" actId="14826"/>
        <pc:sldMkLst>
          <pc:docMk/>
          <pc:sldMk cId="3087299867" sldId="568"/>
        </pc:sldMkLst>
        <pc:picChg chg="mod">
          <ac:chgData name="Mark" userId="a584dcf5-9463-45df-b58f-c5025703c2bb" providerId="ADAL" clId="{851E4726-228F-4028-AF21-397558EDAAC2}" dt="2022-03-14T04:13:49.482" v="8375" actId="14826"/>
          <ac:picMkLst>
            <pc:docMk/>
            <pc:sldMk cId="3087299867" sldId="568"/>
            <ac:picMk id="3" creationId="{00000000-0000-0000-0000-000000000000}"/>
          </ac:picMkLst>
        </pc:picChg>
      </pc:sldChg>
      <pc:sldChg chg="modSp mod modShow">
        <pc:chgData name="Mark" userId="a584dcf5-9463-45df-b58f-c5025703c2bb" providerId="ADAL" clId="{851E4726-228F-4028-AF21-397558EDAAC2}" dt="2022-03-14T03:57:12.131" v="7840" actId="729"/>
        <pc:sldMkLst>
          <pc:docMk/>
          <pc:sldMk cId="1696598141" sldId="585"/>
        </pc:sldMkLst>
        <pc:spChg chg="mod">
          <ac:chgData name="Mark" userId="a584dcf5-9463-45df-b58f-c5025703c2bb" providerId="ADAL" clId="{851E4726-228F-4028-AF21-397558EDAAC2}" dt="2022-03-12T06:24:42.072" v="2115" actId="20577"/>
          <ac:spMkLst>
            <pc:docMk/>
            <pc:sldMk cId="1696598141" sldId="585"/>
            <ac:spMk id="4" creationId="{00000000-0000-0000-0000-000000000000}"/>
          </ac:spMkLst>
        </pc:spChg>
      </pc:sldChg>
      <pc:sldChg chg="addSp modSp mod">
        <pc:chgData name="Mark" userId="a584dcf5-9463-45df-b58f-c5025703c2bb" providerId="ADAL" clId="{851E4726-228F-4028-AF21-397558EDAAC2}" dt="2022-03-14T03:56:29.894" v="7836" actId="1076"/>
        <pc:sldMkLst>
          <pc:docMk/>
          <pc:sldMk cId="3932950955" sldId="586"/>
        </pc:sldMkLst>
        <pc:spChg chg="mod">
          <ac:chgData name="Mark" userId="a584dcf5-9463-45df-b58f-c5025703c2bb" providerId="ADAL" clId="{851E4726-228F-4028-AF21-397558EDAAC2}" dt="2022-03-14T03:54:40.926" v="7800" actId="20577"/>
          <ac:spMkLst>
            <pc:docMk/>
            <pc:sldMk cId="3932950955" sldId="586"/>
            <ac:spMk id="8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2T05:48:57.664" v="1566" actId="1076"/>
          <ac:spMkLst>
            <pc:docMk/>
            <pc:sldMk cId="3932950955" sldId="586"/>
            <ac:spMk id="10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2T05:48:53.744" v="1565" actId="1076"/>
          <ac:spMkLst>
            <pc:docMk/>
            <pc:sldMk cId="3932950955" sldId="586"/>
            <ac:spMk id="11" creationId="{7257D3B6-61D3-491B-85E0-9AEA70664FDF}"/>
          </ac:spMkLst>
        </pc:spChg>
        <pc:spChg chg="mod">
          <ac:chgData name="Mark" userId="a584dcf5-9463-45df-b58f-c5025703c2bb" providerId="ADAL" clId="{851E4726-228F-4028-AF21-397558EDAAC2}" dt="2022-03-12T06:22:44.034" v="1917" actId="1076"/>
          <ac:spMkLst>
            <pc:docMk/>
            <pc:sldMk cId="3932950955" sldId="586"/>
            <ac:spMk id="12" creationId="{D00A8E37-8B62-4C61-856A-5E52F98096AD}"/>
          </ac:spMkLst>
        </pc:spChg>
        <pc:spChg chg="add mod">
          <ac:chgData name="Mark" userId="a584dcf5-9463-45df-b58f-c5025703c2bb" providerId="ADAL" clId="{851E4726-228F-4028-AF21-397558EDAAC2}" dt="2022-03-12T06:22:39.489" v="1916" actId="1076"/>
          <ac:spMkLst>
            <pc:docMk/>
            <pc:sldMk cId="3932950955" sldId="586"/>
            <ac:spMk id="14" creationId="{A3E60CA4-BA97-4251-9A3C-A6002C3FE591}"/>
          </ac:spMkLst>
        </pc:spChg>
        <pc:spChg chg="mod">
          <ac:chgData name="Mark" userId="a584dcf5-9463-45df-b58f-c5025703c2bb" providerId="ADAL" clId="{851E4726-228F-4028-AF21-397558EDAAC2}" dt="2022-03-12T05:51:07.425" v="1751" actId="207"/>
          <ac:spMkLst>
            <pc:docMk/>
            <pc:sldMk cId="3932950955" sldId="586"/>
            <ac:spMk id="128002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2T06:22:34.586" v="1915" actId="1076"/>
          <ac:spMkLst>
            <pc:docMk/>
            <pc:sldMk cId="3932950955" sldId="586"/>
            <ac:spMk id="128013" creationId="{00000000-0000-0000-0000-000000000000}"/>
          </ac:spMkLst>
        </pc:spChg>
        <pc:graphicFrameChg chg="add mod modGraphic">
          <ac:chgData name="Mark" userId="a584dcf5-9463-45df-b58f-c5025703c2bb" providerId="ADAL" clId="{851E4726-228F-4028-AF21-397558EDAAC2}" dt="2022-03-14T03:56:29.894" v="7836" actId="1076"/>
          <ac:graphicFrameMkLst>
            <pc:docMk/>
            <pc:sldMk cId="3932950955" sldId="586"/>
            <ac:graphicFrameMk id="2" creationId="{90F5AF09-AA65-4D6A-BCF7-84BF8588864B}"/>
          </ac:graphicFrameMkLst>
        </pc:graphicFrameChg>
        <pc:picChg chg="mod">
          <ac:chgData name="Mark" userId="a584dcf5-9463-45df-b58f-c5025703c2bb" providerId="ADAL" clId="{851E4726-228F-4028-AF21-397558EDAAC2}" dt="2022-03-12T05:50:53.155" v="1748" actId="1076"/>
          <ac:picMkLst>
            <pc:docMk/>
            <pc:sldMk cId="3932950955" sldId="586"/>
            <ac:picMk id="55298" creationId="{00000000-0000-0000-0000-000000000000}"/>
          </ac:picMkLst>
        </pc:picChg>
      </pc:sldChg>
      <pc:sldChg chg="modSp mod">
        <pc:chgData name="Mark" userId="a584dcf5-9463-45df-b58f-c5025703c2bb" providerId="ADAL" clId="{851E4726-228F-4028-AF21-397558EDAAC2}" dt="2022-03-07T05:20:26.631" v="833"/>
        <pc:sldMkLst>
          <pc:docMk/>
          <pc:sldMk cId="1165312062" sldId="588"/>
        </pc:sldMkLst>
        <pc:spChg chg="mod">
          <ac:chgData name="Mark" userId="a584dcf5-9463-45df-b58f-c5025703c2bb" providerId="ADAL" clId="{851E4726-228F-4028-AF21-397558EDAAC2}" dt="2022-03-07T05:19:37.630" v="832" actId="20577"/>
          <ac:spMkLst>
            <pc:docMk/>
            <pc:sldMk cId="1165312062" sldId="588"/>
            <ac:spMk id="7" creationId="{00000000-0000-0000-0000-000000000000}"/>
          </ac:spMkLst>
        </pc:spChg>
        <pc:graphicFrameChg chg="mod">
          <ac:chgData name="Mark" userId="a584dcf5-9463-45df-b58f-c5025703c2bb" providerId="ADAL" clId="{851E4726-228F-4028-AF21-397558EDAAC2}" dt="2022-03-07T05:20:26.631" v="833"/>
          <ac:graphicFrameMkLst>
            <pc:docMk/>
            <pc:sldMk cId="1165312062" sldId="588"/>
            <ac:graphicFrameMk id="10" creationId="{7F3ADD47-A6FF-4960-A9D8-E3A0B91C0AAF}"/>
          </ac:graphicFrameMkLst>
        </pc:graphicFrameChg>
      </pc:sldChg>
      <pc:sldChg chg="modSp mod">
        <pc:chgData name="Mark" userId="a584dcf5-9463-45df-b58f-c5025703c2bb" providerId="ADAL" clId="{851E4726-228F-4028-AF21-397558EDAAC2}" dt="2022-03-07T05:03:40.483" v="386" actId="20577"/>
        <pc:sldMkLst>
          <pc:docMk/>
          <pc:sldMk cId="3414205749" sldId="596"/>
        </pc:sldMkLst>
        <pc:spChg chg="mod">
          <ac:chgData name="Mark" userId="a584dcf5-9463-45df-b58f-c5025703c2bb" providerId="ADAL" clId="{851E4726-228F-4028-AF21-397558EDAAC2}" dt="2022-03-07T05:03:40.483" v="386" actId="20577"/>
          <ac:spMkLst>
            <pc:docMk/>
            <pc:sldMk cId="3414205749" sldId="596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07T05:02:45.064" v="314" actId="14100"/>
          <ac:picMkLst>
            <pc:docMk/>
            <pc:sldMk cId="3414205749" sldId="596"/>
            <ac:picMk id="6" creationId="{00000000-0000-0000-0000-000000000000}"/>
          </ac:picMkLst>
        </pc:picChg>
        <pc:cxnChg chg="mod">
          <ac:chgData name="Mark" userId="a584dcf5-9463-45df-b58f-c5025703c2bb" providerId="ADAL" clId="{851E4726-228F-4028-AF21-397558EDAAC2}" dt="2022-03-07T05:03:01.359" v="318" actId="14100"/>
          <ac:cxnSpMkLst>
            <pc:docMk/>
            <pc:sldMk cId="3414205749" sldId="596"/>
            <ac:cxnSpMk id="7" creationId="{00000000-0000-0000-0000-000000000000}"/>
          </ac:cxnSpMkLst>
        </pc:cxnChg>
        <pc:cxnChg chg="mod">
          <ac:chgData name="Mark" userId="a584dcf5-9463-45df-b58f-c5025703c2bb" providerId="ADAL" clId="{851E4726-228F-4028-AF21-397558EDAAC2}" dt="2022-03-07T05:03:07.297" v="319" actId="14100"/>
          <ac:cxnSpMkLst>
            <pc:docMk/>
            <pc:sldMk cId="3414205749" sldId="596"/>
            <ac:cxnSpMk id="9" creationId="{00000000-0000-0000-0000-000000000000}"/>
          </ac:cxnSpMkLst>
        </pc:cxnChg>
      </pc:sldChg>
      <pc:sldChg chg="mod modShow">
        <pc:chgData name="Mark" userId="a584dcf5-9463-45df-b58f-c5025703c2bb" providerId="ADAL" clId="{851E4726-228F-4028-AF21-397558EDAAC2}" dt="2022-03-14T04:11:29.878" v="8372" actId="729"/>
        <pc:sldMkLst>
          <pc:docMk/>
          <pc:sldMk cId="687526101" sldId="627"/>
        </pc:sldMkLst>
      </pc:sldChg>
      <pc:sldChg chg="mod modShow">
        <pc:chgData name="Mark" userId="a584dcf5-9463-45df-b58f-c5025703c2bb" providerId="ADAL" clId="{851E4726-228F-4028-AF21-397558EDAAC2}" dt="2022-03-14T04:11:32.540" v="8373" actId="729"/>
        <pc:sldMkLst>
          <pc:docMk/>
          <pc:sldMk cId="1707638676" sldId="628"/>
        </pc:sldMkLst>
      </pc:sldChg>
      <pc:sldChg chg="mod modShow">
        <pc:chgData name="Mark" userId="a584dcf5-9463-45df-b58f-c5025703c2bb" providerId="ADAL" clId="{851E4726-228F-4028-AF21-397558EDAAC2}" dt="2022-03-14T04:11:22.302" v="8370" actId="729"/>
        <pc:sldMkLst>
          <pc:docMk/>
          <pc:sldMk cId="4159384972" sldId="629"/>
        </pc:sldMkLst>
      </pc:sldChg>
      <pc:sldChg chg="mod modShow">
        <pc:chgData name="Mark" userId="a584dcf5-9463-45df-b58f-c5025703c2bb" providerId="ADAL" clId="{851E4726-228F-4028-AF21-397558EDAAC2}" dt="2022-03-14T04:11:04.261" v="8368" actId="729"/>
        <pc:sldMkLst>
          <pc:docMk/>
          <pc:sldMk cId="1893737021" sldId="631"/>
        </pc:sldMkLst>
      </pc:sldChg>
      <pc:sldChg chg="mod modShow">
        <pc:chgData name="Mark" userId="a584dcf5-9463-45df-b58f-c5025703c2bb" providerId="ADAL" clId="{851E4726-228F-4028-AF21-397558EDAAC2}" dt="2022-03-14T04:11:24.621" v="8371" actId="729"/>
        <pc:sldMkLst>
          <pc:docMk/>
          <pc:sldMk cId="156109797" sldId="635"/>
        </pc:sldMkLst>
      </pc:sldChg>
      <pc:sldChg chg="mod modShow">
        <pc:chgData name="Mark" userId="a584dcf5-9463-45df-b58f-c5025703c2bb" providerId="ADAL" clId="{851E4726-228F-4028-AF21-397558EDAAC2}" dt="2022-03-14T04:11:17.245" v="8369" actId="729"/>
        <pc:sldMkLst>
          <pc:docMk/>
          <pc:sldMk cId="2259760637" sldId="636"/>
        </pc:sldMkLst>
      </pc:sldChg>
      <pc:sldChg chg="modSp">
        <pc:chgData name="Mark" userId="a584dcf5-9463-45df-b58f-c5025703c2bb" providerId="ADAL" clId="{851E4726-228F-4028-AF21-397558EDAAC2}" dt="2022-03-14T03:59:27.850" v="7842" actId="14826"/>
        <pc:sldMkLst>
          <pc:docMk/>
          <pc:sldMk cId="539415013" sldId="684"/>
        </pc:sldMkLst>
        <pc:picChg chg="mod">
          <ac:chgData name="Mark" userId="a584dcf5-9463-45df-b58f-c5025703c2bb" providerId="ADAL" clId="{851E4726-228F-4028-AF21-397558EDAAC2}" dt="2022-03-14T03:59:27.850" v="7842" actId="14826"/>
          <ac:picMkLst>
            <pc:docMk/>
            <pc:sldMk cId="539415013" sldId="684"/>
            <ac:picMk id="3" creationId="{208A45B4-B21B-4A8C-B215-B527000D4899}"/>
          </ac:picMkLst>
        </pc:picChg>
      </pc:sldChg>
      <pc:sldChg chg="addSp delSp modSp mod ord">
        <pc:chgData name="Mark" userId="a584dcf5-9463-45df-b58f-c5025703c2bb" providerId="ADAL" clId="{851E4726-228F-4028-AF21-397558EDAAC2}" dt="2022-03-14T01:48:18.119" v="2727" actId="1076"/>
        <pc:sldMkLst>
          <pc:docMk/>
          <pc:sldMk cId="1485490040" sldId="688"/>
        </pc:sldMkLst>
        <pc:spChg chg="mod">
          <ac:chgData name="Mark" userId="a584dcf5-9463-45df-b58f-c5025703c2bb" providerId="ADAL" clId="{851E4726-228F-4028-AF21-397558EDAAC2}" dt="2022-03-14T01:47:38.959" v="2718" actId="1076"/>
          <ac:spMkLst>
            <pc:docMk/>
            <pc:sldMk cId="1485490040" sldId="688"/>
            <ac:spMk id="4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1:46:14.783" v="2703" actId="1076"/>
          <ac:spMkLst>
            <pc:docMk/>
            <pc:sldMk cId="1485490040" sldId="688"/>
            <ac:spMk id="5" creationId="{00000000-0000-0000-0000-000000000000}"/>
          </ac:spMkLst>
        </pc:spChg>
        <pc:picChg chg="add mod">
          <ac:chgData name="Mark" userId="a584dcf5-9463-45df-b58f-c5025703c2bb" providerId="ADAL" clId="{851E4726-228F-4028-AF21-397558EDAAC2}" dt="2022-03-14T01:48:16.576" v="2726" actId="1076"/>
          <ac:picMkLst>
            <pc:docMk/>
            <pc:sldMk cId="1485490040" sldId="688"/>
            <ac:picMk id="6" creationId="{A0768BAB-E219-4BDD-BEED-6AE81ED99A8E}"/>
          </ac:picMkLst>
        </pc:picChg>
        <pc:picChg chg="add del mod">
          <ac:chgData name="Mark" userId="a584dcf5-9463-45df-b58f-c5025703c2bb" providerId="ADAL" clId="{851E4726-228F-4028-AF21-397558EDAAC2}" dt="2022-03-14T01:44:58.832" v="2652" actId="478"/>
          <ac:picMkLst>
            <pc:docMk/>
            <pc:sldMk cId="1485490040" sldId="688"/>
            <ac:picMk id="7" creationId="{663A6CB5-8A98-49B2-85D6-7D52224F2794}"/>
          </ac:picMkLst>
        </pc:picChg>
        <pc:picChg chg="del mod">
          <ac:chgData name="Mark" userId="a584dcf5-9463-45df-b58f-c5025703c2bb" providerId="ADAL" clId="{851E4726-228F-4028-AF21-397558EDAAC2}" dt="2022-03-14T01:44:57.347" v="2651" actId="478"/>
          <ac:picMkLst>
            <pc:docMk/>
            <pc:sldMk cId="1485490040" sldId="688"/>
            <ac:picMk id="8" creationId="{00000000-0000-0000-0000-000000000000}"/>
          </ac:picMkLst>
        </pc:picChg>
        <pc:picChg chg="add mod">
          <ac:chgData name="Mark" userId="a584dcf5-9463-45df-b58f-c5025703c2bb" providerId="ADAL" clId="{851E4726-228F-4028-AF21-397558EDAAC2}" dt="2022-03-14T01:48:18.119" v="2727" actId="1076"/>
          <ac:picMkLst>
            <pc:docMk/>
            <pc:sldMk cId="1485490040" sldId="688"/>
            <ac:picMk id="9" creationId="{70881B20-E1AF-487F-A722-67714DF34F5E}"/>
          </ac:picMkLst>
        </pc:picChg>
      </pc:sldChg>
      <pc:sldChg chg="del">
        <pc:chgData name="Mark" userId="a584dcf5-9463-45df-b58f-c5025703c2bb" providerId="ADAL" clId="{851E4726-228F-4028-AF21-397558EDAAC2}" dt="2022-03-07T04:56:47.484" v="95" actId="47"/>
        <pc:sldMkLst>
          <pc:docMk/>
          <pc:sldMk cId="164164750" sldId="692"/>
        </pc:sldMkLst>
      </pc:sldChg>
      <pc:sldChg chg="modSp mod">
        <pc:chgData name="Mark" userId="a584dcf5-9463-45df-b58f-c5025703c2bb" providerId="ADAL" clId="{851E4726-228F-4028-AF21-397558EDAAC2}" dt="2022-03-14T03:15:25.802" v="7040" actId="20577"/>
        <pc:sldMkLst>
          <pc:docMk/>
          <pc:sldMk cId="3321312015" sldId="700"/>
        </pc:sldMkLst>
        <pc:spChg chg="mod">
          <ac:chgData name="Mark" userId="a584dcf5-9463-45df-b58f-c5025703c2bb" providerId="ADAL" clId="{851E4726-228F-4028-AF21-397558EDAAC2}" dt="2022-03-14T03:15:25.802" v="7040" actId="20577"/>
          <ac:spMkLst>
            <pc:docMk/>
            <pc:sldMk cId="3321312015" sldId="700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07T05:07:58.211" v="539" actId="14826"/>
          <ac:picMkLst>
            <pc:docMk/>
            <pc:sldMk cId="3321312015" sldId="700"/>
            <ac:picMk id="6" creationId="{00000000-0000-0000-0000-000000000000}"/>
          </ac:picMkLst>
        </pc:picChg>
      </pc:sldChg>
      <pc:sldChg chg="addSp delSp modSp mod">
        <pc:chgData name="Mark" userId="a584dcf5-9463-45df-b58f-c5025703c2bb" providerId="ADAL" clId="{851E4726-228F-4028-AF21-397558EDAAC2}" dt="2022-03-14T03:16:16.162" v="7136" actId="20577"/>
        <pc:sldMkLst>
          <pc:docMk/>
          <pc:sldMk cId="2211530360" sldId="702"/>
        </pc:sldMkLst>
        <pc:spChg chg="del mod">
          <ac:chgData name="Mark" userId="a584dcf5-9463-45df-b58f-c5025703c2bb" providerId="ADAL" clId="{851E4726-228F-4028-AF21-397558EDAAC2}" dt="2022-03-07T05:11:40.284" v="731" actId="478"/>
          <ac:spMkLst>
            <pc:docMk/>
            <pc:sldMk cId="2211530360" sldId="702"/>
            <ac:spMk id="2" creationId="{7A17E925-8CBB-451F-8408-EF52B86FCDAE}"/>
          </ac:spMkLst>
        </pc:spChg>
        <pc:spChg chg="mod">
          <ac:chgData name="Mark" userId="a584dcf5-9463-45df-b58f-c5025703c2bb" providerId="ADAL" clId="{851E4726-228F-4028-AF21-397558EDAAC2}" dt="2022-03-14T03:16:16.162" v="7136" actId="20577"/>
          <ac:spMkLst>
            <pc:docMk/>
            <pc:sldMk cId="2211530360" sldId="702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3:10:38.640" v="6853" actId="14100"/>
          <ac:picMkLst>
            <pc:docMk/>
            <pc:sldMk cId="2211530360" sldId="702"/>
            <ac:picMk id="8" creationId="{E7AAE68C-DCAA-4594-86DE-8E3B3F408256}"/>
          </ac:picMkLst>
        </pc:picChg>
        <pc:cxnChg chg="add mod">
          <ac:chgData name="Mark" userId="a584dcf5-9463-45df-b58f-c5025703c2bb" providerId="ADAL" clId="{851E4726-228F-4028-AF21-397558EDAAC2}" dt="2022-03-14T03:10:42.412" v="6854" actId="14100"/>
          <ac:cxnSpMkLst>
            <pc:docMk/>
            <pc:sldMk cId="2211530360" sldId="702"/>
            <ac:cxnSpMk id="6" creationId="{EB098268-5EA5-4DBF-95CD-1FB1979C4276}"/>
          </ac:cxnSpMkLst>
        </pc:cxnChg>
        <pc:cxnChg chg="add mod">
          <ac:chgData name="Mark" userId="a584dcf5-9463-45df-b58f-c5025703c2bb" providerId="ADAL" clId="{851E4726-228F-4028-AF21-397558EDAAC2}" dt="2022-03-14T03:10:45.976" v="6855" actId="14100"/>
          <ac:cxnSpMkLst>
            <pc:docMk/>
            <pc:sldMk cId="2211530360" sldId="702"/>
            <ac:cxnSpMk id="9" creationId="{FD37F6B1-13E6-483F-9864-8C525E819603}"/>
          </ac:cxnSpMkLst>
        </pc:cxnChg>
      </pc:sldChg>
      <pc:sldChg chg="del">
        <pc:chgData name="Mark" userId="a584dcf5-9463-45df-b58f-c5025703c2bb" providerId="ADAL" clId="{851E4726-228F-4028-AF21-397558EDAAC2}" dt="2022-03-07T05:12:34.521" v="750" actId="47"/>
        <pc:sldMkLst>
          <pc:docMk/>
          <pc:sldMk cId="4149877772" sldId="706"/>
        </pc:sldMkLst>
      </pc:sldChg>
      <pc:sldChg chg="modSp mod">
        <pc:chgData name="Mark" userId="a584dcf5-9463-45df-b58f-c5025703c2bb" providerId="ADAL" clId="{851E4726-228F-4028-AF21-397558EDAAC2}" dt="2022-03-07T04:56:42.902" v="94" actId="1076"/>
        <pc:sldMkLst>
          <pc:docMk/>
          <pc:sldMk cId="720052035" sldId="707"/>
        </pc:sldMkLst>
        <pc:spChg chg="mod">
          <ac:chgData name="Mark" userId="a584dcf5-9463-45df-b58f-c5025703c2bb" providerId="ADAL" clId="{851E4726-228F-4028-AF21-397558EDAAC2}" dt="2022-03-07T04:56:42.902" v="94" actId="1076"/>
          <ac:spMkLst>
            <pc:docMk/>
            <pc:sldMk cId="720052035" sldId="707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07T04:56:17.818" v="32" actId="14826"/>
          <ac:picMkLst>
            <pc:docMk/>
            <pc:sldMk cId="720052035" sldId="707"/>
            <ac:picMk id="6" creationId="{00000000-0000-0000-0000-000000000000}"/>
          </ac:picMkLst>
        </pc:picChg>
      </pc:sldChg>
      <pc:sldChg chg="modSp mod">
        <pc:chgData name="Mark" userId="a584dcf5-9463-45df-b58f-c5025703c2bb" providerId="ADAL" clId="{851E4726-228F-4028-AF21-397558EDAAC2}" dt="2022-03-07T04:57:24.606" v="175" actId="20577"/>
        <pc:sldMkLst>
          <pc:docMk/>
          <pc:sldMk cId="1266380437" sldId="708"/>
        </pc:sldMkLst>
        <pc:spChg chg="mod">
          <ac:chgData name="Mark" userId="a584dcf5-9463-45df-b58f-c5025703c2bb" providerId="ADAL" clId="{851E4726-228F-4028-AF21-397558EDAAC2}" dt="2022-03-07T04:57:24.606" v="175" actId="20577"/>
          <ac:spMkLst>
            <pc:docMk/>
            <pc:sldMk cId="1266380437" sldId="708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07T04:57:01.569" v="96" actId="14826"/>
          <ac:picMkLst>
            <pc:docMk/>
            <pc:sldMk cId="1266380437" sldId="708"/>
            <ac:picMk id="6" creationId="{00000000-0000-0000-0000-000000000000}"/>
          </ac:picMkLst>
        </pc:picChg>
      </pc:sldChg>
      <pc:sldChg chg="modSp">
        <pc:chgData name="Mark" userId="a584dcf5-9463-45df-b58f-c5025703c2bb" providerId="ADAL" clId="{851E4726-228F-4028-AF21-397558EDAAC2}" dt="2022-03-07T05:13:18.100" v="758"/>
        <pc:sldMkLst>
          <pc:docMk/>
          <pc:sldMk cId="3758930746" sldId="714"/>
        </pc:sldMkLst>
        <pc:graphicFrameChg chg="mod">
          <ac:chgData name="Mark" userId="a584dcf5-9463-45df-b58f-c5025703c2bb" providerId="ADAL" clId="{851E4726-228F-4028-AF21-397558EDAAC2}" dt="2022-03-07T05:13:18.100" v="758"/>
          <ac:graphicFrameMkLst>
            <pc:docMk/>
            <pc:sldMk cId="3758930746" sldId="714"/>
            <ac:graphicFrameMk id="3" creationId="{B6405306-3A5B-419E-83F4-11DDFECF3292}"/>
          </ac:graphicFrameMkLst>
        </pc:graphicFrameChg>
      </pc:sldChg>
      <pc:sldChg chg="modSp">
        <pc:chgData name="Mark" userId="a584dcf5-9463-45df-b58f-c5025703c2bb" providerId="ADAL" clId="{851E4726-228F-4028-AF21-397558EDAAC2}" dt="2022-03-07T05:13:56.786" v="759"/>
        <pc:sldMkLst>
          <pc:docMk/>
          <pc:sldMk cId="3783067717" sldId="715"/>
        </pc:sldMkLst>
        <pc:graphicFrameChg chg="mod">
          <ac:chgData name="Mark" userId="a584dcf5-9463-45df-b58f-c5025703c2bb" providerId="ADAL" clId="{851E4726-228F-4028-AF21-397558EDAAC2}" dt="2022-03-07T05:13:56.786" v="759"/>
          <ac:graphicFrameMkLst>
            <pc:docMk/>
            <pc:sldMk cId="3783067717" sldId="715"/>
            <ac:graphicFrameMk id="4" creationId="{61BA5138-72B5-4675-8A29-C94220ABBDED}"/>
          </ac:graphicFrameMkLst>
        </pc:graphicFrameChg>
      </pc:sldChg>
      <pc:sldChg chg="mod modShow">
        <pc:chgData name="Mark" userId="a584dcf5-9463-45df-b58f-c5025703c2bb" providerId="ADAL" clId="{851E4726-228F-4028-AF21-397558EDAAC2}" dt="2022-03-07T05:22:38.394" v="834" actId="729"/>
        <pc:sldMkLst>
          <pc:docMk/>
          <pc:sldMk cId="2665244226" sldId="717"/>
        </pc:sldMkLst>
      </pc:sldChg>
      <pc:sldChg chg="mod modShow">
        <pc:chgData name="Mark" userId="a584dcf5-9463-45df-b58f-c5025703c2bb" providerId="ADAL" clId="{851E4726-228F-4028-AF21-397558EDAAC2}" dt="2022-03-07T05:22:47.307" v="837" actId="729"/>
        <pc:sldMkLst>
          <pc:docMk/>
          <pc:sldMk cId="4282078469" sldId="719"/>
        </pc:sldMkLst>
      </pc:sldChg>
      <pc:sldChg chg="mod modShow">
        <pc:chgData name="Mark" userId="a584dcf5-9463-45df-b58f-c5025703c2bb" providerId="ADAL" clId="{851E4726-228F-4028-AF21-397558EDAAC2}" dt="2022-03-14T04:12:07.061" v="8374" actId="729"/>
        <pc:sldMkLst>
          <pc:docMk/>
          <pc:sldMk cId="1484992886" sldId="722"/>
        </pc:sldMkLst>
      </pc:sldChg>
      <pc:sldChg chg="del">
        <pc:chgData name="Mark" userId="a584dcf5-9463-45df-b58f-c5025703c2bb" providerId="ADAL" clId="{851E4726-228F-4028-AF21-397558EDAAC2}" dt="2022-03-07T04:57:41.503" v="176" actId="47"/>
        <pc:sldMkLst>
          <pc:docMk/>
          <pc:sldMk cId="4115790478" sldId="723"/>
        </pc:sldMkLst>
      </pc:sldChg>
      <pc:sldChg chg="addSp delSp modSp mod">
        <pc:chgData name="Mark" userId="a584dcf5-9463-45df-b58f-c5025703c2bb" providerId="ADAL" clId="{851E4726-228F-4028-AF21-397558EDAAC2}" dt="2022-03-07T05:09:35.929" v="643"/>
        <pc:sldMkLst>
          <pc:docMk/>
          <pc:sldMk cId="225281570" sldId="724"/>
        </pc:sldMkLst>
        <pc:spChg chg="del">
          <ac:chgData name="Mark" userId="a584dcf5-9463-45df-b58f-c5025703c2bb" providerId="ADAL" clId="{851E4726-228F-4028-AF21-397558EDAAC2}" dt="2022-03-07T05:09:25.747" v="642" actId="478"/>
          <ac:spMkLst>
            <pc:docMk/>
            <pc:sldMk cId="225281570" sldId="724"/>
            <ac:spMk id="4" creationId="{00000000-0000-0000-0000-000000000000}"/>
          </ac:spMkLst>
        </pc:spChg>
        <pc:spChg chg="add mod">
          <ac:chgData name="Mark" userId="a584dcf5-9463-45df-b58f-c5025703c2bb" providerId="ADAL" clId="{851E4726-228F-4028-AF21-397558EDAAC2}" dt="2022-03-07T05:09:35.929" v="643"/>
          <ac:spMkLst>
            <pc:docMk/>
            <pc:sldMk cId="225281570" sldId="724"/>
            <ac:spMk id="7" creationId="{39BE52DB-A688-462D-8C3F-E4885E99B4CB}"/>
          </ac:spMkLst>
        </pc:spChg>
        <pc:picChg chg="mod">
          <ac:chgData name="Mark" userId="a584dcf5-9463-45df-b58f-c5025703c2bb" providerId="ADAL" clId="{851E4726-228F-4028-AF21-397558EDAAC2}" dt="2022-03-07T05:09:10.131" v="641" actId="14826"/>
          <ac:picMkLst>
            <pc:docMk/>
            <pc:sldMk cId="225281570" sldId="724"/>
            <ac:picMk id="6" creationId="{00000000-0000-0000-0000-000000000000}"/>
          </ac:picMkLst>
        </pc:picChg>
      </pc:sldChg>
      <pc:sldChg chg="modSp del mod">
        <pc:chgData name="Mark" userId="a584dcf5-9463-45df-b58f-c5025703c2bb" providerId="ADAL" clId="{851E4726-228F-4028-AF21-397558EDAAC2}" dt="2022-03-14T03:10:08.893" v="6848" actId="47"/>
        <pc:sldMkLst>
          <pc:docMk/>
          <pc:sldMk cId="3718650771" sldId="725"/>
        </pc:sldMkLst>
        <pc:spChg chg="mod">
          <ac:chgData name="Mark" userId="a584dcf5-9463-45df-b58f-c5025703c2bb" providerId="ADAL" clId="{851E4726-228F-4028-AF21-397558EDAAC2}" dt="2022-03-07T05:24:28.801" v="889" actId="20577"/>
          <ac:spMkLst>
            <pc:docMk/>
            <pc:sldMk cId="3718650771" sldId="725"/>
            <ac:spMk id="4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07T05:24:44.447" v="892" actId="1076"/>
          <ac:spMkLst>
            <pc:docMk/>
            <pc:sldMk cId="3718650771" sldId="725"/>
            <ac:spMk id="7" creationId="{41A52687-AED3-4BDB-B4EF-72B69A364061}"/>
          </ac:spMkLst>
        </pc:spChg>
        <pc:picChg chg="mod">
          <ac:chgData name="Mark" userId="a584dcf5-9463-45df-b58f-c5025703c2bb" providerId="ADAL" clId="{851E4726-228F-4028-AF21-397558EDAAC2}" dt="2022-03-07T05:24:54.511" v="893" actId="1076"/>
          <ac:picMkLst>
            <pc:docMk/>
            <pc:sldMk cId="3718650771" sldId="725"/>
            <ac:picMk id="6" creationId="{00000000-0000-0000-0000-000000000000}"/>
          </ac:picMkLst>
        </pc:picChg>
      </pc:sldChg>
      <pc:sldChg chg="delSp modSp mod">
        <pc:chgData name="Mark" userId="a584dcf5-9463-45df-b58f-c5025703c2bb" providerId="ADAL" clId="{851E4726-228F-4028-AF21-397558EDAAC2}" dt="2022-03-07T05:10:56.147" v="726" actId="1076"/>
        <pc:sldMkLst>
          <pc:docMk/>
          <pc:sldMk cId="974738812" sldId="726"/>
        </pc:sldMkLst>
        <pc:spChg chg="mod">
          <ac:chgData name="Mark" userId="a584dcf5-9463-45df-b58f-c5025703c2bb" providerId="ADAL" clId="{851E4726-228F-4028-AF21-397558EDAAC2}" dt="2022-03-07T05:10:44.555" v="724" actId="20577"/>
          <ac:spMkLst>
            <pc:docMk/>
            <pc:sldMk cId="974738812" sldId="726"/>
            <ac:spMk id="4" creationId="{00000000-0000-0000-0000-000000000000}"/>
          </ac:spMkLst>
        </pc:spChg>
        <pc:spChg chg="del">
          <ac:chgData name="Mark" userId="a584dcf5-9463-45df-b58f-c5025703c2bb" providerId="ADAL" clId="{851E4726-228F-4028-AF21-397558EDAAC2}" dt="2022-03-07T05:10:08.947" v="646" actId="478"/>
          <ac:spMkLst>
            <pc:docMk/>
            <pc:sldMk cId="974738812" sldId="726"/>
            <ac:spMk id="8" creationId="{66963FCE-6C04-46F7-98A9-BB17A2E354BD}"/>
          </ac:spMkLst>
        </pc:spChg>
        <pc:spChg chg="mod">
          <ac:chgData name="Mark" userId="a584dcf5-9463-45df-b58f-c5025703c2bb" providerId="ADAL" clId="{851E4726-228F-4028-AF21-397558EDAAC2}" dt="2022-03-07T05:10:56.147" v="726" actId="1076"/>
          <ac:spMkLst>
            <pc:docMk/>
            <pc:sldMk cId="974738812" sldId="726"/>
            <ac:spMk id="9" creationId="{C44B0F7B-18CE-40C1-93BF-31B4499A5ABE}"/>
          </ac:spMkLst>
        </pc:spChg>
        <pc:picChg chg="del">
          <ac:chgData name="Mark" userId="a584dcf5-9463-45df-b58f-c5025703c2bb" providerId="ADAL" clId="{851E4726-228F-4028-AF21-397558EDAAC2}" dt="2022-03-07T05:10:06.899" v="645" actId="478"/>
          <ac:picMkLst>
            <pc:docMk/>
            <pc:sldMk cId="974738812" sldId="726"/>
            <ac:picMk id="6" creationId="{00000000-0000-0000-0000-000000000000}"/>
          </ac:picMkLst>
        </pc:picChg>
        <pc:picChg chg="mod">
          <ac:chgData name="Mark" userId="a584dcf5-9463-45df-b58f-c5025703c2bb" providerId="ADAL" clId="{851E4726-228F-4028-AF21-397558EDAAC2}" dt="2022-03-07T05:10:51.755" v="725" actId="14100"/>
          <ac:picMkLst>
            <pc:docMk/>
            <pc:sldMk cId="974738812" sldId="726"/>
            <ac:picMk id="7" creationId="{DE09FCF0-EB53-413E-AF06-195F68E16921}"/>
          </ac:picMkLst>
        </pc:picChg>
      </pc:sldChg>
      <pc:sldChg chg="del">
        <pc:chgData name="Mark" userId="a584dcf5-9463-45df-b58f-c5025703c2bb" providerId="ADAL" clId="{851E4726-228F-4028-AF21-397558EDAAC2}" dt="2022-03-07T05:24:57.736" v="894" actId="47"/>
        <pc:sldMkLst>
          <pc:docMk/>
          <pc:sldMk cId="2064467264" sldId="727"/>
        </pc:sldMkLst>
      </pc:sldChg>
      <pc:sldChg chg="del">
        <pc:chgData name="Mark" userId="a584dcf5-9463-45df-b58f-c5025703c2bb" providerId="ADAL" clId="{851E4726-228F-4028-AF21-397558EDAAC2}" dt="2022-03-14T03:09:59.743" v="6847" actId="47"/>
        <pc:sldMkLst>
          <pc:docMk/>
          <pc:sldMk cId="2816792092" sldId="728"/>
        </pc:sldMkLst>
      </pc:sldChg>
      <pc:sldChg chg="del">
        <pc:chgData name="Mark" userId="a584dcf5-9463-45df-b58f-c5025703c2bb" providerId="ADAL" clId="{851E4726-228F-4028-AF21-397558EDAAC2}" dt="2022-03-12T05:39:10.545" v="1553" actId="47"/>
        <pc:sldMkLst>
          <pc:docMk/>
          <pc:sldMk cId="1715692024" sldId="729"/>
        </pc:sldMkLst>
      </pc:sldChg>
      <pc:sldChg chg="del">
        <pc:chgData name="Mark" userId="a584dcf5-9463-45df-b58f-c5025703c2bb" providerId="ADAL" clId="{851E4726-228F-4028-AF21-397558EDAAC2}" dt="2022-03-14T03:10:10.892" v="6849" actId="47"/>
        <pc:sldMkLst>
          <pc:docMk/>
          <pc:sldMk cId="1310440895" sldId="730"/>
        </pc:sldMkLst>
      </pc:sldChg>
      <pc:sldChg chg="del">
        <pc:chgData name="Mark" userId="a584dcf5-9463-45df-b58f-c5025703c2bb" providerId="ADAL" clId="{851E4726-228F-4028-AF21-397558EDAAC2}" dt="2022-03-14T03:10:13.171" v="6850" actId="47"/>
        <pc:sldMkLst>
          <pc:docMk/>
          <pc:sldMk cId="942736795" sldId="731"/>
        </pc:sldMkLst>
      </pc:sldChg>
      <pc:sldChg chg="del">
        <pc:chgData name="Mark" userId="a584dcf5-9463-45df-b58f-c5025703c2bb" providerId="ADAL" clId="{851E4726-228F-4028-AF21-397558EDAAC2}" dt="2022-03-09T03:47:42.176" v="1092" actId="47"/>
        <pc:sldMkLst>
          <pc:docMk/>
          <pc:sldMk cId="3412620044" sldId="732"/>
        </pc:sldMkLst>
      </pc:sldChg>
      <pc:sldChg chg="del">
        <pc:chgData name="Mark" userId="a584dcf5-9463-45df-b58f-c5025703c2bb" providerId="ADAL" clId="{851E4726-228F-4028-AF21-397558EDAAC2}" dt="2022-03-07T05:12:41.421" v="752" actId="47"/>
        <pc:sldMkLst>
          <pc:docMk/>
          <pc:sldMk cId="2882918305" sldId="733"/>
        </pc:sldMkLst>
      </pc:sldChg>
      <pc:sldChg chg="del">
        <pc:chgData name="Mark" userId="a584dcf5-9463-45df-b58f-c5025703c2bb" providerId="ADAL" clId="{851E4726-228F-4028-AF21-397558EDAAC2}" dt="2022-03-07T05:12:39.186" v="751" actId="47"/>
        <pc:sldMkLst>
          <pc:docMk/>
          <pc:sldMk cId="1906949797" sldId="734"/>
        </pc:sldMkLst>
      </pc:sldChg>
      <pc:sldChg chg="del">
        <pc:chgData name="Mark" userId="a584dcf5-9463-45df-b58f-c5025703c2bb" providerId="ADAL" clId="{851E4726-228F-4028-AF21-397558EDAAC2}" dt="2022-03-07T05:12:49.207" v="755" actId="47"/>
        <pc:sldMkLst>
          <pc:docMk/>
          <pc:sldMk cId="2325019077" sldId="735"/>
        </pc:sldMkLst>
      </pc:sldChg>
      <pc:sldChg chg="del">
        <pc:chgData name="Mark" userId="a584dcf5-9463-45df-b58f-c5025703c2bb" providerId="ADAL" clId="{851E4726-228F-4028-AF21-397558EDAAC2}" dt="2022-03-07T05:12:42.184" v="753" actId="47"/>
        <pc:sldMkLst>
          <pc:docMk/>
          <pc:sldMk cId="1186892777" sldId="736"/>
        </pc:sldMkLst>
      </pc:sldChg>
      <pc:sldChg chg="del">
        <pc:chgData name="Mark" userId="a584dcf5-9463-45df-b58f-c5025703c2bb" providerId="ADAL" clId="{851E4726-228F-4028-AF21-397558EDAAC2}" dt="2022-03-14T02:13:54.184" v="3830" actId="47"/>
        <pc:sldMkLst>
          <pc:docMk/>
          <pc:sldMk cId="2648046131" sldId="737"/>
        </pc:sldMkLst>
      </pc:sldChg>
      <pc:sldChg chg="del">
        <pc:chgData name="Mark" userId="a584dcf5-9463-45df-b58f-c5025703c2bb" providerId="ADAL" clId="{851E4726-228F-4028-AF21-397558EDAAC2}" dt="2022-03-09T03:47:45.291" v="1093" actId="47"/>
        <pc:sldMkLst>
          <pc:docMk/>
          <pc:sldMk cId="3658930448" sldId="738"/>
        </pc:sldMkLst>
      </pc:sldChg>
      <pc:sldChg chg="del">
        <pc:chgData name="Mark" userId="a584dcf5-9463-45df-b58f-c5025703c2bb" providerId="ADAL" clId="{851E4726-228F-4028-AF21-397558EDAAC2}" dt="2022-03-07T05:12:51.175" v="756" actId="47"/>
        <pc:sldMkLst>
          <pc:docMk/>
          <pc:sldMk cId="4072806574" sldId="739"/>
        </pc:sldMkLst>
      </pc:sldChg>
      <pc:sldChg chg="del">
        <pc:chgData name="Mark" userId="a584dcf5-9463-45df-b58f-c5025703c2bb" providerId="ADAL" clId="{851E4726-228F-4028-AF21-397558EDAAC2}" dt="2022-03-07T05:12:47.524" v="754" actId="47"/>
        <pc:sldMkLst>
          <pc:docMk/>
          <pc:sldMk cId="960026931" sldId="740"/>
        </pc:sldMkLst>
      </pc:sldChg>
      <pc:sldChg chg="modSp mod">
        <pc:chgData name="Mark" userId="a584dcf5-9463-45df-b58f-c5025703c2bb" providerId="ADAL" clId="{851E4726-228F-4028-AF21-397558EDAAC2}" dt="2022-03-14T03:55:33.227" v="7829" actId="20577"/>
        <pc:sldMkLst>
          <pc:docMk/>
          <pc:sldMk cId="1985078753" sldId="741"/>
        </pc:sldMkLst>
        <pc:spChg chg="mod">
          <ac:chgData name="Mark" userId="a584dcf5-9463-45df-b58f-c5025703c2bb" providerId="ADAL" clId="{851E4726-228F-4028-AF21-397558EDAAC2}" dt="2022-03-14T03:55:33.227" v="7829" actId="20577"/>
          <ac:spMkLst>
            <pc:docMk/>
            <pc:sldMk cId="1985078753" sldId="741"/>
            <ac:spMk id="4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07T05:26:35.484" v="963" actId="20577"/>
          <ac:spMkLst>
            <pc:docMk/>
            <pc:sldMk cId="1985078753" sldId="741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3:54:13.943" v="7787" actId="20577"/>
          <ac:spMkLst>
            <pc:docMk/>
            <pc:sldMk cId="1985078753" sldId="741"/>
            <ac:spMk id="7" creationId="{41A52687-AED3-4BDB-B4EF-72B69A364061}"/>
          </ac:spMkLst>
        </pc:spChg>
        <pc:picChg chg="mod">
          <ac:chgData name="Mark" userId="a584dcf5-9463-45df-b58f-c5025703c2bb" providerId="ADAL" clId="{851E4726-228F-4028-AF21-397558EDAAC2}" dt="2022-03-14T03:54:23.386" v="7789" actId="14100"/>
          <ac:picMkLst>
            <pc:docMk/>
            <pc:sldMk cId="1985078753" sldId="741"/>
            <ac:picMk id="6" creationId="{00000000-0000-0000-0000-000000000000}"/>
          </ac:picMkLst>
        </pc:picChg>
      </pc:sldChg>
      <pc:sldChg chg="del">
        <pc:chgData name="Mark" userId="a584dcf5-9463-45df-b58f-c5025703c2bb" providerId="ADAL" clId="{851E4726-228F-4028-AF21-397558EDAAC2}" dt="2022-03-09T03:47:37.169" v="1091" actId="47"/>
        <pc:sldMkLst>
          <pc:docMk/>
          <pc:sldMk cId="674906400" sldId="742"/>
        </pc:sldMkLst>
      </pc:sldChg>
      <pc:sldChg chg="del">
        <pc:chgData name="Mark" userId="a584dcf5-9463-45df-b58f-c5025703c2bb" providerId="ADAL" clId="{851E4726-228F-4028-AF21-397558EDAAC2}" dt="2022-03-07T05:12:52.919" v="757" actId="47"/>
        <pc:sldMkLst>
          <pc:docMk/>
          <pc:sldMk cId="742413222" sldId="743"/>
        </pc:sldMkLst>
      </pc:sldChg>
      <pc:sldChg chg="del">
        <pc:chgData name="Mark" userId="a584dcf5-9463-45df-b58f-c5025703c2bb" providerId="ADAL" clId="{851E4726-228F-4028-AF21-397558EDAAC2}" dt="2022-03-12T05:39:20.502" v="1554" actId="47"/>
        <pc:sldMkLst>
          <pc:docMk/>
          <pc:sldMk cId="462370517" sldId="744"/>
        </pc:sldMkLst>
      </pc:sldChg>
      <pc:sldChg chg="modSp mod">
        <pc:chgData name="Mark" userId="a584dcf5-9463-45df-b58f-c5025703c2bb" providerId="ADAL" clId="{851E4726-228F-4028-AF21-397558EDAAC2}" dt="2022-03-14T04:29:14.202" v="8386" actId="1076"/>
        <pc:sldMkLst>
          <pc:docMk/>
          <pc:sldMk cId="3966455591" sldId="745"/>
        </pc:sldMkLst>
        <pc:spChg chg="mod">
          <ac:chgData name="Mark" userId="a584dcf5-9463-45df-b58f-c5025703c2bb" providerId="ADAL" clId="{851E4726-228F-4028-AF21-397558EDAAC2}" dt="2022-03-14T04:29:14.202" v="8386" actId="1076"/>
          <ac:spMkLst>
            <pc:docMk/>
            <pc:sldMk cId="3966455591" sldId="745"/>
            <ac:spMk id="3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2T06:57:07.432" v="2126" actId="207"/>
          <ac:spMkLst>
            <pc:docMk/>
            <pc:sldMk cId="3966455591" sldId="745"/>
            <ac:spMk id="6" creationId="{C5009830-0539-4148-ABC8-0E3629200931}"/>
          </ac:spMkLst>
        </pc:spChg>
        <pc:picChg chg="mod">
          <ac:chgData name="Mark" userId="a584dcf5-9463-45df-b58f-c5025703c2bb" providerId="ADAL" clId="{851E4726-228F-4028-AF21-397558EDAAC2}" dt="2022-03-12T06:57:57.356" v="2127" actId="14100"/>
          <ac:picMkLst>
            <pc:docMk/>
            <pc:sldMk cId="3966455591" sldId="745"/>
            <ac:picMk id="5" creationId="{53795E6B-EF88-4A60-A45C-3ED76138BA4D}"/>
          </ac:picMkLst>
        </pc:picChg>
      </pc:sldChg>
      <pc:sldChg chg="del">
        <pc:chgData name="Mark" userId="a584dcf5-9463-45df-b58f-c5025703c2bb" providerId="ADAL" clId="{851E4726-228F-4028-AF21-397558EDAAC2}" dt="2022-03-14T03:57:53.354" v="7841" actId="2696"/>
        <pc:sldMkLst>
          <pc:docMk/>
          <pc:sldMk cId="727929735" sldId="746"/>
        </pc:sldMkLst>
      </pc:sldChg>
      <pc:sldChg chg="mod modShow">
        <pc:chgData name="Mark" userId="a584dcf5-9463-45df-b58f-c5025703c2bb" providerId="ADAL" clId="{851E4726-228F-4028-AF21-397558EDAAC2}" dt="2022-03-14T04:11:00.060" v="8367" actId="729"/>
        <pc:sldMkLst>
          <pc:docMk/>
          <pc:sldMk cId="1195659525" sldId="748"/>
        </pc:sldMkLst>
      </pc:sldChg>
      <pc:sldChg chg="del mod modShow">
        <pc:chgData name="Mark" userId="a584dcf5-9463-45df-b58f-c5025703c2bb" providerId="ADAL" clId="{851E4726-228F-4028-AF21-397558EDAAC2}" dt="2022-03-14T02:13:51.508" v="3829" actId="47"/>
        <pc:sldMkLst>
          <pc:docMk/>
          <pc:sldMk cId="574485420" sldId="750"/>
        </pc:sldMkLst>
      </pc:sldChg>
      <pc:sldChg chg="mod modShow">
        <pc:chgData name="Mark" userId="a584dcf5-9463-45df-b58f-c5025703c2bb" providerId="ADAL" clId="{851E4726-228F-4028-AF21-397558EDAAC2}" dt="2022-03-07T05:22:40.116" v="835" actId="729"/>
        <pc:sldMkLst>
          <pc:docMk/>
          <pc:sldMk cId="2961220598" sldId="751"/>
        </pc:sldMkLst>
      </pc:sldChg>
      <pc:sldChg chg="mod modShow">
        <pc:chgData name="Mark" userId="a584dcf5-9463-45df-b58f-c5025703c2bb" providerId="ADAL" clId="{851E4726-228F-4028-AF21-397558EDAAC2}" dt="2022-03-07T05:22:45.586" v="836" actId="729"/>
        <pc:sldMkLst>
          <pc:docMk/>
          <pc:sldMk cId="2710304551" sldId="752"/>
        </pc:sldMkLst>
      </pc:sldChg>
      <pc:sldChg chg="addSp delSp modSp add mod ord">
        <pc:chgData name="Mark" userId="a584dcf5-9463-45df-b58f-c5025703c2bb" providerId="ADAL" clId="{851E4726-228F-4028-AF21-397558EDAAC2}" dt="2022-03-14T01:35:31.537" v="2349"/>
        <pc:sldMkLst>
          <pc:docMk/>
          <pc:sldMk cId="1468199303" sldId="753"/>
        </pc:sldMkLst>
        <pc:spChg chg="mod">
          <ac:chgData name="Mark" userId="a584dcf5-9463-45df-b58f-c5025703c2bb" providerId="ADAL" clId="{851E4726-228F-4028-AF21-397558EDAAC2}" dt="2022-03-14T01:35:31.537" v="2349"/>
          <ac:spMkLst>
            <pc:docMk/>
            <pc:sldMk cId="1468199303" sldId="753"/>
            <ac:spMk id="3" creationId="{00000000-0000-0000-0000-000000000000}"/>
          </ac:spMkLst>
        </pc:spChg>
        <pc:spChg chg="add del">
          <ac:chgData name="Mark" userId="a584dcf5-9463-45df-b58f-c5025703c2bb" providerId="ADAL" clId="{851E4726-228F-4028-AF21-397558EDAAC2}" dt="2022-03-12T05:19:19.580" v="1480" actId="11529"/>
          <ac:spMkLst>
            <pc:docMk/>
            <pc:sldMk cId="1468199303" sldId="753"/>
            <ac:spMk id="7" creationId="{3FEAB229-5929-4F8A-9832-B5B83711FD20}"/>
          </ac:spMkLst>
        </pc:spChg>
        <pc:picChg chg="del mod">
          <ac:chgData name="Mark" userId="a584dcf5-9463-45df-b58f-c5025703c2bb" providerId="ADAL" clId="{851E4726-228F-4028-AF21-397558EDAAC2}" dt="2022-03-12T05:16:37.651" v="1453" actId="478"/>
          <ac:picMkLst>
            <pc:docMk/>
            <pc:sldMk cId="1468199303" sldId="753"/>
            <ac:picMk id="4" creationId="{00000000-0000-0000-0000-000000000000}"/>
          </ac:picMkLst>
        </pc:picChg>
        <pc:picChg chg="add mod">
          <ac:chgData name="Mark" userId="a584dcf5-9463-45df-b58f-c5025703c2bb" providerId="ADAL" clId="{851E4726-228F-4028-AF21-397558EDAAC2}" dt="2022-03-14T01:34:15.070" v="2224" actId="14826"/>
          <ac:picMkLst>
            <pc:docMk/>
            <pc:sldMk cId="1468199303" sldId="753"/>
            <ac:picMk id="5" creationId="{9B160F58-7A4D-4DE6-9409-6DAC9C8674B8}"/>
          </ac:picMkLst>
        </pc:picChg>
        <pc:picChg chg="add mod">
          <ac:chgData name="Mark" userId="a584dcf5-9463-45df-b58f-c5025703c2bb" providerId="ADAL" clId="{851E4726-228F-4028-AF21-397558EDAAC2}" dt="2022-03-14T01:34:23.761" v="2225" actId="14826"/>
          <ac:picMkLst>
            <pc:docMk/>
            <pc:sldMk cId="1468199303" sldId="753"/>
            <ac:picMk id="6" creationId="{07F49ED1-90A4-48E0-8139-119322CE05F7}"/>
          </ac:picMkLst>
        </pc:picChg>
      </pc:sldChg>
      <pc:sldChg chg="addSp delSp modSp add mod">
        <pc:chgData name="Mark" userId="a584dcf5-9463-45df-b58f-c5025703c2bb" providerId="ADAL" clId="{851E4726-228F-4028-AF21-397558EDAAC2}" dt="2022-03-14T04:31:42.683" v="8431" actId="20577"/>
        <pc:sldMkLst>
          <pc:docMk/>
          <pc:sldMk cId="1014499211" sldId="754"/>
        </pc:sldMkLst>
        <pc:spChg chg="mod">
          <ac:chgData name="Mark" userId="a584dcf5-9463-45df-b58f-c5025703c2bb" providerId="ADAL" clId="{851E4726-228F-4028-AF21-397558EDAAC2}" dt="2022-03-14T03:55:09.648" v="7806" actId="20577"/>
          <ac:spMkLst>
            <pc:docMk/>
            <pc:sldMk cId="1014499211" sldId="754"/>
            <ac:spMk id="8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4:29:29.450" v="8388" actId="1076"/>
          <ac:spMkLst>
            <pc:docMk/>
            <pc:sldMk cId="1014499211" sldId="754"/>
            <ac:spMk id="10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4:29:24.323" v="8387" actId="1076"/>
          <ac:spMkLst>
            <pc:docMk/>
            <pc:sldMk cId="1014499211" sldId="754"/>
            <ac:spMk id="11" creationId="{7257D3B6-61D3-491B-85E0-9AEA70664FDF}"/>
          </ac:spMkLst>
        </pc:spChg>
        <pc:spChg chg="mod">
          <ac:chgData name="Mark" userId="a584dcf5-9463-45df-b58f-c5025703c2bb" providerId="ADAL" clId="{851E4726-228F-4028-AF21-397558EDAAC2}" dt="2022-03-14T03:56:55.071" v="7839" actId="1076"/>
          <ac:spMkLst>
            <pc:docMk/>
            <pc:sldMk cId="1014499211" sldId="754"/>
            <ac:spMk id="12" creationId="{D00A8E37-8B62-4C61-856A-5E52F98096AD}"/>
          </ac:spMkLst>
        </pc:spChg>
        <pc:spChg chg="mod">
          <ac:chgData name="Mark" userId="a584dcf5-9463-45df-b58f-c5025703c2bb" providerId="ADAL" clId="{851E4726-228F-4028-AF21-397558EDAAC2}" dt="2022-03-12T06:16:14.232" v="1888" actId="1076"/>
          <ac:spMkLst>
            <pc:docMk/>
            <pc:sldMk cId="1014499211" sldId="754"/>
            <ac:spMk id="14" creationId="{A3E60CA4-BA97-4251-9A3C-A6002C3FE591}"/>
          </ac:spMkLst>
        </pc:spChg>
        <pc:spChg chg="mod">
          <ac:chgData name="Mark" userId="a584dcf5-9463-45df-b58f-c5025703c2bb" providerId="ADAL" clId="{851E4726-228F-4028-AF21-397558EDAAC2}" dt="2022-03-14T04:31:42.683" v="8431" actId="20577"/>
          <ac:spMkLst>
            <pc:docMk/>
            <pc:sldMk cId="1014499211" sldId="754"/>
            <ac:spMk id="128002" creationId="{00000000-0000-0000-0000-000000000000}"/>
          </ac:spMkLst>
        </pc:spChg>
        <pc:spChg chg="del mod">
          <ac:chgData name="Mark" userId="a584dcf5-9463-45df-b58f-c5025703c2bb" providerId="ADAL" clId="{851E4726-228F-4028-AF21-397558EDAAC2}" dt="2022-03-12T06:16:23.569" v="1890" actId="478"/>
          <ac:spMkLst>
            <pc:docMk/>
            <pc:sldMk cId="1014499211" sldId="754"/>
            <ac:spMk id="128013" creationId="{00000000-0000-0000-0000-000000000000}"/>
          </ac:spMkLst>
        </pc:spChg>
        <pc:graphicFrameChg chg="add mod">
          <ac:chgData name="Mark" userId="a584dcf5-9463-45df-b58f-c5025703c2bb" providerId="ADAL" clId="{851E4726-228F-4028-AF21-397558EDAAC2}" dt="2022-03-14T03:56:50.521" v="7838" actId="1076"/>
          <ac:graphicFrameMkLst>
            <pc:docMk/>
            <pc:sldMk cId="1014499211" sldId="754"/>
            <ac:graphicFrameMk id="16" creationId="{A3E0CE15-A349-45AD-AE1D-FB9EBF9CA0C1}"/>
          </ac:graphicFrameMkLst>
        </pc:graphicFrameChg>
        <pc:graphicFrameChg chg="add mod modGraphic">
          <ac:chgData name="Mark" userId="a584dcf5-9463-45df-b58f-c5025703c2bb" providerId="ADAL" clId="{851E4726-228F-4028-AF21-397558EDAAC2}" dt="2022-03-14T04:30:04.779" v="8395" actId="339"/>
          <ac:graphicFrameMkLst>
            <pc:docMk/>
            <pc:sldMk cId="1014499211" sldId="754"/>
            <ac:graphicFrameMk id="18" creationId="{191406D9-8987-4FF2-95DB-EA7FCE290E5C}"/>
          </ac:graphicFrameMkLst>
        </pc:graphicFrameChg>
        <pc:picChg chg="mod">
          <ac:chgData name="Mark" userId="a584dcf5-9463-45df-b58f-c5025703c2bb" providerId="ADAL" clId="{851E4726-228F-4028-AF21-397558EDAAC2}" dt="2022-03-12T06:16:09.712" v="1887" actId="1076"/>
          <ac:picMkLst>
            <pc:docMk/>
            <pc:sldMk cId="1014499211" sldId="754"/>
            <ac:picMk id="55298" creationId="{00000000-0000-0000-0000-000000000000}"/>
          </ac:picMkLst>
        </pc:picChg>
      </pc:sldChg>
      <pc:sldChg chg="modSp add mod ord">
        <pc:chgData name="Mark" userId="a584dcf5-9463-45df-b58f-c5025703c2bb" providerId="ADAL" clId="{851E4726-228F-4028-AF21-397558EDAAC2}" dt="2022-03-14T01:50:11.536" v="2824" actId="1076"/>
        <pc:sldMkLst>
          <pc:docMk/>
          <pc:sldMk cId="1130983742" sldId="755"/>
        </pc:sldMkLst>
        <pc:spChg chg="mod">
          <ac:chgData name="Mark" userId="a584dcf5-9463-45df-b58f-c5025703c2bb" providerId="ADAL" clId="{851E4726-228F-4028-AF21-397558EDAAC2}" dt="2022-03-14T01:50:11.536" v="2824" actId="1076"/>
          <ac:spMkLst>
            <pc:docMk/>
            <pc:sldMk cId="1130983742" sldId="755"/>
            <ac:spMk id="5" creationId="{00000000-0000-0000-0000-000000000000}"/>
          </ac:spMkLst>
        </pc:spChg>
      </pc:sldChg>
      <pc:sldChg chg="add">
        <pc:chgData name="Mark" userId="a584dcf5-9463-45df-b58f-c5025703c2bb" providerId="ADAL" clId="{851E4726-228F-4028-AF21-397558EDAAC2}" dt="2022-03-14T01:38:43.802" v="2352"/>
        <pc:sldMkLst>
          <pc:docMk/>
          <pc:sldMk cId="35559225" sldId="756"/>
        </pc:sldMkLst>
      </pc:sldChg>
      <pc:sldChg chg="modSp add mod">
        <pc:chgData name="Mark" userId="a584dcf5-9463-45df-b58f-c5025703c2bb" providerId="ADAL" clId="{851E4726-228F-4028-AF21-397558EDAAC2}" dt="2022-03-14T01:41:50.942" v="2534" actId="20577"/>
        <pc:sldMkLst>
          <pc:docMk/>
          <pc:sldMk cId="2329320474" sldId="757"/>
        </pc:sldMkLst>
        <pc:spChg chg="mod">
          <ac:chgData name="Mark" userId="a584dcf5-9463-45df-b58f-c5025703c2bb" providerId="ADAL" clId="{851E4726-228F-4028-AF21-397558EDAAC2}" dt="2022-03-14T01:41:50.942" v="2534" actId="20577"/>
          <ac:spMkLst>
            <pc:docMk/>
            <pc:sldMk cId="2329320474" sldId="757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1:40:28.446" v="2485" actId="14100"/>
          <ac:picMkLst>
            <pc:docMk/>
            <pc:sldMk cId="2329320474" sldId="757"/>
            <ac:picMk id="6" creationId="{00000000-0000-0000-0000-000000000000}"/>
          </ac:picMkLst>
        </pc:picChg>
      </pc:sldChg>
      <pc:sldChg chg="modSp add del">
        <pc:chgData name="Mark" userId="a584dcf5-9463-45df-b58f-c5025703c2bb" providerId="ADAL" clId="{851E4726-228F-4028-AF21-397558EDAAC2}" dt="2022-03-14T01:40:54.457" v="2488" actId="47"/>
        <pc:sldMkLst>
          <pc:docMk/>
          <pc:sldMk cId="807266213" sldId="758"/>
        </pc:sldMkLst>
        <pc:picChg chg="mod">
          <ac:chgData name="Mark" userId="a584dcf5-9463-45df-b58f-c5025703c2bb" providerId="ADAL" clId="{851E4726-228F-4028-AF21-397558EDAAC2}" dt="2022-03-14T01:40:46.121" v="2487" actId="14826"/>
          <ac:picMkLst>
            <pc:docMk/>
            <pc:sldMk cId="807266213" sldId="758"/>
            <ac:picMk id="6" creationId="{00000000-0000-0000-0000-000000000000}"/>
          </ac:picMkLst>
        </pc:picChg>
      </pc:sldChg>
      <pc:sldChg chg="modSp add mod">
        <pc:chgData name="Mark" userId="a584dcf5-9463-45df-b58f-c5025703c2bb" providerId="ADAL" clId="{851E4726-228F-4028-AF21-397558EDAAC2}" dt="2022-03-14T01:42:49.895" v="2599" actId="20577"/>
        <pc:sldMkLst>
          <pc:docMk/>
          <pc:sldMk cId="4141637113" sldId="758"/>
        </pc:sldMkLst>
        <pc:spChg chg="mod">
          <ac:chgData name="Mark" userId="a584dcf5-9463-45df-b58f-c5025703c2bb" providerId="ADAL" clId="{851E4726-228F-4028-AF21-397558EDAAC2}" dt="2022-03-14T01:42:49.895" v="2599" actId="20577"/>
          <ac:spMkLst>
            <pc:docMk/>
            <pc:sldMk cId="4141637113" sldId="758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1:42:29.799" v="2536" actId="14826"/>
          <ac:picMkLst>
            <pc:docMk/>
            <pc:sldMk cId="4141637113" sldId="758"/>
            <ac:picMk id="6" creationId="{00000000-0000-0000-0000-000000000000}"/>
          </ac:picMkLst>
        </pc:picChg>
      </pc:sldChg>
      <pc:sldChg chg="modSp add">
        <pc:chgData name="Mark" userId="a584dcf5-9463-45df-b58f-c5025703c2bb" providerId="ADAL" clId="{851E4726-228F-4028-AF21-397558EDAAC2}" dt="2022-03-14T01:43:41.405" v="2601" actId="14826"/>
        <pc:sldMkLst>
          <pc:docMk/>
          <pc:sldMk cId="3919769167" sldId="759"/>
        </pc:sldMkLst>
        <pc:picChg chg="mod">
          <ac:chgData name="Mark" userId="a584dcf5-9463-45df-b58f-c5025703c2bb" providerId="ADAL" clId="{851E4726-228F-4028-AF21-397558EDAAC2}" dt="2022-03-14T01:43:41.405" v="2601" actId="14826"/>
          <ac:picMkLst>
            <pc:docMk/>
            <pc:sldMk cId="3919769167" sldId="759"/>
            <ac:picMk id="6" creationId="{00000000-0000-0000-0000-000000000000}"/>
          </ac:picMkLst>
        </pc:picChg>
      </pc:sldChg>
      <pc:sldChg chg="addSp delSp modSp add mod ord">
        <pc:chgData name="Mark" userId="a584dcf5-9463-45df-b58f-c5025703c2bb" providerId="ADAL" clId="{851E4726-228F-4028-AF21-397558EDAAC2}" dt="2022-03-14T02:05:52.576" v="3599" actId="20577"/>
        <pc:sldMkLst>
          <pc:docMk/>
          <pc:sldMk cId="2791507719" sldId="760"/>
        </pc:sldMkLst>
        <pc:spChg chg="mod">
          <ac:chgData name="Mark" userId="a584dcf5-9463-45df-b58f-c5025703c2bb" providerId="ADAL" clId="{851E4726-228F-4028-AF21-397558EDAAC2}" dt="2022-03-14T02:05:52.576" v="3599" actId="20577"/>
          <ac:spMkLst>
            <pc:docMk/>
            <pc:sldMk cId="2791507719" sldId="760"/>
            <ac:spMk id="4" creationId="{00000000-0000-0000-0000-000000000000}"/>
          </ac:spMkLst>
        </pc:spChg>
        <pc:spChg chg="del mod">
          <ac:chgData name="Mark" userId="a584dcf5-9463-45df-b58f-c5025703c2bb" providerId="ADAL" clId="{851E4726-228F-4028-AF21-397558EDAAC2}" dt="2022-03-14T02:03:42.697" v="3383" actId="478"/>
          <ac:spMkLst>
            <pc:docMk/>
            <pc:sldMk cId="2791507719" sldId="760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2:05:32.752" v="3573" actId="1076"/>
          <ac:picMkLst>
            <pc:docMk/>
            <pc:sldMk cId="2791507719" sldId="760"/>
            <ac:picMk id="6" creationId="{A0768BAB-E219-4BDD-BEED-6AE81ED99A8E}"/>
          </ac:picMkLst>
        </pc:picChg>
        <pc:picChg chg="del">
          <ac:chgData name="Mark" userId="a584dcf5-9463-45df-b58f-c5025703c2bb" providerId="ADAL" clId="{851E4726-228F-4028-AF21-397558EDAAC2}" dt="2022-03-14T02:03:39.352" v="3380" actId="478"/>
          <ac:picMkLst>
            <pc:docMk/>
            <pc:sldMk cId="2791507719" sldId="760"/>
            <ac:picMk id="7" creationId="{663A6CB5-8A98-49B2-85D6-7D52224F2794}"/>
          </ac:picMkLst>
        </pc:picChg>
        <pc:picChg chg="del">
          <ac:chgData name="Mark" userId="a584dcf5-9463-45df-b58f-c5025703c2bb" providerId="ADAL" clId="{851E4726-228F-4028-AF21-397558EDAAC2}" dt="2022-03-14T02:03:41.562" v="3382" actId="478"/>
          <ac:picMkLst>
            <pc:docMk/>
            <pc:sldMk cId="2791507719" sldId="760"/>
            <ac:picMk id="8" creationId="{00000000-0000-0000-0000-000000000000}"/>
          </ac:picMkLst>
        </pc:picChg>
        <pc:picChg chg="add del mod">
          <ac:chgData name="Mark" userId="a584dcf5-9463-45df-b58f-c5025703c2bb" providerId="ADAL" clId="{851E4726-228F-4028-AF21-397558EDAAC2}" dt="2022-03-14T02:03:33.375" v="3378" actId="478"/>
          <ac:picMkLst>
            <pc:docMk/>
            <pc:sldMk cId="2791507719" sldId="760"/>
            <ac:picMk id="9" creationId="{4F2EBC82-8A33-4A60-8A42-4F778F1F9281}"/>
          </ac:picMkLst>
        </pc:picChg>
      </pc:sldChg>
      <pc:sldChg chg="delSp modSp add mod">
        <pc:chgData name="Mark" userId="a584dcf5-9463-45df-b58f-c5025703c2bb" providerId="ADAL" clId="{851E4726-228F-4028-AF21-397558EDAAC2}" dt="2022-03-14T01:51:26.520" v="2869" actId="1076"/>
        <pc:sldMkLst>
          <pc:docMk/>
          <pc:sldMk cId="10099146" sldId="761"/>
        </pc:sldMkLst>
        <pc:spChg chg="del mod">
          <ac:chgData name="Mark" userId="a584dcf5-9463-45df-b58f-c5025703c2bb" providerId="ADAL" clId="{851E4726-228F-4028-AF21-397558EDAAC2}" dt="2022-03-14T01:51:21.899" v="2867" actId="478"/>
          <ac:spMkLst>
            <pc:docMk/>
            <pc:sldMk cId="10099146" sldId="761"/>
            <ac:spMk id="4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1:51:17.923" v="2865" actId="20577"/>
          <ac:spMkLst>
            <pc:docMk/>
            <pc:sldMk cId="10099146" sldId="761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1:51:26.520" v="2869" actId="1076"/>
          <ac:picMkLst>
            <pc:docMk/>
            <pc:sldMk cId="10099146" sldId="761"/>
            <ac:picMk id="6" creationId="{A0768BAB-E219-4BDD-BEED-6AE81ED99A8E}"/>
          </ac:picMkLst>
        </pc:picChg>
        <pc:picChg chg="del">
          <ac:chgData name="Mark" userId="a584dcf5-9463-45df-b58f-c5025703c2bb" providerId="ADAL" clId="{851E4726-228F-4028-AF21-397558EDAAC2}" dt="2022-03-14T01:50:33.936" v="2826" actId="478"/>
          <ac:picMkLst>
            <pc:docMk/>
            <pc:sldMk cId="10099146" sldId="761"/>
            <ac:picMk id="7" creationId="{663A6CB5-8A98-49B2-85D6-7D52224F2794}"/>
          </ac:picMkLst>
        </pc:picChg>
        <pc:picChg chg="del">
          <ac:chgData name="Mark" userId="a584dcf5-9463-45df-b58f-c5025703c2bb" providerId="ADAL" clId="{851E4726-228F-4028-AF21-397558EDAAC2}" dt="2022-03-14T01:50:34.725" v="2827" actId="478"/>
          <ac:picMkLst>
            <pc:docMk/>
            <pc:sldMk cId="10099146" sldId="761"/>
            <ac:picMk id="8" creationId="{00000000-0000-0000-0000-000000000000}"/>
          </ac:picMkLst>
        </pc:picChg>
      </pc:sldChg>
      <pc:sldChg chg="delSp modSp add mod">
        <pc:chgData name="Mark" userId="a584dcf5-9463-45df-b58f-c5025703c2bb" providerId="ADAL" clId="{851E4726-228F-4028-AF21-397558EDAAC2}" dt="2022-03-14T01:52:30.952" v="2878" actId="1076"/>
        <pc:sldMkLst>
          <pc:docMk/>
          <pc:sldMk cId="317209085" sldId="762"/>
        </pc:sldMkLst>
        <pc:spChg chg="del">
          <ac:chgData name="Mark" userId="a584dcf5-9463-45df-b58f-c5025703c2bb" providerId="ADAL" clId="{851E4726-228F-4028-AF21-397558EDAAC2}" dt="2022-03-14T01:52:20.860" v="2874" actId="478"/>
          <ac:spMkLst>
            <pc:docMk/>
            <pc:sldMk cId="317209085" sldId="762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1:52:30.952" v="2878" actId="1076"/>
          <ac:picMkLst>
            <pc:docMk/>
            <pc:sldMk cId="317209085" sldId="762"/>
            <ac:picMk id="6" creationId="{A0768BAB-E219-4BDD-BEED-6AE81ED99A8E}"/>
          </ac:picMkLst>
        </pc:picChg>
        <pc:picChg chg="del">
          <ac:chgData name="Mark" userId="a584dcf5-9463-45df-b58f-c5025703c2bb" providerId="ADAL" clId="{851E4726-228F-4028-AF21-397558EDAAC2}" dt="2022-03-14T01:52:17.460" v="2872" actId="478"/>
          <ac:picMkLst>
            <pc:docMk/>
            <pc:sldMk cId="317209085" sldId="762"/>
            <ac:picMk id="7" creationId="{663A6CB5-8A98-49B2-85D6-7D52224F2794}"/>
          </ac:picMkLst>
        </pc:picChg>
        <pc:picChg chg="del">
          <ac:chgData name="Mark" userId="a584dcf5-9463-45df-b58f-c5025703c2bb" providerId="ADAL" clId="{851E4726-228F-4028-AF21-397558EDAAC2}" dt="2022-03-14T01:52:18.282" v="2873" actId="478"/>
          <ac:picMkLst>
            <pc:docMk/>
            <pc:sldMk cId="317209085" sldId="762"/>
            <ac:picMk id="8" creationId="{00000000-0000-0000-0000-000000000000}"/>
          </ac:picMkLst>
        </pc:picChg>
      </pc:sldChg>
      <pc:sldChg chg="add">
        <pc:chgData name="Mark" userId="a584dcf5-9463-45df-b58f-c5025703c2bb" providerId="ADAL" clId="{851E4726-228F-4028-AF21-397558EDAAC2}" dt="2022-03-14T01:53:30.651" v="2879" actId="2890"/>
        <pc:sldMkLst>
          <pc:docMk/>
          <pc:sldMk cId="3703310351" sldId="763"/>
        </pc:sldMkLst>
      </pc:sldChg>
      <pc:sldChg chg="modSp add mod ord">
        <pc:chgData name="Mark" userId="a584dcf5-9463-45df-b58f-c5025703c2bb" providerId="ADAL" clId="{851E4726-228F-4028-AF21-397558EDAAC2}" dt="2022-03-14T01:59:21.536" v="3283"/>
        <pc:sldMkLst>
          <pc:docMk/>
          <pc:sldMk cId="1823874468" sldId="764"/>
        </pc:sldMkLst>
        <pc:spChg chg="mod">
          <ac:chgData name="Mark" userId="a584dcf5-9463-45df-b58f-c5025703c2bb" providerId="ADAL" clId="{851E4726-228F-4028-AF21-397558EDAAC2}" dt="2022-03-14T01:59:11.452" v="3281" actId="20577"/>
          <ac:spMkLst>
            <pc:docMk/>
            <pc:sldMk cId="1823874468" sldId="764"/>
            <ac:spMk id="4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1:54:42.983" v="2900" actId="20577"/>
          <ac:spMkLst>
            <pc:docMk/>
            <pc:sldMk cId="1823874468" sldId="764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1:58:36.450" v="3216" actId="14100"/>
          <ac:picMkLst>
            <pc:docMk/>
            <pc:sldMk cId="1823874468" sldId="764"/>
            <ac:picMk id="6" creationId="{00000000-0000-0000-0000-000000000000}"/>
          </ac:picMkLst>
        </pc:picChg>
      </pc:sldChg>
      <pc:sldChg chg="delSp modSp add mod">
        <pc:chgData name="Mark" userId="a584dcf5-9463-45df-b58f-c5025703c2bb" providerId="ADAL" clId="{851E4726-228F-4028-AF21-397558EDAAC2}" dt="2022-03-14T02:06:32.528" v="3606" actId="14100"/>
        <pc:sldMkLst>
          <pc:docMk/>
          <pc:sldMk cId="3626994134" sldId="765"/>
        </pc:sldMkLst>
        <pc:spChg chg="del">
          <ac:chgData name="Mark" userId="a584dcf5-9463-45df-b58f-c5025703c2bb" providerId="ADAL" clId="{851E4726-228F-4028-AF21-397558EDAAC2}" dt="2022-03-14T02:06:18.283" v="3602" actId="478"/>
          <ac:spMkLst>
            <pc:docMk/>
            <pc:sldMk cId="3626994134" sldId="765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2:06:32.528" v="3606" actId="14100"/>
          <ac:picMkLst>
            <pc:docMk/>
            <pc:sldMk cId="3626994134" sldId="765"/>
            <ac:picMk id="6" creationId="{A0768BAB-E219-4BDD-BEED-6AE81ED99A8E}"/>
          </ac:picMkLst>
        </pc:picChg>
        <pc:picChg chg="del">
          <ac:chgData name="Mark" userId="a584dcf5-9463-45df-b58f-c5025703c2bb" providerId="ADAL" clId="{851E4726-228F-4028-AF21-397558EDAAC2}" dt="2022-03-14T02:06:14.980" v="3601" actId="478"/>
          <ac:picMkLst>
            <pc:docMk/>
            <pc:sldMk cId="3626994134" sldId="765"/>
            <ac:picMk id="7" creationId="{663A6CB5-8A98-49B2-85D6-7D52224F2794}"/>
          </ac:picMkLst>
        </pc:picChg>
        <pc:picChg chg="del">
          <ac:chgData name="Mark" userId="a584dcf5-9463-45df-b58f-c5025703c2bb" providerId="ADAL" clId="{851E4726-228F-4028-AF21-397558EDAAC2}" dt="2022-03-14T02:06:27.429" v="3605" actId="478"/>
          <ac:picMkLst>
            <pc:docMk/>
            <pc:sldMk cId="3626994134" sldId="765"/>
            <ac:picMk id="8" creationId="{00000000-0000-0000-0000-000000000000}"/>
          </ac:picMkLst>
        </pc:picChg>
      </pc:sldChg>
      <pc:sldChg chg="addSp modSp add mod">
        <pc:chgData name="Mark" userId="a584dcf5-9463-45df-b58f-c5025703c2bb" providerId="ADAL" clId="{851E4726-228F-4028-AF21-397558EDAAC2}" dt="2022-03-14T02:14:39.239" v="3831" actId="2711"/>
        <pc:sldMkLst>
          <pc:docMk/>
          <pc:sldMk cId="3966151289" sldId="766"/>
        </pc:sldMkLst>
        <pc:spChg chg="mod">
          <ac:chgData name="Mark" userId="a584dcf5-9463-45df-b58f-c5025703c2bb" providerId="ADAL" clId="{851E4726-228F-4028-AF21-397558EDAAC2}" dt="2022-03-14T02:14:39.239" v="3831" actId="2711"/>
          <ac:spMkLst>
            <pc:docMk/>
            <pc:sldMk cId="3966151289" sldId="766"/>
            <ac:spMk id="5" creationId="{00000000-0000-0000-0000-000000000000}"/>
          </ac:spMkLst>
        </pc:spChg>
        <pc:picChg chg="add mod">
          <ac:chgData name="Mark" userId="a584dcf5-9463-45df-b58f-c5025703c2bb" providerId="ADAL" clId="{851E4726-228F-4028-AF21-397558EDAAC2}" dt="2022-03-14T02:08:37.561" v="3625" actId="1076"/>
          <ac:picMkLst>
            <pc:docMk/>
            <pc:sldMk cId="3966151289" sldId="766"/>
            <ac:picMk id="4" creationId="{B8F82045-6178-4BA0-9BC6-9781716AE35D}"/>
          </ac:picMkLst>
        </pc:picChg>
        <pc:picChg chg="mod">
          <ac:chgData name="Mark" userId="a584dcf5-9463-45df-b58f-c5025703c2bb" providerId="ADAL" clId="{851E4726-228F-4028-AF21-397558EDAAC2}" dt="2022-03-14T02:08:42.258" v="3628" actId="1076"/>
          <ac:picMkLst>
            <pc:docMk/>
            <pc:sldMk cId="3966151289" sldId="766"/>
            <ac:picMk id="6" creationId="{A0768BAB-E219-4BDD-BEED-6AE81ED99A8E}"/>
          </ac:picMkLst>
        </pc:picChg>
        <pc:picChg chg="add mod ord">
          <ac:chgData name="Mark" userId="a584dcf5-9463-45df-b58f-c5025703c2bb" providerId="ADAL" clId="{851E4726-228F-4028-AF21-397558EDAAC2}" dt="2022-03-14T02:09:21.322" v="3637" actId="1037"/>
          <ac:picMkLst>
            <pc:docMk/>
            <pc:sldMk cId="3966151289" sldId="766"/>
            <ac:picMk id="7" creationId="{AF01FD59-9A7D-4B4E-81B4-B9EC3FB1E3FB}"/>
          </ac:picMkLst>
        </pc:picChg>
      </pc:sldChg>
      <pc:sldChg chg="add del">
        <pc:chgData name="Mark" userId="a584dcf5-9463-45df-b58f-c5025703c2bb" providerId="ADAL" clId="{851E4726-228F-4028-AF21-397558EDAAC2}" dt="2022-03-14T02:09:47.633" v="3639" actId="47"/>
        <pc:sldMkLst>
          <pc:docMk/>
          <pc:sldMk cId="1400650749" sldId="767"/>
        </pc:sldMkLst>
      </pc:sldChg>
      <pc:sldChg chg="modSp add mod">
        <pc:chgData name="Mark" userId="a584dcf5-9463-45df-b58f-c5025703c2bb" providerId="ADAL" clId="{851E4726-228F-4028-AF21-397558EDAAC2}" dt="2022-03-14T02:11:48.028" v="3758" actId="20577"/>
        <pc:sldMkLst>
          <pc:docMk/>
          <pc:sldMk cId="2975871813" sldId="767"/>
        </pc:sldMkLst>
        <pc:spChg chg="mod">
          <ac:chgData name="Mark" userId="a584dcf5-9463-45df-b58f-c5025703c2bb" providerId="ADAL" clId="{851E4726-228F-4028-AF21-397558EDAAC2}" dt="2022-03-14T02:11:48.028" v="3758" actId="20577"/>
          <ac:spMkLst>
            <pc:docMk/>
            <pc:sldMk cId="2975871813" sldId="767"/>
            <ac:spMk id="4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2:10:49.442" v="3643" actId="1076"/>
          <ac:picMkLst>
            <pc:docMk/>
            <pc:sldMk cId="2975871813" sldId="767"/>
            <ac:picMk id="6" creationId="{A0768BAB-E219-4BDD-BEED-6AE81ED99A8E}"/>
          </ac:picMkLst>
        </pc:picChg>
      </pc:sldChg>
      <pc:sldChg chg="addSp delSp modSp add mod">
        <pc:chgData name="Mark" userId="a584dcf5-9463-45df-b58f-c5025703c2bb" providerId="ADAL" clId="{851E4726-228F-4028-AF21-397558EDAAC2}" dt="2022-03-14T02:19:58.537" v="4243"/>
        <pc:sldMkLst>
          <pc:docMk/>
          <pc:sldMk cId="905156174" sldId="768"/>
        </pc:sldMkLst>
        <pc:spChg chg="mod">
          <ac:chgData name="Mark" userId="a584dcf5-9463-45df-b58f-c5025703c2bb" providerId="ADAL" clId="{851E4726-228F-4028-AF21-397558EDAAC2}" dt="2022-03-14T02:19:58.537" v="4243"/>
          <ac:spMkLst>
            <pc:docMk/>
            <pc:sldMk cId="905156174" sldId="768"/>
            <ac:spMk id="5" creationId="{00000000-0000-0000-0000-000000000000}"/>
          </ac:spMkLst>
        </pc:spChg>
        <pc:spChg chg="add mod">
          <ac:chgData name="Mark" userId="a584dcf5-9463-45df-b58f-c5025703c2bb" providerId="ADAL" clId="{851E4726-228F-4028-AF21-397558EDAAC2}" dt="2022-03-14T02:18:05.093" v="4193" actId="1076"/>
          <ac:spMkLst>
            <pc:docMk/>
            <pc:sldMk cId="905156174" sldId="768"/>
            <ac:spMk id="8" creationId="{B152870B-2757-4826-8753-88C7B11E6E42}"/>
          </ac:spMkLst>
        </pc:spChg>
        <pc:picChg chg="del">
          <ac:chgData name="Mark" userId="a584dcf5-9463-45df-b58f-c5025703c2bb" providerId="ADAL" clId="{851E4726-228F-4028-AF21-397558EDAAC2}" dt="2022-03-14T02:16:31.577" v="4081" actId="478"/>
          <ac:picMkLst>
            <pc:docMk/>
            <pc:sldMk cId="905156174" sldId="768"/>
            <ac:picMk id="4" creationId="{B8F82045-6178-4BA0-9BC6-9781716AE35D}"/>
          </ac:picMkLst>
        </pc:picChg>
        <pc:picChg chg="mod">
          <ac:chgData name="Mark" userId="a584dcf5-9463-45df-b58f-c5025703c2bb" providerId="ADAL" clId="{851E4726-228F-4028-AF21-397558EDAAC2}" dt="2022-03-14T02:18:11.877" v="4195" actId="14100"/>
          <ac:picMkLst>
            <pc:docMk/>
            <pc:sldMk cId="905156174" sldId="768"/>
            <ac:picMk id="6" creationId="{A0768BAB-E219-4BDD-BEED-6AE81ED99A8E}"/>
          </ac:picMkLst>
        </pc:picChg>
        <pc:picChg chg="del">
          <ac:chgData name="Mark" userId="a584dcf5-9463-45df-b58f-c5025703c2bb" providerId="ADAL" clId="{851E4726-228F-4028-AF21-397558EDAAC2}" dt="2022-03-14T02:16:29.854" v="4080" actId="478"/>
          <ac:picMkLst>
            <pc:docMk/>
            <pc:sldMk cId="905156174" sldId="768"/>
            <ac:picMk id="7" creationId="{AF01FD59-9A7D-4B4E-81B4-B9EC3FB1E3FB}"/>
          </ac:picMkLst>
        </pc:picChg>
      </pc:sldChg>
      <pc:sldChg chg="modSp add mod">
        <pc:chgData name="Mark" userId="a584dcf5-9463-45df-b58f-c5025703c2bb" providerId="ADAL" clId="{851E4726-228F-4028-AF21-397558EDAAC2}" dt="2022-03-14T02:19:18.302" v="4207" actId="6549"/>
        <pc:sldMkLst>
          <pc:docMk/>
          <pc:sldMk cId="1804082337" sldId="769"/>
        </pc:sldMkLst>
        <pc:spChg chg="mod">
          <ac:chgData name="Mark" userId="a584dcf5-9463-45df-b58f-c5025703c2bb" providerId="ADAL" clId="{851E4726-228F-4028-AF21-397558EDAAC2}" dt="2022-03-14T02:19:18.302" v="4207" actId="6549"/>
          <ac:spMkLst>
            <pc:docMk/>
            <pc:sldMk cId="1804082337" sldId="769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19:09.238" v="4199" actId="14100"/>
          <ac:picMkLst>
            <pc:docMk/>
            <pc:sldMk cId="1804082337" sldId="769"/>
            <ac:picMk id="6" creationId="{A0768BAB-E219-4BDD-BEED-6AE81ED99A8E}"/>
          </ac:picMkLst>
        </pc:picChg>
      </pc:sldChg>
      <pc:sldChg chg="addSp delSp modSp add mod">
        <pc:chgData name="Mark" userId="a584dcf5-9463-45df-b58f-c5025703c2bb" providerId="ADAL" clId="{851E4726-228F-4028-AF21-397558EDAAC2}" dt="2022-03-14T02:25:56.671" v="4551" actId="20577"/>
        <pc:sldMkLst>
          <pc:docMk/>
          <pc:sldMk cId="1031887335" sldId="770"/>
        </pc:sldMkLst>
        <pc:spChg chg="mod">
          <ac:chgData name="Mark" userId="a584dcf5-9463-45df-b58f-c5025703c2bb" providerId="ADAL" clId="{851E4726-228F-4028-AF21-397558EDAAC2}" dt="2022-03-14T02:25:49.414" v="4550" actId="2711"/>
          <ac:spMkLst>
            <pc:docMk/>
            <pc:sldMk cId="1031887335" sldId="770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25:56.671" v="4551" actId="20577"/>
          <ac:spMkLst>
            <pc:docMk/>
            <pc:sldMk cId="1031887335" sldId="770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22:27.406" v="4256" actId="1076"/>
          <ac:picMkLst>
            <pc:docMk/>
            <pc:sldMk cId="1031887335" sldId="770"/>
            <ac:picMk id="6" creationId="{A0768BAB-E219-4BDD-BEED-6AE81ED99A8E}"/>
          </ac:picMkLst>
        </pc:picChg>
        <pc:picChg chg="add del mod">
          <ac:chgData name="Mark" userId="a584dcf5-9463-45df-b58f-c5025703c2bb" providerId="ADAL" clId="{851E4726-228F-4028-AF21-397558EDAAC2}" dt="2022-03-14T02:23:17.823" v="4308"/>
          <ac:picMkLst>
            <pc:docMk/>
            <pc:sldMk cId="1031887335" sldId="770"/>
            <ac:picMk id="7" creationId="{AD48CF0D-4829-4290-BAD1-E4AFF692E9C5}"/>
          </ac:picMkLst>
        </pc:picChg>
      </pc:sldChg>
      <pc:sldChg chg="modSp add mod">
        <pc:chgData name="Mark" userId="a584dcf5-9463-45df-b58f-c5025703c2bb" providerId="ADAL" clId="{851E4726-228F-4028-AF21-397558EDAAC2}" dt="2022-03-14T02:26:23.264" v="4604" actId="20577"/>
        <pc:sldMkLst>
          <pc:docMk/>
          <pc:sldMk cId="4234070593" sldId="771"/>
        </pc:sldMkLst>
        <pc:spChg chg="mod">
          <ac:chgData name="Mark" userId="a584dcf5-9463-45df-b58f-c5025703c2bb" providerId="ADAL" clId="{851E4726-228F-4028-AF21-397558EDAAC2}" dt="2022-03-14T02:26:23.264" v="4604" actId="20577"/>
          <ac:spMkLst>
            <pc:docMk/>
            <pc:sldMk cId="4234070593" sldId="771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23:53.183" v="4344" actId="20577"/>
          <ac:spMkLst>
            <pc:docMk/>
            <pc:sldMk cId="4234070593" sldId="771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23:27.778" v="4310" actId="14826"/>
          <ac:picMkLst>
            <pc:docMk/>
            <pc:sldMk cId="4234070593" sldId="771"/>
            <ac:picMk id="6" creationId="{A0768BAB-E219-4BDD-BEED-6AE81ED99A8E}"/>
          </ac:picMkLst>
        </pc:picChg>
      </pc:sldChg>
      <pc:sldChg chg="modSp add mod">
        <pc:chgData name="Mark" userId="a584dcf5-9463-45df-b58f-c5025703c2bb" providerId="ADAL" clId="{851E4726-228F-4028-AF21-397558EDAAC2}" dt="2022-03-14T02:26:48.244" v="4647" actId="6549"/>
        <pc:sldMkLst>
          <pc:docMk/>
          <pc:sldMk cId="2837653895" sldId="772"/>
        </pc:sldMkLst>
        <pc:spChg chg="mod">
          <ac:chgData name="Mark" userId="a584dcf5-9463-45df-b58f-c5025703c2bb" providerId="ADAL" clId="{851E4726-228F-4028-AF21-397558EDAAC2}" dt="2022-03-14T02:26:48.244" v="4647" actId="6549"/>
          <ac:spMkLst>
            <pc:docMk/>
            <pc:sldMk cId="2837653895" sldId="772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24:38.176" v="4386" actId="20577"/>
          <ac:spMkLst>
            <pc:docMk/>
            <pc:sldMk cId="2837653895" sldId="772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24:12.107" v="4346" actId="14826"/>
          <ac:picMkLst>
            <pc:docMk/>
            <pc:sldMk cId="2837653895" sldId="772"/>
            <ac:picMk id="6" creationId="{A0768BAB-E219-4BDD-BEED-6AE81ED99A8E}"/>
          </ac:picMkLst>
        </pc:picChg>
      </pc:sldChg>
      <pc:sldChg chg="modSp add mod">
        <pc:chgData name="Mark" userId="a584dcf5-9463-45df-b58f-c5025703c2bb" providerId="ADAL" clId="{851E4726-228F-4028-AF21-397558EDAAC2}" dt="2022-03-14T02:29:06.260" v="4847" actId="20577"/>
        <pc:sldMkLst>
          <pc:docMk/>
          <pc:sldMk cId="868178139" sldId="773"/>
        </pc:sldMkLst>
        <pc:spChg chg="mod">
          <ac:chgData name="Mark" userId="a584dcf5-9463-45df-b58f-c5025703c2bb" providerId="ADAL" clId="{851E4726-228F-4028-AF21-397558EDAAC2}" dt="2022-03-14T02:28:52.172" v="4789" actId="20577"/>
          <ac:spMkLst>
            <pc:docMk/>
            <pc:sldMk cId="868178139" sldId="773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29:06.260" v="4847" actId="20577"/>
          <ac:spMkLst>
            <pc:docMk/>
            <pc:sldMk cId="868178139" sldId="773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27:32.815" v="4652" actId="1076"/>
          <ac:picMkLst>
            <pc:docMk/>
            <pc:sldMk cId="868178139" sldId="773"/>
            <ac:picMk id="6" creationId="{A0768BAB-E219-4BDD-BEED-6AE81ED99A8E}"/>
          </ac:picMkLst>
        </pc:picChg>
      </pc:sldChg>
      <pc:sldChg chg="modSp add mod ord">
        <pc:chgData name="Mark" userId="a584dcf5-9463-45df-b58f-c5025703c2bb" providerId="ADAL" clId="{851E4726-228F-4028-AF21-397558EDAAC2}" dt="2022-03-14T02:28:39.789" v="4749"/>
        <pc:sldMkLst>
          <pc:docMk/>
          <pc:sldMk cId="1934600629" sldId="774"/>
        </pc:sldMkLst>
        <pc:spChg chg="mod">
          <ac:chgData name="Mark" userId="a584dcf5-9463-45df-b58f-c5025703c2bb" providerId="ADAL" clId="{851E4726-228F-4028-AF21-397558EDAAC2}" dt="2022-03-14T02:28:14.482" v="4725" actId="20577"/>
          <ac:spMkLst>
            <pc:docMk/>
            <pc:sldMk cId="1934600629" sldId="774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28:24.577" v="4745" actId="20577"/>
          <ac:spMkLst>
            <pc:docMk/>
            <pc:sldMk cId="1934600629" sldId="774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27:56.745" v="4658" actId="1076"/>
          <ac:picMkLst>
            <pc:docMk/>
            <pc:sldMk cId="1934600629" sldId="774"/>
            <ac:picMk id="6" creationId="{A0768BAB-E219-4BDD-BEED-6AE81ED99A8E}"/>
          </ac:picMkLst>
        </pc:picChg>
      </pc:sldChg>
      <pc:sldChg chg="modSp add mod">
        <pc:chgData name="Mark" userId="a584dcf5-9463-45df-b58f-c5025703c2bb" providerId="ADAL" clId="{851E4726-228F-4028-AF21-397558EDAAC2}" dt="2022-03-14T02:31:20.952" v="5013" actId="1076"/>
        <pc:sldMkLst>
          <pc:docMk/>
          <pc:sldMk cId="307575500" sldId="775"/>
        </pc:sldMkLst>
        <pc:spChg chg="mod">
          <ac:chgData name="Mark" userId="a584dcf5-9463-45df-b58f-c5025703c2bb" providerId="ADAL" clId="{851E4726-228F-4028-AF21-397558EDAAC2}" dt="2022-03-14T02:31:12.022" v="5002" actId="20577"/>
          <ac:spMkLst>
            <pc:docMk/>
            <pc:sldMk cId="307575500" sldId="775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31:20.952" v="5013" actId="1076"/>
          <ac:spMkLst>
            <pc:docMk/>
            <pc:sldMk cId="307575500" sldId="775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29:52.688" v="4859" actId="1076"/>
          <ac:picMkLst>
            <pc:docMk/>
            <pc:sldMk cId="307575500" sldId="775"/>
            <ac:picMk id="6" creationId="{A0768BAB-E219-4BDD-BEED-6AE81ED99A8E}"/>
          </ac:picMkLst>
        </pc:picChg>
      </pc:sldChg>
      <pc:sldChg chg="modSp add mod">
        <pc:chgData name="Mark" userId="a584dcf5-9463-45df-b58f-c5025703c2bb" providerId="ADAL" clId="{851E4726-228F-4028-AF21-397558EDAAC2}" dt="2022-03-14T02:40:57.111" v="5466" actId="1076"/>
        <pc:sldMkLst>
          <pc:docMk/>
          <pc:sldMk cId="1477332790" sldId="776"/>
        </pc:sldMkLst>
        <pc:spChg chg="mod">
          <ac:chgData name="Mark" userId="a584dcf5-9463-45df-b58f-c5025703c2bb" providerId="ADAL" clId="{851E4726-228F-4028-AF21-397558EDAAC2}" dt="2022-03-14T02:40:57.111" v="5466" actId="1076"/>
          <ac:spMkLst>
            <pc:docMk/>
            <pc:sldMk cId="1477332790" sldId="776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32:06.281" v="5018" actId="1076"/>
          <ac:picMkLst>
            <pc:docMk/>
            <pc:sldMk cId="1477332790" sldId="776"/>
            <ac:picMk id="6" creationId="{A0768BAB-E219-4BDD-BEED-6AE81ED99A8E}"/>
          </ac:picMkLst>
        </pc:picChg>
      </pc:sldChg>
      <pc:sldChg chg="addSp delSp modSp add mod">
        <pc:chgData name="Mark" userId="a584dcf5-9463-45df-b58f-c5025703c2bb" providerId="ADAL" clId="{851E4726-228F-4028-AF21-397558EDAAC2}" dt="2022-03-14T02:50:55.244" v="5878" actId="20577"/>
        <pc:sldMkLst>
          <pc:docMk/>
          <pc:sldMk cId="1348146414" sldId="777"/>
        </pc:sldMkLst>
        <pc:spChg chg="mod">
          <ac:chgData name="Mark" userId="a584dcf5-9463-45df-b58f-c5025703c2bb" providerId="ADAL" clId="{851E4726-228F-4028-AF21-397558EDAAC2}" dt="2022-03-14T02:50:55.244" v="5878" actId="20577"/>
          <ac:spMkLst>
            <pc:docMk/>
            <pc:sldMk cId="1348146414" sldId="777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33:58.339" v="5116" actId="14100"/>
          <ac:spMkLst>
            <pc:docMk/>
            <pc:sldMk cId="1348146414" sldId="777"/>
            <ac:spMk id="8" creationId="{B152870B-2757-4826-8753-88C7B11E6E42}"/>
          </ac:spMkLst>
        </pc:spChg>
        <pc:picChg chg="del mod">
          <ac:chgData name="Mark" userId="a584dcf5-9463-45df-b58f-c5025703c2bb" providerId="ADAL" clId="{851E4726-228F-4028-AF21-397558EDAAC2}" dt="2022-03-14T02:33:31.175" v="5079" actId="478"/>
          <ac:picMkLst>
            <pc:docMk/>
            <pc:sldMk cId="1348146414" sldId="777"/>
            <ac:picMk id="6" creationId="{A0768BAB-E219-4BDD-BEED-6AE81ED99A8E}"/>
          </ac:picMkLst>
        </pc:picChg>
        <pc:picChg chg="add mod">
          <ac:chgData name="Mark" userId="a584dcf5-9463-45df-b58f-c5025703c2bb" providerId="ADAL" clId="{851E4726-228F-4028-AF21-397558EDAAC2}" dt="2022-03-14T02:33:39.706" v="5082" actId="1076"/>
          <ac:picMkLst>
            <pc:docMk/>
            <pc:sldMk cId="1348146414" sldId="777"/>
            <ac:picMk id="7" creationId="{D16C0BD5-2E94-471C-9151-C750A9EC09D9}"/>
          </ac:picMkLst>
        </pc:picChg>
      </pc:sldChg>
      <pc:sldChg chg="modSp add mod">
        <pc:chgData name="Mark" userId="a584dcf5-9463-45df-b58f-c5025703c2bb" providerId="ADAL" clId="{851E4726-228F-4028-AF21-397558EDAAC2}" dt="2022-03-14T02:52:28.629" v="5953" actId="20577"/>
        <pc:sldMkLst>
          <pc:docMk/>
          <pc:sldMk cId="1603012034" sldId="778"/>
        </pc:sldMkLst>
        <pc:spChg chg="mod">
          <ac:chgData name="Mark" userId="a584dcf5-9463-45df-b58f-c5025703c2bb" providerId="ADAL" clId="{851E4726-228F-4028-AF21-397558EDAAC2}" dt="2022-03-14T02:52:28.629" v="5953" actId="20577"/>
          <ac:spMkLst>
            <pc:docMk/>
            <pc:sldMk cId="1603012034" sldId="778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35:52.460" v="5241" actId="1076"/>
          <ac:spMkLst>
            <pc:docMk/>
            <pc:sldMk cId="1603012034" sldId="778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35:15.667" v="5121" actId="1076"/>
          <ac:picMkLst>
            <pc:docMk/>
            <pc:sldMk cId="1603012034" sldId="778"/>
            <ac:picMk id="7" creationId="{D16C0BD5-2E94-471C-9151-C750A9EC09D9}"/>
          </ac:picMkLst>
        </pc:picChg>
      </pc:sldChg>
      <pc:sldChg chg="addSp delSp modSp add mod ord">
        <pc:chgData name="Mark" userId="a584dcf5-9463-45df-b58f-c5025703c2bb" providerId="ADAL" clId="{851E4726-228F-4028-AF21-397558EDAAC2}" dt="2022-03-14T02:40:22.035" v="5457"/>
        <pc:sldMkLst>
          <pc:docMk/>
          <pc:sldMk cId="4245744635" sldId="779"/>
        </pc:sldMkLst>
        <pc:spChg chg="mod">
          <ac:chgData name="Mark" userId="a584dcf5-9463-45df-b58f-c5025703c2bb" providerId="ADAL" clId="{851E4726-228F-4028-AF21-397558EDAAC2}" dt="2022-03-14T02:38:10.991" v="5284" actId="20577"/>
          <ac:spMkLst>
            <pc:docMk/>
            <pc:sldMk cId="4245744635" sldId="779"/>
            <ac:spMk id="5" creationId="{00000000-0000-0000-0000-000000000000}"/>
          </ac:spMkLst>
        </pc:spChg>
        <pc:spChg chg="mod ord">
          <ac:chgData name="Mark" userId="a584dcf5-9463-45df-b58f-c5025703c2bb" providerId="ADAL" clId="{851E4726-228F-4028-AF21-397558EDAAC2}" dt="2022-03-14T02:40:06.768" v="5450" actId="20577"/>
          <ac:spMkLst>
            <pc:docMk/>
            <pc:sldMk cId="4245744635" sldId="779"/>
            <ac:spMk id="8" creationId="{B152870B-2757-4826-8753-88C7B11E6E42}"/>
          </ac:spMkLst>
        </pc:spChg>
        <pc:picChg chg="add del mod">
          <ac:chgData name="Mark" userId="a584dcf5-9463-45df-b58f-c5025703c2bb" providerId="ADAL" clId="{851E4726-228F-4028-AF21-397558EDAAC2}" dt="2022-03-14T02:40:09.655" v="5451" actId="1076"/>
          <ac:picMkLst>
            <pc:docMk/>
            <pc:sldMk cId="4245744635" sldId="779"/>
            <ac:picMk id="7" creationId="{D16C0BD5-2E94-471C-9151-C750A9EC09D9}"/>
          </ac:picMkLst>
        </pc:picChg>
      </pc:sldChg>
      <pc:sldChg chg="addSp delSp modSp add mod">
        <pc:chgData name="Mark" userId="a584dcf5-9463-45df-b58f-c5025703c2bb" providerId="ADAL" clId="{851E4726-228F-4028-AF21-397558EDAAC2}" dt="2022-03-14T02:52:37.645" v="5961" actId="20577"/>
        <pc:sldMkLst>
          <pc:docMk/>
          <pc:sldMk cId="2522727974" sldId="780"/>
        </pc:sldMkLst>
        <pc:spChg chg="mod">
          <ac:chgData name="Mark" userId="a584dcf5-9463-45df-b58f-c5025703c2bb" providerId="ADAL" clId="{851E4726-228F-4028-AF21-397558EDAAC2}" dt="2022-03-14T02:45:34.371" v="5716" actId="20577"/>
          <ac:spMkLst>
            <pc:docMk/>
            <pc:sldMk cId="2522727974" sldId="780"/>
            <ac:spMk id="5" creationId="{00000000-0000-0000-0000-000000000000}"/>
          </ac:spMkLst>
        </pc:spChg>
        <pc:spChg chg="add mod">
          <ac:chgData name="Mark" userId="a584dcf5-9463-45df-b58f-c5025703c2bb" providerId="ADAL" clId="{851E4726-228F-4028-AF21-397558EDAAC2}" dt="2022-03-14T02:52:37.645" v="5961" actId="20577"/>
          <ac:spMkLst>
            <pc:docMk/>
            <pc:sldMk cId="2522727974" sldId="780"/>
            <ac:spMk id="6" creationId="{67FDE2F1-493D-4B6C-862C-F4C733618542}"/>
          </ac:spMkLst>
        </pc:spChg>
        <pc:spChg chg="del">
          <ac:chgData name="Mark" userId="a584dcf5-9463-45df-b58f-c5025703c2bb" providerId="ADAL" clId="{851E4726-228F-4028-AF21-397558EDAAC2}" dt="2022-03-14T02:42:05.401" v="5471" actId="478"/>
          <ac:spMkLst>
            <pc:docMk/>
            <pc:sldMk cId="2522727974" sldId="780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43:19.569" v="5507" actId="1076"/>
          <ac:picMkLst>
            <pc:docMk/>
            <pc:sldMk cId="2522727974" sldId="780"/>
            <ac:picMk id="7" creationId="{D16C0BD5-2E94-471C-9151-C750A9EC09D9}"/>
          </ac:picMkLst>
        </pc:picChg>
      </pc:sldChg>
      <pc:sldChg chg="modSp add mod">
        <pc:chgData name="Mark" userId="a584dcf5-9463-45df-b58f-c5025703c2bb" providerId="ADAL" clId="{851E4726-228F-4028-AF21-397558EDAAC2}" dt="2022-03-14T02:46:36.259" v="5833" actId="20577"/>
        <pc:sldMkLst>
          <pc:docMk/>
          <pc:sldMk cId="2357198382" sldId="781"/>
        </pc:sldMkLst>
        <pc:spChg chg="mod">
          <ac:chgData name="Mark" userId="a584dcf5-9463-45df-b58f-c5025703c2bb" providerId="ADAL" clId="{851E4726-228F-4028-AF21-397558EDAAC2}" dt="2022-03-14T02:46:36.259" v="5833" actId="20577"/>
          <ac:spMkLst>
            <pc:docMk/>
            <pc:sldMk cId="2357198382" sldId="781"/>
            <ac:spMk id="5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2:46:14.315" v="5787" actId="1076"/>
          <ac:spMkLst>
            <pc:docMk/>
            <pc:sldMk cId="2357198382" sldId="781"/>
            <ac:spMk id="6" creationId="{67FDE2F1-493D-4B6C-862C-F4C733618542}"/>
          </ac:spMkLst>
        </pc:spChg>
        <pc:picChg chg="mod">
          <ac:chgData name="Mark" userId="a584dcf5-9463-45df-b58f-c5025703c2bb" providerId="ADAL" clId="{851E4726-228F-4028-AF21-397558EDAAC2}" dt="2022-03-14T02:46:20.386" v="5789" actId="1076"/>
          <ac:picMkLst>
            <pc:docMk/>
            <pc:sldMk cId="2357198382" sldId="781"/>
            <ac:picMk id="7" creationId="{D16C0BD5-2E94-471C-9151-C750A9EC09D9}"/>
          </ac:picMkLst>
        </pc:picChg>
      </pc:sldChg>
      <pc:sldChg chg="addSp delSp modSp add mod">
        <pc:chgData name="Mark" userId="a584dcf5-9463-45df-b58f-c5025703c2bb" providerId="ADAL" clId="{851E4726-228F-4028-AF21-397558EDAAC2}" dt="2022-03-14T02:48:24.883" v="5840" actId="1076"/>
        <pc:sldMkLst>
          <pc:docMk/>
          <pc:sldMk cId="592644771" sldId="782"/>
        </pc:sldMkLst>
        <pc:spChg chg="del">
          <ac:chgData name="Mark" userId="a584dcf5-9463-45df-b58f-c5025703c2bb" providerId="ADAL" clId="{851E4726-228F-4028-AF21-397558EDAAC2}" dt="2022-03-14T02:48:21.478" v="5839" actId="478"/>
          <ac:spMkLst>
            <pc:docMk/>
            <pc:sldMk cId="592644771" sldId="782"/>
            <ac:spMk id="6" creationId="{67FDE2F1-493D-4B6C-862C-F4C733618542}"/>
          </ac:spMkLst>
        </pc:spChg>
        <pc:picChg chg="add del mod">
          <ac:chgData name="Mark" userId="a584dcf5-9463-45df-b58f-c5025703c2bb" providerId="ADAL" clId="{851E4726-228F-4028-AF21-397558EDAAC2}" dt="2022-03-14T02:48:24.883" v="5840" actId="1076"/>
          <ac:picMkLst>
            <pc:docMk/>
            <pc:sldMk cId="592644771" sldId="782"/>
            <ac:picMk id="7" creationId="{D16C0BD5-2E94-471C-9151-C750A9EC09D9}"/>
          </ac:picMkLst>
        </pc:picChg>
      </pc:sldChg>
      <pc:sldChg chg="modSp add mod">
        <pc:chgData name="Mark" userId="a584dcf5-9463-45df-b58f-c5025703c2bb" providerId="ADAL" clId="{851E4726-228F-4028-AF21-397558EDAAC2}" dt="2022-03-14T02:48:55.012" v="5844" actId="20577"/>
        <pc:sldMkLst>
          <pc:docMk/>
          <pc:sldMk cId="987738705" sldId="783"/>
        </pc:sldMkLst>
        <pc:spChg chg="mod">
          <ac:chgData name="Mark" userId="a584dcf5-9463-45df-b58f-c5025703c2bb" providerId="ADAL" clId="{851E4726-228F-4028-AF21-397558EDAAC2}" dt="2022-03-14T02:48:55.012" v="5844" actId="20577"/>
          <ac:spMkLst>
            <pc:docMk/>
            <pc:sldMk cId="987738705" sldId="783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2:48:45.671" v="5842" actId="14826"/>
          <ac:picMkLst>
            <pc:docMk/>
            <pc:sldMk cId="987738705" sldId="783"/>
            <ac:picMk id="7" creationId="{D16C0BD5-2E94-471C-9151-C750A9EC09D9}"/>
          </ac:picMkLst>
        </pc:picChg>
      </pc:sldChg>
      <pc:sldChg chg="modSp add mod">
        <pc:chgData name="Mark" userId="a584dcf5-9463-45df-b58f-c5025703c2bb" providerId="ADAL" clId="{851E4726-228F-4028-AF21-397558EDAAC2}" dt="2022-03-14T04:22:16.986" v="8377" actId="20577"/>
        <pc:sldMkLst>
          <pc:docMk/>
          <pc:sldMk cId="2715452369" sldId="784"/>
        </pc:sldMkLst>
        <pc:spChg chg="mod">
          <ac:chgData name="Mark" userId="a584dcf5-9463-45df-b58f-c5025703c2bb" providerId="ADAL" clId="{851E4726-228F-4028-AF21-397558EDAAC2}" dt="2022-03-14T04:22:16.986" v="8377" actId="20577"/>
          <ac:spMkLst>
            <pc:docMk/>
            <pc:sldMk cId="2715452369" sldId="784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2:55:38.605" v="6169" actId="1076"/>
          <ac:picMkLst>
            <pc:docMk/>
            <pc:sldMk cId="2715452369" sldId="784"/>
            <ac:picMk id="7" creationId="{D16C0BD5-2E94-471C-9151-C750A9EC09D9}"/>
          </ac:picMkLst>
        </pc:picChg>
      </pc:sldChg>
      <pc:sldChg chg="modSp add mod">
        <pc:chgData name="Mark" userId="a584dcf5-9463-45df-b58f-c5025703c2bb" providerId="ADAL" clId="{851E4726-228F-4028-AF21-397558EDAAC2}" dt="2022-03-14T02:52:20.458" v="5944" actId="20577"/>
        <pc:sldMkLst>
          <pc:docMk/>
          <pc:sldMk cId="604727969" sldId="785"/>
        </pc:sldMkLst>
        <pc:spChg chg="mod">
          <ac:chgData name="Mark" userId="a584dcf5-9463-45df-b58f-c5025703c2bb" providerId="ADAL" clId="{851E4726-228F-4028-AF21-397558EDAAC2}" dt="2022-03-14T02:52:20.458" v="5944" actId="20577"/>
          <ac:spMkLst>
            <pc:docMk/>
            <pc:sldMk cId="604727969" sldId="785"/>
            <ac:spMk id="8" creationId="{B152870B-2757-4826-8753-88C7B11E6E42}"/>
          </ac:spMkLst>
        </pc:spChg>
        <pc:picChg chg="mod">
          <ac:chgData name="Mark" userId="a584dcf5-9463-45df-b58f-c5025703c2bb" providerId="ADAL" clId="{851E4726-228F-4028-AF21-397558EDAAC2}" dt="2022-03-14T02:51:54.818" v="5892" actId="14826"/>
          <ac:picMkLst>
            <pc:docMk/>
            <pc:sldMk cId="604727969" sldId="785"/>
            <ac:picMk id="7" creationId="{D16C0BD5-2E94-471C-9151-C750A9EC09D9}"/>
          </ac:picMkLst>
        </pc:picChg>
      </pc:sldChg>
      <pc:sldChg chg="modSp add mod ord">
        <pc:chgData name="Mark" userId="a584dcf5-9463-45df-b58f-c5025703c2bb" providerId="ADAL" clId="{851E4726-228F-4028-AF21-397558EDAAC2}" dt="2022-03-14T03:03:58.524" v="6537"/>
        <pc:sldMkLst>
          <pc:docMk/>
          <pc:sldMk cId="176631843" sldId="786"/>
        </pc:sldMkLst>
        <pc:spChg chg="mod">
          <ac:chgData name="Mark" userId="a584dcf5-9463-45df-b58f-c5025703c2bb" providerId="ADAL" clId="{851E4726-228F-4028-AF21-397558EDAAC2}" dt="2022-03-14T02:54:03.701" v="6009" actId="20577"/>
          <ac:spMkLst>
            <pc:docMk/>
            <pc:sldMk cId="176631843" sldId="786"/>
            <ac:spMk id="5" creationId="{00000000-0000-0000-0000-000000000000}"/>
          </ac:spMkLst>
        </pc:spChg>
      </pc:sldChg>
      <pc:sldChg chg="modSp add mod">
        <pc:chgData name="Mark" userId="a584dcf5-9463-45df-b58f-c5025703c2bb" providerId="ADAL" clId="{851E4726-228F-4028-AF21-397558EDAAC2}" dt="2022-03-14T04:22:22.085" v="8379" actId="20577"/>
        <pc:sldMkLst>
          <pc:docMk/>
          <pc:sldMk cId="2823082788" sldId="787"/>
        </pc:sldMkLst>
        <pc:spChg chg="mod">
          <ac:chgData name="Mark" userId="a584dcf5-9463-45df-b58f-c5025703c2bb" providerId="ADAL" clId="{851E4726-228F-4028-AF21-397558EDAAC2}" dt="2022-03-14T04:22:22.085" v="8379" actId="20577"/>
          <ac:spMkLst>
            <pc:docMk/>
            <pc:sldMk cId="2823082788" sldId="787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2:56:20.476" v="6179" actId="14826"/>
          <ac:picMkLst>
            <pc:docMk/>
            <pc:sldMk cId="2823082788" sldId="787"/>
            <ac:picMk id="7" creationId="{D16C0BD5-2E94-471C-9151-C750A9EC09D9}"/>
          </ac:picMkLst>
        </pc:picChg>
      </pc:sldChg>
      <pc:sldChg chg="addSp delSp modSp add mod">
        <pc:chgData name="Mark" userId="a584dcf5-9463-45df-b58f-c5025703c2bb" providerId="ADAL" clId="{851E4726-228F-4028-AF21-397558EDAAC2}" dt="2022-03-14T04:22:28.362" v="8381" actId="20577"/>
        <pc:sldMkLst>
          <pc:docMk/>
          <pc:sldMk cId="3819037841" sldId="788"/>
        </pc:sldMkLst>
        <pc:spChg chg="mod">
          <ac:chgData name="Mark" userId="a584dcf5-9463-45df-b58f-c5025703c2bb" providerId="ADAL" clId="{851E4726-228F-4028-AF21-397558EDAAC2}" dt="2022-03-14T04:22:28.362" v="8381" actId="20577"/>
          <ac:spMkLst>
            <pc:docMk/>
            <pc:sldMk cId="3819037841" sldId="788"/>
            <ac:spMk id="5" creationId="{00000000-0000-0000-0000-000000000000}"/>
          </ac:spMkLst>
        </pc:spChg>
        <pc:picChg chg="add del mod">
          <ac:chgData name="Mark" userId="a584dcf5-9463-45df-b58f-c5025703c2bb" providerId="ADAL" clId="{851E4726-228F-4028-AF21-397558EDAAC2}" dt="2022-03-14T02:57:02.056" v="6184"/>
          <ac:picMkLst>
            <pc:docMk/>
            <pc:sldMk cId="3819037841" sldId="788"/>
            <ac:picMk id="4" creationId="{7B4960C9-4117-4476-9067-3C53C7AF55F0}"/>
          </ac:picMkLst>
        </pc:picChg>
        <pc:picChg chg="mod">
          <ac:chgData name="Mark" userId="a584dcf5-9463-45df-b58f-c5025703c2bb" providerId="ADAL" clId="{851E4726-228F-4028-AF21-397558EDAAC2}" dt="2022-03-14T02:56:53.398" v="6182" actId="14100"/>
          <ac:picMkLst>
            <pc:docMk/>
            <pc:sldMk cId="3819037841" sldId="788"/>
            <ac:picMk id="7" creationId="{D16C0BD5-2E94-471C-9151-C750A9EC09D9}"/>
          </ac:picMkLst>
        </pc:picChg>
      </pc:sldChg>
      <pc:sldChg chg="addSp modSp add mod">
        <pc:chgData name="Mark" userId="a584dcf5-9463-45df-b58f-c5025703c2bb" providerId="ADAL" clId="{851E4726-228F-4028-AF21-397558EDAAC2}" dt="2022-03-14T03:00:21.462" v="6462" actId="1076"/>
        <pc:sldMkLst>
          <pc:docMk/>
          <pc:sldMk cId="3810194263" sldId="789"/>
        </pc:sldMkLst>
        <pc:spChg chg="add mod">
          <ac:chgData name="Mark" userId="a584dcf5-9463-45df-b58f-c5025703c2bb" providerId="ADAL" clId="{851E4726-228F-4028-AF21-397558EDAAC2}" dt="2022-03-14T03:00:21.462" v="6462" actId="1076"/>
          <ac:spMkLst>
            <pc:docMk/>
            <pc:sldMk cId="3810194263" sldId="789"/>
            <ac:spMk id="4" creationId="{9A1A0FA3-EDA5-4535-83D4-376649B3A69B}"/>
          </ac:spMkLst>
        </pc:spChg>
        <pc:spChg chg="mod">
          <ac:chgData name="Mark" userId="a584dcf5-9463-45df-b58f-c5025703c2bb" providerId="ADAL" clId="{851E4726-228F-4028-AF21-397558EDAAC2}" dt="2022-03-14T02:59:29.672" v="6387" actId="6549"/>
          <ac:spMkLst>
            <pc:docMk/>
            <pc:sldMk cId="3810194263" sldId="789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2:59:19.406" v="6345" actId="1076"/>
          <ac:picMkLst>
            <pc:docMk/>
            <pc:sldMk cId="3810194263" sldId="789"/>
            <ac:picMk id="7" creationId="{D16C0BD5-2E94-471C-9151-C750A9EC09D9}"/>
          </ac:picMkLst>
        </pc:picChg>
      </pc:sldChg>
      <pc:sldChg chg="modSp add mod">
        <pc:chgData name="Mark" userId="a584dcf5-9463-45df-b58f-c5025703c2bb" providerId="ADAL" clId="{851E4726-228F-4028-AF21-397558EDAAC2}" dt="2022-03-14T03:01:50.390" v="6466" actId="1076"/>
        <pc:sldMkLst>
          <pc:docMk/>
          <pc:sldMk cId="4178365517" sldId="790"/>
        </pc:sldMkLst>
        <pc:picChg chg="mod">
          <ac:chgData name="Mark" userId="a584dcf5-9463-45df-b58f-c5025703c2bb" providerId="ADAL" clId="{851E4726-228F-4028-AF21-397558EDAAC2}" dt="2022-03-14T03:01:50.390" v="6466" actId="1076"/>
          <ac:picMkLst>
            <pc:docMk/>
            <pc:sldMk cId="4178365517" sldId="790"/>
            <ac:picMk id="7" creationId="{D16C0BD5-2E94-471C-9151-C750A9EC09D9}"/>
          </ac:picMkLst>
        </pc:picChg>
      </pc:sldChg>
      <pc:sldChg chg="delSp modSp add mod ord">
        <pc:chgData name="Mark" userId="a584dcf5-9463-45df-b58f-c5025703c2bb" providerId="ADAL" clId="{851E4726-228F-4028-AF21-397558EDAAC2}" dt="2022-03-14T03:06:26.364" v="6744"/>
        <pc:sldMkLst>
          <pc:docMk/>
          <pc:sldMk cId="1941655881" sldId="791"/>
        </pc:sldMkLst>
        <pc:spChg chg="del">
          <ac:chgData name="Mark" userId="a584dcf5-9463-45df-b58f-c5025703c2bb" providerId="ADAL" clId="{851E4726-228F-4028-AF21-397558EDAAC2}" dt="2022-03-14T03:02:14.296" v="6469" actId="478"/>
          <ac:spMkLst>
            <pc:docMk/>
            <pc:sldMk cId="1941655881" sldId="791"/>
            <ac:spMk id="4" creationId="{9A1A0FA3-EDA5-4535-83D4-376649B3A69B}"/>
          </ac:spMkLst>
        </pc:spChg>
        <pc:picChg chg="mod">
          <ac:chgData name="Mark" userId="a584dcf5-9463-45df-b58f-c5025703c2bb" providerId="ADAL" clId="{851E4726-228F-4028-AF21-397558EDAAC2}" dt="2022-03-14T03:02:17.230" v="6470" actId="1076"/>
          <ac:picMkLst>
            <pc:docMk/>
            <pc:sldMk cId="1941655881" sldId="791"/>
            <ac:picMk id="7" creationId="{D16C0BD5-2E94-471C-9151-C750A9EC09D9}"/>
          </ac:picMkLst>
        </pc:picChg>
      </pc:sldChg>
      <pc:sldChg chg="addSp modSp add mod">
        <pc:chgData name="Mark" userId="a584dcf5-9463-45df-b58f-c5025703c2bb" providerId="ADAL" clId="{851E4726-228F-4028-AF21-397558EDAAC2}" dt="2022-03-14T03:03:50.463" v="6535" actId="1076"/>
        <pc:sldMkLst>
          <pc:docMk/>
          <pc:sldMk cId="671387351" sldId="792"/>
        </pc:sldMkLst>
        <pc:spChg chg="mod">
          <ac:chgData name="Mark" userId="a584dcf5-9463-45df-b58f-c5025703c2bb" providerId="ADAL" clId="{851E4726-228F-4028-AF21-397558EDAAC2}" dt="2022-03-14T03:03:31.831" v="6530" actId="20577"/>
          <ac:spMkLst>
            <pc:docMk/>
            <pc:sldMk cId="671387351" sldId="792"/>
            <ac:spMk id="5" creationId="{00000000-0000-0000-0000-000000000000}"/>
          </ac:spMkLst>
        </pc:spChg>
        <pc:picChg chg="add mod">
          <ac:chgData name="Mark" userId="a584dcf5-9463-45df-b58f-c5025703c2bb" providerId="ADAL" clId="{851E4726-228F-4028-AF21-397558EDAAC2}" dt="2022-03-14T03:03:50.463" v="6535" actId="1076"/>
          <ac:picMkLst>
            <pc:docMk/>
            <pc:sldMk cId="671387351" sldId="792"/>
            <ac:picMk id="4" creationId="{0B2CC93C-6165-48BD-A0E7-7AAD5FFFCA52}"/>
          </ac:picMkLst>
        </pc:picChg>
        <pc:picChg chg="add mod">
          <ac:chgData name="Mark" userId="a584dcf5-9463-45df-b58f-c5025703c2bb" providerId="ADAL" clId="{851E4726-228F-4028-AF21-397558EDAAC2}" dt="2022-03-14T03:03:47.566" v="6534" actId="1076"/>
          <ac:picMkLst>
            <pc:docMk/>
            <pc:sldMk cId="671387351" sldId="792"/>
            <ac:picMk id="6" creationId="{B9058BB6-24F3-46B6-94ED-4CA5CE1BE918}"/>
          </ac:picMkLst>
        </pc:picChg>
        <pc:picChg chg="mod">
          <ac:chgData name="Mark" userId="a584dcf5-9463-45df-b58f-c5025703c2bb" providerId="ADAL" clId="{851E4726-228F-4028-AF21-397558EDAAC2}" dt="2022-03-14T03:03:12.215" v="6479" actId="1076"/>
          <ac:picMkLst>
            <pc:docMk/>
            <pc:sldMk cId="671387351" sldId="792"/>
            <ac:picMk id="7" creationId="{D16C0BD5-2E94-471C-9151-C750A9EC09D9}"/>
          </ac:picMkLst>
        </pc:picChg>
      </pc:sldChg>
      <pc:sldChg chg="delSp modSp add mod">
        <pc:chgData name="Mark" userId="a584dcf5-9463-45df-b58f-c5025703c2bb" providerId="ADAL" clId="{851E4726-228F-4028-AF21-397558EDAAC2}" dt="2022-03-14T03:06:18.152" v="6742" actId="1076"/>
        <pc:sldMkLst>
          <pc:docMk/>
          <pc:sldMk cId="3698417300" sldId="793"/>
        </pc:sldMkLst>
        <pc:spChg chg="mod">
          <ac:chgData name="Mark" userId="a584dcf5-9463-45df-b58f-c5025703c2bb" providerId="ADAL" clId="{851E4726-228F-4028-AF21-397558EDAAC2}" dt="2022-03-14T03:06:09.234" v="6740" actId="2711"/>
          <ac:spMkLst>
            <pc:docMk/>
            <pc:sldMk cId="3698417300" sldId="793"/>
            <ac:spMk id="5" creationId="{00000000-0000-0000-0000-000000000000}"/>
          </ac:spMkLst>
        </pc:spChg>
        <pc:picChg chg="del">
          <ac:chgData name="Mark" userId="a584dcf5-9463-45df-b58f-c5025703c2bb" providerId="ADAL" clId="{851E4726-228F-4028-AF21-397558EDAAC2}" dt="2022-03-14T03:04:28.459" v="6540" actId="478"/>
          <ac:picMkLst>
            <pc:docMk/>
            <pc:sldMk cId="3698417300" sldId="793"/>
            <ac:picMk id="4" creationId="{0B2CC93C-6165-48BD-A0E7-7AAD5FFFCA52}"/>
          </ac:picMkLst>
        </pc:picChg>
        <pc:picChg chg="mod">
          <ac:chgData name="Mark" userId="a584dcf5-9463-45df-b58f-c5025703c2bb" providerId="ADAL" clId="{851E4726-228F-4028-AF21-397558EDAAC2}" dt="2022-03-14T03:06:18.152" v="6742" actId="1076"/>
          <ac:picMkLst>
            <pc:docMk/>
            <pc:sldMk cId="3698417300" sldId="793"/>
            <ac:picMk id="6" creationId="{B9058BB6-24F3-46B6-94ED-4CA5CE1BE918}"/>
          </ac:picMkLst>
        </pc:picChg>
        <pc:picChg chg="del">
          <ac:chgData name="Mark" userId="a584dcf5-9463-45df-b58f-c5025703c2bb" providerId="ADAL" clId="{851E4726-228F-4028-AF21-397558EDAAC2}" dt="2022-03-14T03:04:29.424" v="6541" actId="478"/>
          <ac:picMkLst>
            <pc:docMk/>
            <pc:sldMk cId="3698417300" sldId="793"/>
            <ac:picMk id="7" creationId="{D16C0BD5-2E94-471C-9151-C750A9EC09D9}"/>
          </ac:picMkLst>
        </pc:picChg>
      </pc:sldChg>
      <pc:sldChg chg="addSp modSp add mod">
        <pc:chgData name="Mark" userId="a584dcf5-9463-45df-b58f-c5025703c2bb" providerId="ADAL" clId="{851E4726-228F-4028-AF21-397558EDAAC2}" dt="2022-03-14T03:08:10.344" v="6801" actId="1076"/>
        <pc:sldMkLst>
          <pc:docMk/>
          <pc:sldMk cId="3524751193" sldId="794"/>
        </pc:sldMkLst>
        <pc:spChg chg="mod ord">
          <ac:chgData name="Mark" userId="a584dcf5-9463-45df-b58f-c5025703c2bb" providerId="ADAL" clId="{851E4726-228F-4028-AF21-397558EDAAC2}" dt="2022-03-14T03:08:10.344" v="6801" actId="1076"/>
          <ac:spMkLst>
            <pc:docMk/>
            <pc:sldMk cId="3524751193" sldId="794"/>
            <ac:spMk id="5" creationId="{00000000-0000-0000-0000-000000000000}"/>
          </ac:spMkLst>
        </pc:spChg>
        <pc:picChg chg="add mod">
          <ac:chgData name="Mark" userId="a584dcf5-9463-45df-b58f-c5025703c2bb" providerId="ADAL" clId="{851E4726-228F-4028-AF21-397558EDAAC2}" dt="2022-03-14T03:07:28.754" v="6756" actId="14100"/>
          <ac:picMkLst>
            <pc:docMk/>
            <pc:sldMk cId="3524751193" sldId="794"/>
            <ac:picMk id="4" creationId="{A25E6978-0215-4A4F-88BB-74DE19526984}"/>
          </ac:picMkLst>
        </pc:picChg>
        <pc:picChg chg="mod">
          <ac:chgData name="Mark" userId="a584dcf5-9463-45df-b58f-c5025703c2bb" providerId="ADAL" clId="{851E4726-228F-4028-AF21-397558EDAAC2}" dt="2022-03-14T03:08:02.720" v="6800" actId="1076"/>
          <ac:picMkLst>
            <pc:docMk/>
            <pc:sldMk cId="3524751193" sldId="794"/>
            <ac:picMk id="6" creationId="{B9058BB6-24F3-46B6-94ED-4CA5CE1BE918}"/>
          </ac:picMkLst>
        </pc:picChg>
      </pc:sldChg>
      <pc:sldChg chg="delSp modSp add mod">
        <pc:chgData name="Mark" userId="a584dcf5-9463-45df-b58f-c5025703c2bb" providerId="ADAL" clId="{851E4726-228F-4028-AF21-397558EDAAC2}" dt="2022-03-14T03:09:38.263" v="6846" actId="1076"/>
        <pc:sldMkLst>
          <pc:docMk/>
          <pc:sldMk cId="2201804875" sldId="795"/>
        </pc:sldMkLst>
        <pc:spChg chg="mod">
          <ac:chgData name="Mark" userId="a584dcf5-9463-45df-b58f-c5025703c2bb" providerId="ADAL" clId="{851E4726-228F-4028-AF21-397558EDAAC2}" dt="2022-03-14T03:09:34.256" v="6845" actId="1076"/>
          <ac:spMkLst>
            <pc:docMk/>
            <pc:sldMk cId="2201804875" sldId="795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3:09:38.263" v="6846" actId="1076"/>
          <ac:picMkLst>
            <pc:docMk/>
            <pc:sldMk cId="2201804875" sldId="795"/>
            <ac:picMk id="4" creationId="{A25E6978-0215-4A4F-88BB-74DE19526984}"/>
          </ac:picMkLst>
        </pc:picChg>
        <pc:picChg chg="del">
          <ac:chgData name="Mark" userId="a584dcf5-9463-45df-b58f-c5025703c2bb" providerId="ADAL" clId="{851E4726-228F-4028-AF21-397558EDAAC2}" dt="2022-03-14T03:08:59.980" v="6804" actId="478"/>
          <ac:picMkLst>
            <pc:docMk/>
            <pc:sldMk cId="2201804875" sldId="795"/>
            <ac:picMk id="6" creationId="{B9058BB6-24F3-46B6-94ED-4CA5CE1BE918}"/>
          </ac:picMkLst>
        </pc:picChg>
      </pc:sldChg>
      <pc:sldChg chg="addSp delSp modSp add mod ord">
        <pc:chgData name="Mark" userId="a584dcf5-9463-45df-b58f-c5025703c2bb" providerId="ADAL" clId="{851E4726-228F-4028-AF21-397558EDAAC2}" dt="2022-03-14T03:15:04.010" v="7029" actId="1076"/>
        <pc:sldMkLst>
          <pc:docMk/>
          <pc:sldMk cId="2716742651" sldId="796"/>
        </pc:sldMkLst>
        <pc:spChg chg="mod">
          <ac:chgData name="Mark" userId="a584dcf5-9463-45df-b58f-c5025703c2bb" providerId="ADAL" clId="{851E4726-228F-4028-AF21-397558EDAAC2}" dt="2022-03-14T03:13:17.297" v="7017" actId="20577"/>
          <ac:spMkLst>
            <pc:docMk/>
            <pc:sldMk cId="2716742651" sldId="796"/>
            <ac:spMk id="4" creationId="{00000000-0000-0000-0000-000000000000}"/>
          </ac:spMkLst>
        </pc:spChg>
        <pc:spChg chg="del">
          <ac:chgData name="Mark" userId="a584dcf5-9463-45df-b58f-c5025703c2bb" providerId="ADAL" clId="{851E4726-228F-4028-AF21-397558EDAAC2}" dt="2022-03-14T03:12:35.543" v="6938" actId="478"/>
          <ac:spMkLst>
            <pc:docMk/>
            <pc:sldMk cId="2716742651" sldId="796"/>
            <ac:spMk id="9" creationId="{C44B0F7B-18CE-40C1-93BF-31B4499A5ABE}"/>
          </ac:spMkLst>
        </pc:spChg>
        <pc:picChg chg="add del mod">
          <ac:chgData name="Mark" userId="a584dcf5-9463-45df-b58f-c5025703c2bb" providerId="ADAL" clId="{851E4726-228F-4028-AF21-397558EDAAC2}" dt="2022-03-14T03:15:04.010" v="7029" actId="1076"/>
          <ac:picMkLst>
            <pc:docMk/>
            <pc:sldMk cId="2716742651" sldId="796"/>
            <ac:picMk id="7" creationId="{DE09FCF0-EB53-413E-AF06-195F68E16921}"/>
          </ac:picMkLst>
        </pc:picChg>
      </pc:sldChg>
      <pc:sldChg chg="delSp modSp add mod">
        <pc:chgData name="Mark" userId="a584dcf5-9463-45df-b58f-c5025703c2bb" providerId="ADAL" clId="{851E4726-228F-4028-AF21-397558EDAAC2}" dt="2022-03-14T03:17:19.785" v="7147" actId="1076"/>
        <pc:sldMkLst>
          <pc:docMk/>
          <pc:sldMk cId="2334797895" sldId="797"/>
        </pc:sldMkLst>
        <pc:spChg chg="del mod">
          <ac:chgData name="Mark" userId="a584dcf5-9463-45df-b58f-c5025703c2bb" providerId="ADAL" clId="{851E4726-228F-4028-AF21-397558EDAAC2}" dt="2022-03-14T03:17:12.743" v="7145" actId="478"/>
          <ac:spMkLst>
            <pc:docMk/>
            <pc:sldMk cId="2334797895" sldId="797"/>
            <ac:spMk id="9" creationId="{C44B0F7B-18CE-40C1-93BF-31B4499A5ABE}"/>
          </ac:spMkLst>
        </pc:spChg>
        <pc:picChg chg="mod">
          <ac:chgData name="Mark" userId="a584dcf5-9463-45df-b58f-c5025703c2bb" providerId="ADAL" clId="{851E4726-228F-4028-AF21-397558EDAAC2}" dt="2022-03-14T03:17:19.785" v="7147" actId="1076"/>
          <ac:picMkLst>
            <pc:docMk/>
            <pc:sldMk cId="2334797895" sldId="797"/>
            <ac:picMk id="7" creationId="{DE09FCF0-EB53-413E-AF06-195F68E16921}"/>
          </ac:picMkLst>
        </pc:picChg>
      </pc:sldChg>
      <pc:sldChg chg="delSp modSp add del mod">
        <pc:chgData name="Mark" userId="a584dcf5-9463-45df-b58f-c5025703c2bb" providerId="ADAL" clId="{851E4726-228F-4028-AF21-397558EDAAC2}" dt="2022-03-14T03:19:07.973" v="7154" actId="47"/>
        <pc:sldMkLst>
          <pc:docMk/>
          <pc:sldMk cId="2238029563" sldId="798"/>
        </pc:sldMkLst>
        <pc:picChg chg="del mod">
          <ac:chgData name="Mark" userId="a584dcf5-9463-45df-b58f-c5025703c2bb" providerId="ADAL" clId="{851E4726-228F-4028-AF21-397558EDAAC2}" dt="2022-03-14T03:19:04.526" v="7153" actId="478"/>
          <ac:picMkLst>
            <pc:docMk/>
            <pc:sldMk cId="2238029563" sldId="798"/>
            <ac:picMk id="7" creationId="{DE09FCF0-EB53-413E-AF06-195F68E16921}"/>
          </ac:picMkLst>
        </pc:picChg>
      </pc:sldChg>
      <pc:sldChg chg="delSp modSp add mod ord">
        <pc:chgData name="Mark" userId="a584dcf5-9463-45df-b58f-c5025703c2bb" providerId="ADAL" clId="{851E4726-228F-4028-AF21-397558EDAAC2}" dt="2022-03-14T03:20:32.944" v="7287"/>
        <pc:sldMkLst>
          <pc:docMk/>
          <pc:sldMk cId="3638103102" sldId="798"/>
        </pc:sldMkLst>
        <pc:spChg chg="mod">
          <ac:chgData name="Mark" userId="a584dcf5-9463-45df-b58f-c5025703c2bb" providerId="ADAL" clId="{851E4726-228F-4028-AF21-397558EDAAC2}" dt="2022-03-14T03:20:22.594" v="7285" actId="1076"/>
          <ac:spMkLst>
            <pc:docMk/>
            <pc:sldMk cId="3638103102" sldId="798"/>
            <ac:spMk id="5" creationId="{00000000-0000-0000-0000-000000000000}"/>
          </ac:spMkLst>
        </pc:spChg>
        <pc:picChg chg="mod ord">
          <ac:chgData name="Mark" userId="a584dcf5-9463-45df-b58f-c5025703c2bb" providerId="ADAL" clId="{851E4726-228F-4028-AF21-397558EDAAC2}" dt="2022-03-14T03:19:41.538" v="7163" actId="167"/>
          <ac:picMkLst>
            <pc:docMk/>
            <pc:sldMk cId="3638103102" sldId="798"/>
            <ac:picMk id="8" creationId="{E7AAE68C-DCAA-4594-86DE-8E3B3F408256}"/>
          </ac:picMkLst>
        </pc:picChg>
        <pc:cxnChg chg="del">
          <ac:chgData name="Mark" userId="a584dcf5-9463-45df-b58f-c5025703c2bb" providerId="ADAL" clId="{851E4726-228F-4028-AF21-397558EDAAC2}" dt="2022-03-14T03:19:28.687" v="7157" actId="478"/>
          <ac:cxnSpMkLst>
            <pc:docMk/>
            <pc:sldMk cId="3638103102" sldId="798"/>
            <ac:cxnSpMk id="6" creationId="{EB098268-5EA5-4DBF-95CD-1FB1979C4276}"/>
          </ac:cxnSpMkLst>
        </pc:cxnChg>
        <pc:cxnChg chg="del">
          <ac:chgData name="Mark" userId="a584dcf5-9463-45df-b58f-c5025703c2bb" providerId="ADAL" clId="{851E4726-228F-4028-AF21-397558EDAAC2}" dt="2022-03-14T03:19:30.090" v="7158" actId="478"/>
          <ac:cxnSpMkLst>
            <pc:docMk/>
            <pc:sldMk cId="3638103102" sldId="798"/>
            <ac:cxnSpMk id="9" creationId="{FD37F6B1-13E6-483F-9864-8C525E819603}"/>
          </ac:cxnSpMkLst>
        </pc:cxnChg>
      </pc:sldChg>
      <pc:sldChg chg="addSp delSp modSp add mod ord">
        <pc:chgData name="Mark" userId="a584dcf5-9463-45df-b58f-c5025703c2bb" providerId="ADAL" clId="{851E4726-228F-4028-AF21-397558EDAAC2}" dt="2022-03-14T03:45:45.592" v="7621"/>
        <pc:sldMkLst>
          <pc:docMk/>
          <pc:sldMk cId="2591906003" sldId="799"/>
        </pc:sldMkLst>
        <pc:spChg chg="mod ord">
          <ac:chgData name="Mark" userId="a584dcf5-9463-45df-b58f-c5025703c2bb" providerId="ADAL" clId="{851E4726-228F-4028-AF21-397558EDAAC2}" dt="2022-03-14T03:22:21.634" v="7369" actId="166"/>
          <ac:spMkLst>
            <pc:docMk/>
            <pc:sldMk cId="2591906003" sldId="799"/>
            <ac:spMk id="5" creationId="{00000000-0000-0000-0000-000000000000}"/>
          </ac:spMkLst>
        </pc:spChg>
        <pc:picChg chg="add mod">
          <ac:chgData name="Mark" userId="a584dcf5-9463-45df-b58f-c5025703c2bb" providerId="ADAL" clId="{851E4726-228F-4028-AF21-397558EDAAC2}" dt="2022-03-14T03:22:29.825" v="7371" actId="1076"/>
          <ac:picMkLst>
            <pc:docMk/>
            <pc:sldMk cId="2591906003" sldId="799"/>
            <ac:picMk id="7" creationId="{9147149F-0236-48BA-A895-591FF10195C6}"/>
          </ac:picMkLst>
        </pc:picChg>
        <pc:picChg chg="mod">
          <ac:chgData name="Mark" userId="a584dcf5-9463-45df-b58f-c5025703c2bb" providerId="ADAL" clId="{851E4726-228F-4028-AF21-397558EDAAC2}" dt="2022-03-14T03:21:53.410" v="7362" actId="1076"/>
          <ac:picMkLst>
            <pc:docMk/>
            <pc:sldMk cId="2591906003" sldId="799"/>
            <ac:picMk id="8" creationId="{E7AAE68C-DCAA-4594-86DE-8E3B3F408256}"/>
          </ac:picMkLst>
        </pc:picChg>
        <pc:cxnChg chg="del">
          <ac:chgData name="Mark" userId="a584dcf5-9463-45df-b58f-c5025703c2bb" providerId="ADAL" clId="{851E4726-228F-4028-AF21-397558EDAAC2}" dt="2022-03-14T03:21:28.142" v="7291" actId="478"/>
          <ac:cxnSpMkLst>
            <pc:docMk/>
            <pc:sldMk cId="2591906003" sldId="799"/>
            <ac:cxnSpMk id="6" creationId="{EB098268-5EA5-4DBF-95CD-1FB1979C4276}"/>
          </ac:cxnSpMkLst>
        </pc:cxnChg>
        <pc:cxnChg chg="del">
          <ac:chgData name="Mark" userId="a584dcf5-9463-45df-b58f-c5025703c2bb" providerId="ADAL" clId="{851E4726-228F-4028-AF21-397558EDAAC2}" dt="2022-03-14T03:21:29.572" v="7292" actId="478"/>
          <ac:cxnSpMkLst>
            <pc:docMk/>
            <pc:sldMk cId="2591906003" sldId="799"/>
            <ac:cxnSpMk id="9" creationId="{FD37F6B1-13E6-483F-9864-8C525E819603}"/>
          </ac:cxnSpMkLst>
        </pc:cxnChg>
      </pc:sldChg>
      <pc:sldChg chg="delSp modSp add mod ord">
        <pc:chgData name="Mark" userId="a584dcf5-9463-45df-b58f-c5025703c2bb" providerId="ADAL" clId="{851E4726-228F-4028-AF21-397558EDAAC2}" dt="2022-03-14T03:38:07.031" v="7438"/>
        <pc:sldMkLst>
          <pc:docMk/>
          <pc:sldMk cId="2883545109" sldId="800"/>
        </pc:sldMkLst>
        <pc:spChg chg="mod">
          <ac:chgData name="Mark" userId="a584dcf5-9463-45df-b58f-c5025703c2bb" providerId="ADAL" clId="{851E4726-228F-4028-AF21-397558EDAAC2}" dt="2022-03-14T03:37:54.012" v="7434" actId="1076"/>
          <ac:spMkLst>
            <pc:docMk/>
            <pc:sldMk cId="2883545109" sldId="800"/>
            <ac:spMk id="5" creationId="{00000000-0000-0000-0000-000000000000}"/>
          </ac:spMkLst>
        </pc:spChg>
        <pc:picChg chg="del">
          <ac:chgData name="Mark" userId="a584dcf5-9463-45df-b58f-c5025703c2bb" providerId="ADAL" clId="{851E4726-228F-4028-AF21-397558EDAAC2}" dt="2022-03-14T03:37:13.911" v="7374" actId="478"/>
          <ac:picMkLst>
            <pc:docMk/>
            <pc:sldMk cId="2883545109" sldId="800"/>
            <ac:picMk id="7" creationId="{9147149F-0236-48BA-A895-591FF10195C6}"/>
          </ac:picMkLst>
        </pc:picChg>
        <pc:picChg chg="mod">
          <ac:chgData name="Mark" userId="a584dcf5-9463-45df-b58f-c5025703c2bb" providerId="ADAL" clId="{851E4726-228F-4028-AF21-397558EDAAC2}" dt="2022-03-14T03:37:59.756" v="7436" actId="14100"/>
          <ac:picMkLst>
            <pc:docMk/>
            <pc:sldMk cId="2883545109" sldId="800"/>
            <ac:picMk id="8" creationId="{E7AAE68C-DCAA-4594-86DE-8E3B3F408256}"/>
          </ac:picMkLst>
        </pc:picChg>
      </pc:sldChg>
      <pc:sldChg chg="delSp modSp add del mod">
        <pc:chgData name="Mark" userId="a584dcf5-9463-45df-b58f-c5025703c2bb" providerId="ADAL" clId="{851E4726-228F-4028-AF21-397558EDAAC2}" dt="2022-03-14T03:42:28.098" v="7445" actId="47"/>
        <pc:sldMkLst>
          <pc:docMk/>
          <pc:sldMk cId="2925274769" sldId="801"/>
        </pc:sldMkLst>
        <pc:picChg chg="del mod">
          <ac:chgData name="Mark" userId="a584dcf5-9463-45df-b58f-c5025703c2bb" providerId="ADAL" clId="{851E4726-228F-4028-AF21-397558EDAAC2}" dt="2022-03-14T03:42:04.485" v="7443" actId="478"/>
          <ac:picMkLst>
            <pc:docMk/>
            <pc:sldMk cId="2925274769" sldId="801"/>
            <ac:picMk id="8" creationId="{E7AAE68C-DCAA-4594-86DE-8E3B3F408256}"/>
          </ac:picMkLst>
        </pc:picChg>
      </pc:sldChg>
      <pc:sldChg chg="addSp modSp add mod">
        <pc:chgData name="Mark" userId="a584dcf5-9463-45df-b58f-c5025703c2bb" providerId="ADAL" clId="{851E4726-228F-4028-AF21-397558EDAAC2}" dt="2022-03-14T03:52:29.724" v="7784" actId="207"/>
        <pc:sldMkLst>
          <pc:docMk/>
          <pc:sldMk cId="3776357027" sldId="802"/>
        </pc:sldMkLst>
        <pc:spChg chg="add mod">
          <ac:chgData name="Mark" userId="a584dcf5-9463-45df-b58f-c5025703c2bb" providerId="ADAL" clId="{851E4726-228F-4028-AF21-397558EDAAC2}" dt="2022-03-14T03:45:08.261" v="7619" actId="20577"/>
          <ac:spMkLst>
            <pc:docMk/>
            <pc:sldMk cId="3776357027" sldId="802"/>
            <ac:spMk id="4" creationId="{3B383540-AD5E-4AE7-968A-EDD75C1DC7E5}"/>
          </ac:spMkLst>
        </pc:spChg>
        <pc:spChg chg="mod">
          <ac:chgData name="Mark" userId="a584dcf5-9463-45df-b58f-c5025703c2bb" providerId="ADAL" clId="{851E4726-228F-4028-AF21-397558EDAAC2}" dt="2022-03-14T03:52:29.724" v="7784" actId="207"/>
          <ac:spMkLst>
            <pc:docMk/>
            <pc:sldMk cId="3776357027" sldId="802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3:44:15.803" v="7512" actId="1076"/>
          <ac:picMkLst>
            <pc:docMk/>
            <pc:sldMk cId="3776357027" sldId="802"/>
            <ac:picMk id="8" creationId="{E7AAE68C-DCAA-4594-86DE-8E3B3F408256}"/>
          </ac:picMkLst>
        </pc:picChg>
      </pc:sldChg>
      <pc:sldChg chg="modSp add mod">
        <pc:chgData name="Mark" userId="a584dcf5-9463-45df-b58f-c5025703c2bb" providerId="ADAL" clId="{851E4726-228F-4028-AF21-397558EDAAC2}" dt="2022-03-14T03:48:04.976" v="7684" actId="1076"/>
        <pc:sldMkLst>
          <pc:docMk/>
          <pc:sldMk cId="2711856317" sldId="803"/>
        </pc:sldMkLst>
        <pc:spChg chg="mod">
          <ac:chgData name="Mark" userId="a584dcf5-9463-45df-b58f-c5025703c2bb" providerId="ADAL" clId="{851E4726-228F-4028-AF21-397558EDAAC2}" dt="2022-03-14T03:48:04.976" v="7684" actId="1076"/>
          <ac:spMkLst>
            <pc:docMk/>
            <pc:sldMk cId="2711856317" sldId="803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3:47:34.633" v="7623" actId="14826"/>
          <ac:picMkLst>
            <pc:docMk/>
            <pc:sldMk cId="2711856317" sldId="803"/>
            <ac:picMk id="8" creationId="{E7AAE68C-DCAA-4594-86DE-8E3B3F408256}"/>
          </ac:picMkLst>
        </pc:picChg>
      </pc:sldChg>
      <pc:sldChg chg="modSp add mod">
        <pc:chgData name="Mark" userId="a584dcf5-9463-45df-b58f-c5025703c2bb" providerId="ADAL" clId="{851E4726-228F-4028-AF21-397558EDAAC2}" dt="2022-03-14T03:50:39.818" v="7743" actId="20577"/>
        <pc:sldMkLst>
          <pc:docMk/>
          <pc:sldMk cId="3952492267" sldId="804"/>
        </pc:sldMkLst>
        <pc:spChg chg="mod">
          <ac:chgData name="Mark" userId="a584dcf5-9463-45df-b58f-c5025703c2bb" providerId="ADAL" clId="{851E4726-228F-4028-AF21-397558EDAAC2}" dt="2022-03-14T03:50:39.818" v="7743" actId="20577"/>
          <ac:spMkLst>
            <pc:docMk/>
            <pc:sldMk cId="3952492267" sldId="804"/>
            <ac:spMk id="5" creationId="{00000000-0000-0000-0000-000000000000}"/>
          </ac:spMkLst>
        </pc:spChg>
        <pc:picChg chg="mod">
          <ac:chgData name="Mark" userId="a584dcf5-9463-45df-b58f-c5025703c2bb" providerId="ADAL" clId="{851E4726-228F-4028-AF21-397558EDAAC2}" dt="2022-03-14T03:50:09.074" v="7688" actId="1076"/>
          <ac:picMkLst>
            <pc:docMk/>
            <pc:sldMk cId="3952492267" sldId="804"/>
            <ac:picMk id="8" creationId="{E7AAE68C-DCAA-4594-86DE-8E3B3F408256}"/>
          </ac:picMkLst>
        </pc:picChg>
      </pc:sldChg>
      <pc:sldChg chg="addSp delSp modSp add mod">
        <pc:chgData name="Mark" userId="a584dcf5-9463-45df-b58f-c5025703c2bb" providerId="ADAL" clId="{851E4726-228F-4028-AF21-397558EDAAC2}" dt="2022-03-14T04:33:02.175" v="8441" actId="478"/>
        <pc:sldMkLst>
          <pc:docMk/>
          <pc:sldMk cId="393648029" sldId="805"/>
        </pc:sldMkLst>
        <pc:spChg chg="del mod">
          <ac:chgData name="Mark" userId="a584dcf5-9463-45df-b58f-c5025703c2bb" providerId="ADAL" clId="{851E4726-228F-4028-AF21-397558EDAAC2}" dt="2022-03-14T04:33:02.175" v="8441" actId="478"/>
          <ac:spMkLst>
            <pc:docMk/>
            <pc:sldMk cId="393648029" sldId="805"/>
            <ac:spMk id="7" creationId="{41A52687-AED3-4BDB-B4EF-72B69A364061}"/>
          </ac:spMkLst>
        </pc:spChg>
        <pc:picChg chg="mod">
          <ac:chgData name="Mark" userId="a584dcf5-9463-45df-b58f-c5025703c2bb" providerId="ADAL" clId="{851E4726-228F-4028-AF21-397558EDAAC2}" dt="2022-03-14T04:32:50.167" v="8439" actId="1037"/>
          <ac:picMkLst>
            <pc:docMk/>
            <pc:sldMk cId="393648029" sldId="805"/>
            <ac:picMk id="6" creationId="{00000000-0000-0000-0000-000000000000}"/>
          </ac:picMkLst>
        </pc:picChg>
        <pc:picChg chg="add mod">
          <ac:chgData name="Mark" userId="a584dcf5-9463-45df-b58f-c5025703c2bb" providerId="ADAL" clId="{851E4726-228F-4028-AF21-397558EDAAC2}" dt="2022-03-14T04:32:45.408" v="8438" actId="14826"/>
          <ac:picMkLst>
            <pc:docMk/>
            <pc:sldMk cId="393648029" sldId="805"/>
            <ac:picMk id="8" creationId="{2035B153-1DDD-45C3-94A1-44F8EC4DF4CC}"/>
          </ac:picMkLst>
        </pc:picChg>
      </pc:sldChg>
      <pc:sldChg chg="addSp delSp modSp add del mod">
        <pc:chgData name="Mark" userId="a584dcf5-9463-45df-b58f-c5025703c2bb" providerId="ADAL" clId="{851E4726-228F-4028-AF21-397558EDAAC2}" dt="2022-03-14T04:01:36.221" v="7846" actId="47"/>
        <pc:sldMkLst>
          <pc:docMk/>
          <pc:sldMk cId="4228850744" sldId="805"/>
        </pc:sldMkLst>
        <pc:graphicFrameChg chg="del">
          <ac:chgData name="Mark" userId="a584dcf5-9463-45df-b58f-c5025703c2bb" providerId="ADAL" clId="{851E4726-228F-4028-AF21-397558EDAAC2}" dt="2022-03-14T04:00:22.686" v="7844" actId="478"/>
          <ac:graphicFrameMkLst>
            <pc:docMk/>
            <pc:sldMk cId="4228850744" sldId="805"/>
            <ac:graphicFrameMk id="9" creationId="{C798A2FE-6337-4792-BA4A-F1FC93D75C90}"/>
          </ac:graphicFrameMkLst>
        </pc:graphicFrameChg>
        <pc:picChg chg="add mod">
          <ac:chgData name="Mark" userId="a584dcf5-9463-45df-b58f-c5025703c2bb" providerId="ADAL" clId="{851E4726-228F-4028-AF21-397558EDAAC2}" dt="2022-03-14T04:00:32.283" v="7845"/>
          <ac:picMkLst>
            <pc:docMk/>
            <pc:sldMk cId="4228850744" sldId="805"/>
            <ac:picMk id="8" creationId="{4DB1F021-4482-4ABD-8710-B0D5B155676A}"/>
          </ac:picMkLst>
        </pc:picChg>
      </pc:sldChg>
      <pc:sldChg chg="delSp modSp add mod ord">
        <pc:chgData name="Mark" userId="a584dcf5-9463-45df-b58f-c5025703c2bb" providerId="ADAL" clId="{851E4726-228F-4028-AF21-397558EDAAC2}" dt="2022-03-14T04:35:31.608" v="8527" actId="6549"/>
        <pc:sldMkLst>
          <pc:docMk/>
          <pc:sldMk cId="3578885217" sldId="806"/>
        </pc:sldMkLst>
        <pc:spChg chg="del">
          <ac:chgData name="Mark" userId="a584dcf5-9463-45df-b58f-c5025703c2bb" providerId="ADAL" clId="{851E4726-228F-4028-AF21-397558EDAAC2}" dt="2022-03-14T04:35:12.185" v="8515" actId="478"/>
          <ac:spMkLst>
            <pc:docMk/>
            <pc:sldMk cId="3578885217" sldId="806"/>
            <ac:spMk id="4" creationId="{00000000-0000-0000-0000-000000000000}"/>
          </ac:spMkLst>
        </pc:spChg>
        <pc:spChg chg="mod">
          <ac:chgData name="Mark" userId="a584dcf5-9463-45df-b58f-c5025703c2bb" providerId="ADAL" clId="{851E4726-228F-4028-AF21-397558EDAAC2}" dt="2022-03-14T04:35:31.608" v="8527" actId="6549"/>
          <ac:spMkLst>
            <pc:docMk/>
            <pc:sldMk cId="3578885217" sldId="806"/>
            <ac:spMk id="5" creationId="{00000000-0000-0000-0000-000000000000}"/>
          </ac:spMkLst>
        </pc:spChg>
        <pc:spChg chg="del">
          <ac:chgData name="Mark" userId="a584dcf5-9463-45df-b58f-c5025703c2bb" providerId="ADAL" clId="{851E4726-228F-4028-AF21-397558EDAAC2}" dt="2022-03-14T04:35:15.096" v="8516" actId="478"/>
          <ac:spMkLst>
            <pc:docMk/>
            <pc:sldMk cId="3578885217" sldId="806"/>
            <ac:spMk id="7" creationId="{41A52687-AED3-4BDB-B4EF-72B69A364061}"/>
          </ac:spMkLst>
        </pc:spChg>
        <pc:picChg chg="mod">
          <ac:chgData name="Mark" userId="a584dcf5-9463-45df-b58f-c5025703c2bb" providerId="ADAL" clId="{851E4726-228F-4028-AF21-397558EDAAC2}" dt="2022-03-14T04:35:20.371" v="8518" actId="1076"/>
          <ac:picMkLst>
            <pc:docMk/>
            <pc:sldMk cId="3578885217" sldId="806"/>
            <ac:picMk id="6" creationId="{00000000-0000-0000-0000-000000000000}"/>
          </ac:picMkLst>
        </pc:picChg>
      </pc:sldChg>
      <pc:sldMasterChg chg="setBg modSldLayout">
        <pc:chgData name="Mark" userId="a584dcf5-9463-45df-b58f-c5025703c2bb" providerId="ADAL" clId="{851E4726-228F-4028-AF21-397558EDAAC2}" dt="2022-03-12T05:08:37.821" v="1431"/>
        <pc:sldMasterMkLst>
          <pc:docMk/>
          <pc:sldMasterMk cId="0" sldId="2147483667"/>
        </pc:sldMasterMkLst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0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1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2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3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4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5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6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7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8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89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90"/>
          </pc:sldLayoutMkLst>
        </pc:sldLayoutChg>
        <pc:sldLayoutChg chg="setBg">
          <pc:chgData name="Mark" userId="a584dcf5-9463-45df-b58f-c5025703c2bb" providerId="ADAL" clId="{851E4726-228F-4028-AF21-397558EDAAC2}" dt="2022-03-12T05:08:37.821" v="1431"/>
          <pc:sldLayoutMkLst>
            <pc:docMk/>
            <pc:sldMasterMk cId="0" sldId="2147483667"/>
            <pc:sldLayoutMk cId="0" sldId="2147483691"/>
          </pc:sldLayoutMkLst>
        </pc:sldLayoutChg>
      </pc:sldMasterChg>
    </pc:docChg>
  </pc:docChgLst>
  <pc:docChgLst>
    <pc:chgData name="Mark Nelsen" userId="a584dcf5-9463-45df-b58f-c5025703c2bb" providerId="ADAL" clId="{1B9FA0C7-9E3B-4565-9AEB-F690420BAAC4}"/>
    <pc:docChg chg="undo custSel addSld delSld modSld sldOrd">
      <pc:chgData name="Mark Nelsen" userId="a584dcf5-9463-45df-b58f-c5025703c2bb" providerId="ADAL" clId="{1B9FA0C7-9E3B-4565-9AEB-F690420BAAC4}" dt="2022-10-22T02:59:57.498" v="946" actId="2696"/>
      <pc:docMkLst>
        <pc:docMk/>
      </pc:docMkLst>
      <pc:sldChg chg="modSp mod">
        <pc:chgData name="Mark Nelsen" userId="a584dcf5-9463-45df-b58f-c5025703c2bb" providerId="ADAL" clId="{1B9FA0C7-9E3B-4565-9AEB-F690420BAAC4}" dt="2022-10-22T01:40:17.494" v="36" actId="20577"/>
        <pc:sldMkLst>
          <pc:docMk/>
          <pc:sldMk cId="0" sldId="363"/>
        </pc:sldMkLst>
        <pc:spChg chg="mod">
          <ac:chgData name="Mark Nelsen" userId="a584dcf5-9463-45df-b58f-c5025703c2bb" providerId="ADAL" clId="{1B9FA0C7-9E3B-4565-9AEB-F690420BAAC4}" dt="2022-10-22T01:40:17.494" v="36" actId="20577"/>
          <ac:spMkLst>
            <pc:docMk/>
            <pc:sldMk cId="0" sldId="363"/>
            <ac:spMk id="2" creationId="{00000000-0000-0000-0000-000000000000}"/>
          </ac:spMkLst>
        </pc:spChg>
        <pc:spChg chg="mod">
          <ac:chgData name="Mark Nelsen" userId="a584dcf5-9463-45df-b58f-c5025703c2bb" providerId="ADAL" clId="{1B9FA0C7-9E3B-4565-9AEB-F690420BAAC4}" dt="2022-10-22T01:39:17.048" v="26" actId="20577"/>
          <ac:spMkLst>
            <pc:docMk/>
            <pc:sldMk cId="0" sldId="363"/>
            <ac:spMk id="5" creationId="{E1D09651-E6CC-478A-94F6-D3993B8F269D}"/>
          </ac:spMkLst>
        </pc:spChg>
      </pc:sldChg>
      <pc:sldChg chg="modSp modAnim">
        <pc:chgData name="Mark Nelsen" userId="a584dcf5-9463-45df-b58f-c5025703c2bb" providerId="ADAL" clId="{1B9FA0C7-9E3B-4565-9AEB-F690420BAAC4}" dt="2022-10-22T01:38:43.209" v="0" actId="20577"/>
        <pc:sldMkLst>
          <pc:docMk/>
          <pc:sldMk cId="0" sldId="446"/>
        </pc:sldMkLst>
        <pc:spChg chg="mod">
          <ac:chgData name="Mark Nelsen" userId="a584dcf5-9463-45df-b58f-c5025703c2bb" providerId="ADAL" clId="{1B9FA0C7-9E3B-4565-9AEB-F690420BAAC4}" dt="2022-10-22T01:38:43.209" v="0" actId="20577"/>
          <ac:spMkLst>
            <pc:docMk/>
            <pc:sldMk cId="0" sldId="446"/>
            <ac:spMk id="5" creationId="{00000000-0000-0000-0000-000000000000}"/>
          </ac:spMkLst>
        </pc:spChg>
      </pc:sldChg>
      <pc:sldChg chg="modSp">
        <pc:chgData name="Mark Nelsen" userId="a584dcf5-9463-45df-b58f-c5025703c2bb" providerId="ADAL" clId="{1B9FA0C7-9E3B-4565-9AEB-F690420BAAC4}" dt="2022-10-22T02:27:22.794" v="487" actId="6549"/>
        <pc:sldMkLst>
          <pc:docMk/>
          <pc:sldMk cId="2993544625" sldId="557"/>
        </pc:sldMkLst>
        <pc:spChg chg="mod">
          <ac:chgData name="Mark Nelsen" userId="a584dcf5-9463-45df-b58f-c5025703c2bb" providerId="ADAL" clId="{1B9FA0C7-9E3B-4565-9AEB-F690420BAAC4}" dt="2022-10-22T02:27:22.794" v="487" actId="6549"/>
          <ac:spMkLst>
            <pc:docMk/>
            <pc:sldMk cId="2993544625" sldId="557"/>
            <ac:spMk id="3" creationId="{00000000-0000-0000-0000-000000000000}"/>
          </ac:spMkLst>
        </pc:spChg>
      </pc:sldChg>
      <pc:sldChg chg="del mod modShow">
        <pc:chgData name="Mark Nelsen" userId="a584dcf5-9463-45df-b58f-c5025703c2bb" providerId="ADAL" clId="{1B9FA0C7-9E3B-4565-9AEB-F690420BAAC4}" dt="2022-10-22T02:59:57.498" v="946" actId="2696"/>
        <pc:sldMkLst>
          <pc:docMk/>
          <pc:sldMk cId="687526101" sldId="627"/>
        </pc:sldMkLst>
      </pc:sldChg>
      <pc:sldChg chg="modSp mod modShow">
        <pc:chgData name="Mark Nelsen" userId="a584dcf5-9463-45df-b58f-c5025703c2bb" providerId="ADAL" clId="{1B9FA0C7-9E3B-4565-9AEB-F690420BAAC4}" dt="2022-10-22T02:59:26.335" v="945" actId="400"/>
        <pc:sldMkLst>
          <pc:docMk/>
          <pc:sldMk cId="1707638676" sldId="628"/>
        </pc:sldMkLst>
        <pc:spChg chg="mod">
          <ac:chgData name="Mark Nelsen" userId="a584dcf5-9463-45df-b58f-c5025703c2bb" providerId="ADAL" clId="{1B9FA0C7-9E3B-4565-9AEB-F690420BAAC4}" dt="2022-10-22T02:59:26.335" v="945" actId="400"/>
          <ac:spMkLst>
            <pc:docMk/>
            <pc:sldMk cId="1707638676" sldId="628"/>
            <ac:spMk id="5" creationId="{00000000-0000-0000-0000-000000000000}"/>
          </ac:spMkLst>
        </pc:spChg>
      </pc:sldChg>
      <pc:sldChg chg="del">
        <pc:chgData name="Mark Nelsen" userId="a584dcf5-9463-45df-b58f-c5025703c2bb" providerId="ADAL" clId="{1B9FA0C7-9E3B-4565-9AEB-F690420BAAC4}" dt="2022-10-22T02:38:15.528" v="554" actId="47"/>
        <pc:sldMkLst>
          <pc:docMk/>
          <pc:sldMk cId="4159384972" sldId="629"/>
        </pc:sldMkLst>
      </pc:sldChg>
      <pc:sldChg chg="del">
        <pc:chgData name="Mark Nelsen" userId="a584dcf5-9463-45df-b58f-c5025703c2bb" providerId="ADAL" clId="{1B9FA0C7-9E3B-4565-9AEB-F690420BAAC4}" dt="2022-10-22T02:38:16.591" v="555" actId="47"/>
        <pc:sldMkLst>
          <pc:docMk/>
          <pc:sldMk cId="1893737021" sldId="631"/>
        </pc:sldMkLst>
      </pc:sldChg>
      <pc:sldChg chg="del">
        <pc:chgData name="Mark Nelsen" userId="a584dcf5-9463-45df-b58f-c5025703c2bb" providerId="ADAL" clId="{1B9FA0C7-9E3B-4565-9AEB-F690420BAAC4}" dt="2022-10-22T02:38:14.425" v="553" actId="47"/>
        <pc:sldMkLst>
          <pc:docMk/>
          <pc:sldMk cId="156109797" sldId="635"/>
        </pc:sldMkLst>
      </pc:sldChg>
      <pc:sldChg chg="modSp mod">
        <pc:chgData name="Mark Nelsen" userId="a584dcf5-9463-45df-b58f-c5025703c2bb" providerId="ADAL" clId="{1B9FA0C7-9E3B-4565-9AEB-F690420BAAC4}" dt="2022-10-22T02:52:31.618" v="696" actId="14100"/>
        <pc:sldMkLst>
          <pc:docMk/>
          <pc:sldMk cId="2259760637" sldId="636"/>
        </pc:sldMkLst>
        <pc:picChg chg="mod">
          <ac:chgData name="Mark Nelsen" userId="a584dcf5-9463-45df-b58f-c5025703c2bb" providerId="ADAL" clId="{1B9FA0C7-9E3B-4565-9AEB-F690420BAAC4}" dt="2022-10-22T02:52:12.677" v="690" actId="1037"/>
          <ac:picMkLst>
            <pc:docMk/>
            <pc:sldMk cId="2259760637" sldId="636"/>
            <ac:picMk id="5" creationId="{00000000-0000-0000-0000-000000000000}"/>
          </ac:picMkLst>
        </pc:picChg>
        <pc:picChg chg="mod">
          <ac:chgData name="Mark Nelsen" userId="a584dcf5-9463-45df-b58f-c5025703c2bb" providerId="ADAL" clId="{1B9FA0C7-9E3B-4565-9AEB-F690420BAAC4}" dt="2022-10-22T02:52:31.618" v="696" actId="14100"/>
          <ac:picMkLst>
            <pc:docMk/>
            <pc:sldMk cId="2259760637" sldId="636"/>
            <ac:picMk id="6" creationId="{00000000-0000-0000-0000-000000000000}"/>
          </ac:picMkLst>
        </pc:picChg>
      </pc:sldChg>
      <pc:sldChg chg="addSp delSp modSp mod">
        <pc:chgData name="Mark Nelsen" userId="a584dcf5-9463-45df-b58f-c5025703c2bb" providerId="ADAL" clId="{1B9FA0C7-9E3B-4565-9AEB-F690420BAAC4}" dt="2022-10-22T02:18:36.918" v="219" actId="20577"/>
        <pc:sldMkLst>
          <pc:docMk/>
          <pc:sldMk cId="2665244226" sldId="717"/>
        </pc:sldMkLst>
        <pc:spChg chg="add del mod">
          <ac:chgData name="Mark Nelsen" userId="a584dcf5-9463-45df-b58f-c5025703c2bb" providerId="ADAL" clId="{1B9FA0C7-9E3B-4565-9AEB-F690420BAAC4}" dt="2022-10-22T02:18:36.918" v="219" actId="20577"/>
          <ac:spMkLst>
            <pc:docMk/>
            <pc:sldMk cId="2665244226" sldId="717"/>
            <ac:spMk id="3" creationId="{00000000-0000-0000-0000-000000000000}"/>
          </ac:spMkLst>
        </pc:spChg>
        <pc:spChg chg="add del mod">
          <ac:chgData name="Mark Nelsen" userId="a584dcf5-9463-45df-b58f-c5025703c2bb" providerId="ADAL" clId="{1B9FA0C7-9E3B-4565-9AEB-F690420BAAC4}" dt="2022-10-22T02:17:03.928" v="152" actId="478"/>
          <ac:spMkLst>
            <pc:docMk/>
            <pc:sldMk cId="2665244226" sldId="717"/>
            <ac:spMk id="8" creationId="{DBAB0357-0E8B-6C96-5C42-385516DB5E66}"/>
          </ac:spMkLst>
        </pc:spChg>
        <pc:picChg chg="add mod">
          <ac:chgData name="Mark Nelsen" userId="a584dcf5-9463-45df-b58f-c5025703c2bb" providerId="ADAL" clId="{1B9FA0C7-9E3B-4565-9AEB-F690420BAAC4}" dt="2022-10-22T02:13:29.384" v="123" actId="14826"/>
          <ac:picMkLst>
            <pc:docMk/>
            <pc:sldMk cId="2665244226" sldId="717"/>
            <ac:picMk id="2" creationId="{B797CC46-D722-4116-D4A5-AA1C9BA6928C}"/>
          </ac:picMkLst>
        </pc:picChg>
        <pc:picChg chg="mod">
          <ac:chgData name="Mark Nelsen" userId="a584dcf5-9463-45df-b58f-c5025703c2bb" providerId="ADAL" clId="{1B9FA0C7-9E3B-4565-9AEB-F690420BAAC4}" dt="2022-10-22T02:00:57.225" v="52" actId="1076"/>
          <ac:picMkLst>
            <pc:docMk/>
            <pc:sldMk cId="2665244226" sldId="717"/>
            <ac:picMk id="4" creationId="{00000000-0000-0000-0000-000000000000}"/>
          </ac:picMkLst>
        </pc:picChg>
      </pc:sldChg>
      <pc:sldChg chg="addSp delSp modSp mod ord modShow">
        <pc:chgData name="Mark Nelsen" userId="a584dcf5-9463-45df-b58f-c5025703c2bb" providerId="ADAL" clId="{1B9FA0C7-9E3B-4565-9AEB-F690420BAAC4}" dt="2022-10-22T02:26:06.243" v="471" actId="14100"/>
        <pc:sldMkLst>
          <pc:docMk/>
          <pc:sldMk cId="4282078469" sldId="719"/>
        </pc:sldMkLst>
        <pc:spChg chg="del">
          <ac:chgData name="Mark Nelsen" userId="a584dcf5-9463-45df-b58f-c5025703c2bb" providerId="ADAL" clId="{1B9FA0C7-9E3B-4565-9AEB-F690420BAAC4}" dt="2022-10-22T02:25:53.052" v="466" actId="21"/>
          <ac:spMkLst>
            <pc:docMk/>
            <pc:sldMk cId="4282078469" sldId="719"/>
            <ac:spMk id="3" creationId="{00000000-0000-0000-0000-000000000000}"/>
          </ac:spMkLst>
        </pc:spChg>
        <pc:spChg chg="add del mod">
          <ac:chgData name="Mark Nelsen" userId="a584dcf5-9463-45df-b58f-c5025703c2bb" providerId="ADAL" clId="{1B9FA0C7-9E3B-4565-9AEB-F690420BAAC4}" dt="2022-10-22T02:25:58.556" v="468" actId="21"/>
          <ac:spMkLst>
            <pc:docMk/>
            <pc:sldMk cId="4282078469" sldId="719"/>
            <ac:spMk id="5" creationId="{44C88B79-2B03-243E-7076-4A0713A58DEE}"/>
          </ac:spMkLst>
        </pc:spChg>
        <pc:picChg chg="mod">
          <ac:chgData name="Mark Nelsen" userId="a584dcf5-9463-45df-b58f-c5025703c2bb" providerId="ADAL" clId="{1B9FA0C7-9E3B-4565-9AEB-F690420BAAC4}" dt="2022-10-22T02:26:06.243" v="471" actId="14100"/>
          <ac:picMkLst>
            <pc:docMk/>
            <pc:sldMk cId="4282078469" sldId="719"/>
            <ac:picMk id="4" creationId="{00000000-0000-0000-0000-000000000000}"/>
          </ac:picMkLst>
        </pc:picChg>
      </pc:sldChg>
      <pc:sldChg chg="mod modShow">
        <pc:chgData name="Mark Nelsen" userId="a584dcf5-9463-45df-b58f-c5025703c2bb" providerId="ADAL" clId="{1B9FA0C7-9E3B-4565-9AEB-F690420BAAC4}" dt="2022-10-22T02:36:56.637" v="488" actId="729"/>
        <pc:sldMkLst>
          <pc:docMk/>
          <pc:sldMk cId="1484992886" sldId="722"/>
        </pc:sldMkLst>
      </pc:sldChg>
      <pc:sldChg chg="modSp add mod">
        <pc:chgData name="Mark Nelsen" userId="a584dcf5-9463-45df-b58f-c5025703c2bb" providerId="ADAL" clId="{1B9FA0C7-9E3B-4565-9AEB-F690420BAAC4}" dt="2022-10-22T02:46:24.953" v="642" actId="20577"/>
        <pc:sldMkLst>
          <pc:docMk/>
          <pc:sldMk cId="4132573878" sldId="736"/>
        </pc:sldMkLst>
        <pc:spChg chg="mod">
          <ac:chgData name="Mark Nelsen" userId="a584dcf5-9463-45df-b58f-c5025703c2bb" providerId="ADAL" clId="{1B9FA0C7-9E3B-4565-9AEB-F690420BAAC4}" dt="2022-10-22T02:46:24.953" v="642" actId="20577"/>
          <ac:spMkLst>
            <pc:docMk/>
            <pc:sldMk cId="4132573878" sldId="736"/>
            <ac:spMk id="428034" creationId="{00000000-0000-0000-0000-000000000000}"/>
          </ac:spMkLst>
        </pc:spChg>
        <pc:spChg chg="mod">
          <ac:chgData name="Mark Nelsen" userId="a584dcf5-9463-45df-b58f-c5025703c2bb" providerId="ADAL" clId="{1B9FA0C7-9E3B-4565-9AEB-F690420BAAC4}" dt="2022-10-22T02:46:18.093" v="625" actId="6549"/>
          <ac:spMkLst>
            <pc:docMk/>
            <pc:sldMk cId="4132573878" sldId="736"/>
            <ac:spMk id="428035" creationId="{00000000-0000-0000-0000-000000000000}"/>
          </ac:spMkLst>
        </pc:spChg>
      </pc:sldChg>
      <pc:sldChg chg="mod modShow">
        <pc:chgData name="Mark Nelsen" userId="a584dcf5-9463-45df-b58f-c5025703c2bb" providerId="ADAL" clId="{1B9FA0C7-9E3B-4565-9AEB-F690420BAAC4}" dt="2022-10-22T01:59:32.227" v="51" actId="729"/>
        <pc:sldMkLst>
          <pc:docMk/>
          <pc:sldMk cId="3966455591" sldId="745"/>
        </pc:sldMkLst>
      </pc:sldChg>
      <pc:sldChg chg="del">
        <pc:chgData name="Mark Nelsen" userId="a584dcf5-9463-45df-b58f-c5025703c2bb" providerId="ADAL" clId="{1B9FA0C7-9E3B-4565-9AEB-F690420BAAC4}" dt="2022-10-22T02:37:04.689" v="489" actId="2696"/>
        <pc:sldMkLst>
          <pc:docMk/>
          <pc:sldMk cId="1195659525" sldId="748"/>
        </pc:sldMkLst>
      </pc:sldChg>
      <pc:sldChg chg="modSp">
        <pc:chgData name="Mark Nelsen" userId="a584dcf5-9463-45df-b58f-c5025703c2bb" providerId="ADAL" clId="{1B9FA0C7-9E3B-4565-9AEB-F690420BAAC4}" dt="2022-10-22T02:52:49.913" v="698" actId="14826"/>
        <pc:sldMkLst>
          <pc:docMk/>
          <pc:sldMk cId="3496218936" sldId="749"/>
        </pc:sldMkLst>
        <pc:picChg chg="mod">
          <ac:chgData name="Mark Nelsen" userId="a584dcf5-9463-45df-b58f-c5025703c2bb" providerId="ADAL" clId="{1B9FA0C7-9E3B-4565-9AEB-F690420BAAC4}" dt="2022-10-22T02:52:42.601" v="697" actId="14826"/>
          <ac:picMkLst>
            <pc:docMk/>
            <pc:sldMk cId="3496218936" sldId="749"/>
            <ac:picMk id="5" creationId="{00000000-0000-0000-0000-000000000000}"/>
          </ac:picMkLst>
        </pc:picChg>
        <pc:picChg chg="mod">
          <ac:chgData name="Mark Nelsen" userId="a584dcf5-9463-45df-b58f-c5025703c2bb" providerId="ADAL" clId="{1B9FA0C7-9E3B-4565-9AEB-F690420BAAC4}" dt="2022-10-22T02:52:49.913" v="698" actId="14826"/>
          <ac:picMkLst>
            <pc:docMk/>
            <pc:sldMk cId="3496218936" sldId="749"/>
            <ac:picMk id="6" creationId="{00000000-0000-0000-0000-000000000000}"/>
          </ac:picMkLst>
        </pc:picChg>
      </pc:sldChg>
      <pc:sldChg chg="modSp mod">
        <pc:chgData name="Mark Nelsen" userId="a584dcf5-9463-45df-b58f-c5025703c2bb" providerId="ADAL" clId="{1B9FA0C7-9E3B-4565-9AEB-F690420BAAC4}" dt="2022-10-22T02:26:47.700" v="477" actId="20577"/>
        <pc:sldMkLst>
          <pc:docMk/>
          <pc:sldMk cId="2961220598" sldId="751"/>
        </pc:sldMkLst>
        <pc:spChg chg="mod">
          <ac:chgData name="Mark Nelsen" userId="a584dcf5-9463-45df-b58f-c5025703c2bb" providerId="ADAL" clId="{1B9FA0C7-9E3B-4565-9AEB-F690420BAAC4}" dt="2022-10-22T02:26:47.700" v="477" actId="20577"/>
          <ac:spMkLst>
            <pc:docMk/>
            <pc:sldMk cId="2961220598" sldId="751"/>
            <ac:spMk id="3" creationId="{00000000-0000-0000-0000-000000000000}"/>
          </ac:spMkLst>
        </pc:spChg>
      </pc:sldChg>
      <pc:sldChg chg="modSp mod ord modShow">
        <pc:chgData name="Mark Nelsen" userId="a584dcf5-9463-45df-b58f-c5025703c2bb" providerId="ADAL" clId="{1B9FA0C7-9E3B-4565-9AEB-F690420BAAC4}" dt="2022-10-22T02:21:26.078" v="349"/>
        <pc:sldMkLst>
          <pc:docMk/>
          <pc:sldMk cId="2710304551" sldId="752"/>
        </pc:sldMkLst>
        <pc:spChg chg="mod">
          <ac:chgData name="Mark Nelsen" userId="a584dcf5-9463-45df-b58f-c5025703c2bb" providerId="ADAL" clId="{1B9FA0C7-9E3B-4565-9AEB-F690420BAAC4}" dt="2022-10-22T02:21:07.597" v="346" actId="20577"/>
          <ac:spMkLst>
            <pc:docMk/>
            <pc:sldMk cId="2710304551" sldId="752"/>
            <ac:spMk id="3" creationId="{00000000-0000-0000-0000-000000000000}"/>
          </ac:spMkLst>
        </pc:spChg>
        <pc:picChg chg="mod">
          <ac:chgData name="Mark Nelsen" userId="a584dcf5-9463-45df-b58f-c5025703c2bb" providerId="ADAL" clId="{1B9FA0C7-9E3B-4565-9AEB-F690420BAAC4}" dt="2022-10-22T02:19:46.776" v="220" actId="14826"/>
          <ac:picMkLst>
            <pc:docMk/>
            <pc:sldMk cId="2710304551" sldId="752"/>
            <ac:picMk id="4" creationId="{00000000-0000-0000-0000-000000000000}"/>
          </ac:picMkLst>
        </pc:picChg>
      </pc:sldChg>
      <pc:sldChg chg="del">
        <pc:chgData name="Mark Nelsen" userId="a584dcf5-9463-45df-b58f-c5025703c2bb" providerId="ADAL" clId="{1B9FA0C7-9E3B-4565-9AEB-F690420BAAC4}" dt="2022-10-22T01:40:41.016" v="37" actId="2696"/>
        <pc:sldMkLst>
          <pc:docMk/>
          <pc:sldMk cId="1468199303" sldId="753"/>
        </pc:sldMkLst>
      </pc:sldChg>
      <pc:sldChg chg="modSp mod">
        <pc:chgData name="Mark Nelsen" userId="a584dcf5-9463-45df-b58f-c5025703c2bb" providerId="ADAL" clId="{1B9FA0C7-9E3B-4565-9AEB-F690420BAAC4}" dt="2022-10-22T01:58:53.532" v="50" actId="1076"/>
        <pc:sldMkLst>
          <pc:docMk/>
          <pc:sldMk cId="1014499211" sldId="754"/>
        </pc:sldMkLst>
        <pc:spChg chg="mod">
          <ac:chgData name="Mark Nelsen" userId="a584dcf5-9463-45df-b58f-c5025703c2bb" providerId="ADAL" clId="{1B9FA0C7-9E3B-4565-9AEB-F690420BAAC4}" dt="2022-10-22T01:58:40.414" v="46" actId="1076"/>
          <ac:spMkLst>
            <pc:docMk/>
            <pc:sldMk cId="1014499211" sldId="754"/>
            <ac:spMk id="12" creationId="{D00A8E37-8B62-4C61-856A-5E52F98096AD}"/>
          </ac:spMkLst>
        </pc:spChg>
        <pc:graphicFrameChg chg="mod modGraphic">
          <ac:chgData name="Mark Nelsen" userId="a584dcf5-9463-45df-b58f-c5025703c2bb" providerId="ADAL" clId="{1B9FA0C7-9E3B-4565-9AEB-F690420BAAC4}" dt="2022-10-22T01:58:53.532" v="50" actId="1076"/>
          <ac:graphicFrameMkLst>
            <pc:docMk/>
            <pc:sldMk cId="1014499211" sldId="754"/>
            <ac:graphicFrameMk id="16" creationId="{A3E0CE15-A349-45AD-AE1D-FB9EBF9CA0C1}"/>
          </ac:graphicFrameMkLst>
        </pc:graphicFrameChg>
      </pc:sldChg>
      <pc:sldChg chg="ord">
        <pc:chgData name="Mark Nelsen" userId="a584dcf5-9463-45df-b58f-c5025703c2bb" providerId="ADAL" clId="{1B9FA0C7-9E3B-4565-9AEB-F690420BAAC4}" dt="2022-10-22T01:45:55.867" v="39"/>
        <pc:sldMkLst>
          <pc:docMk/>
          <pc:sldMk cId="1804082337" sldId="769"/>
        </pc:sldMkLst>
      </pc:sldChg>
      <pc:sldChg chg="modSp mod ord">
        <pc:chgData name="Mark Nelsen" userId="a584dcf5-9463-45df-b58f-c5025703c2bb" providerId="ADAL" clId="{1B9FA0C7-9E3B-4565-9AEB-F690420BAAC4}" dt="2022-10-22T01:57:49.336" v="45"/>
        <pc:sldMkLst>
          <pc:docMk/>
          <pc:sldMk cId="2739544509" sldId="812"/>
        </pc:sldMkLst>
        <pc:spChg chg="mod">
          <ac:chgData name="Mark Nelsen" userId="a584dcf5-9463-45df-b58f-c5025703c2bb" providerId="ADAL" clId="{1B9FA0C7-9E3B-4565-9AEB-F690420BAAC4}" dt="2022-10-22T01:57:36.085" v="41" actId="20577"/>
          <ac:spMkLst>
            <pc:docMk/>
            <pc:sldMk cId="2739544509" sldId="812"/>
            <ac:spMk id="5" creationId="{00000000-0000-0000-0000-000000000000}"/>
          </ac:spMkLst>
        </pc:spChg>
      </pc:sldChg>
      <pc:sldChg chg="modSp add mod ord">
        <pc:chgData name="Mark Nelsen" userId="a584dcf5-9463-45df-b58f-c5025703c2bb" providerId="ADAL" clId="{1B9FA0C7-9E3B-4565-9AEB-F690420BAAC4}" dt="2022-10-22T02:22:47.868" v="447" actId="20577"/>
        <pc:sldMkLst>
          <pc:docMk/>
          <pc:sldMk cId="2416620886" sldId="813"/>
        </pc:sldMkLst>
        <pc:spChg chg="mod">
          <ac:chgData name="Mark Nelsen" userId="a584dcf5-9463-45df-b58f-c5025703c2bb" providerId="ADAL" clId="{1B9FA0C7-9E3B-4565-9AEB-F690420BAAC4}" dt="2022-10-22T02:22:47.868" v="447" actId="20577"/>
          <ac:spMkLst>
            <pc:docMk/>
            <pc:sldMk cId="2416620886" sldId="813"/>
            <ac:spMk id="3" creationId="{00000000-0000-0000-0000-000000000000}"/>
          </ac:spMkLst>
        </pc:spChg>
        <pc:picChg chg="mod">
          <ac:chgData name="Mark Nelsen" userId="a584dcf5-9463-45df-b58f-c5025703c2bb" providerId="ADAL" clId="{1B9FA0C7-9E3B-4565-9AEB-F690420BAAC4}" dt="2022-10-22T02:22:04.876" v="355" actId="14826"/>
          <ac:picMkLst>
            <pc:docMk/>
            <pc:sldMk cId="2416620886" sldId="813"/>
            <ac:picMk id="4" creationId="{00000000-0000-0000-0000-000000000000}"/>
          </ac:picMkLst>
        </pc:picChg>
      </pc:sldChg>
      <pc:sldChg chg="delSp modSp add mod ord">
        <pc:chgData name="Mark Nelsen" userId="a584dcf5-9463-45df-b58f-c5025703c2bb" providerId="ADAL" clId="{1B9FA0C7-9E3B-4565-9AEB-F690420BAAC4}" dt="2022-10-22T02:25:09.445" v="465"/>
        <pc:sldMkLst>
          <pc:docMk/>
          <pc:sldMk cId="2446048228" sldId="814"/>
        </pc:sldMkLst>
        <pc:spChg chg="del mod">
          <ac:chgData name="Mark Nelsen" userId="a584dcf5-9463-45df-b58f-c5025703c2bb" providerId="ADAL" clId="{1B9FA0C7-9E3B-4565-9AEB-F690420BAAC4}" dt="2022-10-22T02:23:15.507" v="451" actId="21"/>
          <ac:spMkLst>
            <pc:docMk/>
            <pc:sldMk cId="2446048228" sldId="814"/>
            <ac:spMk id="3" creationId="{00000000-0000-0000-0000-000000000000}"/>
          </ac:spMkLst>
        </pc:spChg>
        <pc:picChg chg="mod">
          <ac:chgData name="Mark Nelsen" userId="a584dcf5-9463-45df-b58f-c5025703c2bb" providerId="ADAL" clId="{1B9FA0C7-9E3B-4565-9AEB-F690420BAAC4}" dt="2022-10-22T02:23:29.826" v="455" actId="1037"/>
          <ac:picMkLst>
            <pc:docMk/>
            <pc:sldMk cId="2446048228" sldId="814"/>
            <ac:picMk id="4" creationId="{00000000-0000-0000-0000-000000000000}"/>
          </ac:picMkLst>
        </pc:picChg>
      </pc:sldChg>
      <pc:sldChg chg="modSp add">
        <pc:chgData name="Mark Nelsen" userId="a584dcf5-9463-45df-b58f-c5025703c2bb" providerId="ADAL" clId="{1B9FA0C7-9E3B-4565-9AEB-F690420BAAC4}" dt="2022-10-22T02:23:55.451" v="457" actId="14826"/>
        <pc:sldMkLst>
          <pc:docMk/>
          <pc:sldMk cId="1816749586" sldId="815"/>
        </pc:sldMkLst>
        <pc:picChg chg="mod">
          <ac:chgData name="Mark Nelsen" userId="a584dcf5-9463-45df-b58f-c5025703c2bb" providerId="ADAL" clId="{1B9FA0C7-9E3B-4565-9AEB-F690420BAAC4}" dt="2022-10-22T02:23:55.451" v="457" actId="14826"/>
          <ac:picMkLst>
            <pc:docMk/>
            <pc:sldMk cId="1816749586" sldId="815"/>
            <ac:picMk id="4" creationId="{00000000-0000-0000-0000-000000000000}"/>
          </ac:picMkLst>
        </pc:picChg>
      </pc:sldChg>
      <pc:sldChg chg="addSp delSp modSp add mod">
        <pc:chgData name="Mark Nelsen" userId="a584dcf5-9463-45df-b58f-c5025703c2bb" providerId="ADAL" clId="{1B9FA0C7-9E3B-4565-9AEB-F690420BAAC4}" dt="2022-10-22T02:24:53.904" v="463" actId="14100"/>
        <pc:sldMkLst>
          <pc:docMk/>
          <pc:sldMk cId="3082601751" sldId="816"/>
        </pc:sldMkLst>
        <pc:spChg chg="del">
          <ac:chgData name="Mark Nelsen" userId="a584dcf5-9463-45df-b58f-c5025703c2bb" providerId="ADAL" clId="{1B9FA0C7-9E3B-4565-9AEB-F690420BAAC4}" dt="2022-10-22T02:24:40.469" v="460" actId="21"/>
          <ac:spMkLst>
            <pc:docMk/>
            <pc:sldMk cId="3082601751" sldId="816"/>
            <ac:spMk id="3" creationId="{00000000-0000-0000-0000-000000000000}"/>
          </ac:spMkLst>
        </pc:spChg>
        <pc:spChg chg="add del mod">
          <ac:chgData name="Mark Nelsen" userId="a584dcf5-9463-45df-b58f-c5025703c2bb" providerId="ADAL" clId="{1B9FA0C7-9E3B-4565-9AEB-F690420BAAC4}" dt="2022-10-22T02:24:44.400" v="461" actId="21"/>
          <ac:spMkLst>
            <pc:docMk/>
            <pc:sldMk cId="3082601751" sldId="816"/>
            <ac:spMk id="5" creationId="{D063E9BD-C1BD-002D-A297-03638EEEF5CB}"/>
          </ac:spMkLst>
        </pc:spChg>
        <pc:picChg chg="mod">
          <ac:chgData name="Mark Nelsen" userId="a584dcf5-9463-45df-b58f-c5025703c2bb" providerId="ADAL" clId="{1B9FA0C7-9E3B-4565-9AEB-F690420BAAC4}" dt="2022-10-22T02:24:53.904" v="463" actId="14100"/>
          <ac:picMkLst>
            <pc:docMk/>
            <pc:sldMk cId="3082601751" sldId="816"/>
            <ac:picMk id="4" creationId="{00000000-0000-0000-0000-000000000000}"/>
          </ac:picMkLst>
        </pc:picChg>
      </pc:sldChg>
      <pc:sldChg chg="addSp delSp modSp mod">
        <pc:chgData name="Mark Nelsen" userId="a584dcf5-9463-45df-b58f-c5025703c2bb" providerId="ADAL" clId="{1B9FA0C7-9E3B-4565-9AEB-F690420BAAC4}" dt="2022-10-22T02:47:39.059" v="683" actId="1076"/>
        <pc:sldMkLst>
          <pc:docMk/>
          <pc:sldMk cId="1635828878" sldId="962"/>
        </pc:sldMkLst>
        <pc:spChg chg="add del mod">
          <ac:chgData name="Mark Nelsen" userId="a584dcf5-9463-45df-b58f-c5025703c2bb" providerId="ADAL" clId="{1B9FA0C7-9E3B-4565-9AEB-F690420BAAC4}" dt="2022-10-22T02:46:40.816" v="645" actId="21"/>
          <ac:spMkLst>
            <pc:docMk/>
            <pc:sldMk cId="1635828878" sldId="962"/>
            <ac:spMk id="3" creationId="{747052E0-ADC7-7506-6492-951F5FF8E5C5}"/>
          </ac:spMkLst>
        </pc:spChg>
        <pc:spChg chg="add del mod">
          <ac:chgData name="Mark Nelsen" userId="a584dcf5-9463-45df-b58f-c5025703c2bb" providerId="ADAL" clId="{1B9FA0C7-9E3B-4565-9AEB-F690420BAAC4}" dt="2022-10-22T02:46:46.342" v="647" actId="21"/>
          <ac:spMkLst>
            <pc:docMk/>
            <pc:sldMk cId="1635828878" sldId="962"/>
            <ac:spMk id="4" creationId="{2789EED7-CF65-AD39-D001-B5970715C63F}"/>
          </ac:spMkLst>
        </pc:spChg>
        <pc:spChg chg="add mod">
          <ac:chgData name="Mark Nelsen" userId="a584dcf5-9463-45df-b58f-c5025703c2bb" providerId="ADAL" clId="{1B9FA0C7-9E3B-4565-9AEB-F690420BAAC4}" dt="2022-10-22T02:46:55.549" v="648"/>
          <ac:spMkLst>
            <pc:docMk/>
            <pc:sldMk cId="1635828878" sldId="962"/>
            <ac:spMk id="5" creationId="{E5FBAEBD-D3AC-A531-5BC1-E68D33D2C7D9}"/>
          </ac:spMkLst>
        </pc:spChg>
        <pc:spChg chg="mod">
          <ac:chgData name="Mark Nelsen" userId="a584dcf5-9463-45df-b58f-c5025703c2bb" providerId="ADAL" clId="{1B9FA0C7-9E3B-4565-9AEB-F690420BAAC4}" dt="2022-10-22T02:41:15.788" v="603" actId="113"/>
          <ac:spMkLst>
            <pc:docMk/>
            <pc:sldMk cId="1635828878" sldId="962"/>
            <ac:spMk id="7" creationId="{00000000-0000-0000-0000-000000000000}"/>
          </ac:spMkLst>
        </pc:spChg>
        <pc:spChg chg="mod">
          <ac:chgData name="Mark Nelsen" userId="a584dcf5-9463-45df-b58f-c5025703c2bb" providerId="ADAL" clId="{1B9FA0C7-9E3B-4565-9AEB-F690420BAAC4}" dt="2022-10-22T02:47:17.274" v="664" actId="1076"/>
          <ac:spMkLst>
            <pc:docMk/>
            <pc:sldMk cId="1635828878" sldId="962"/>
            <ac:spMk id="31748" creationId="{00000000-0000-0000-0000-000000000000}"/>
          </ac:spMkLst>
        </pc:spChg>
        <pc:spChg chg="mod">
          <ac:chgData name="Mark Nelsen" userId="a584dcf5-9463-45df-b58f-c5025703c2bb" providerId="ADAL" clId="{1B9FA0C7-9E3B-4565-9AEB-F690420BAAC4}" dt="2022-10-22T02:47:39.059" v="683" actId="1076"/>
          <ac:spMkLst>
            <pc:docMk/>
            <pc:sldMk cId="1635828878" sldId="962"/>
            <ac:spMk id="31749" creationId="{00000000-0000-0000-0000-000000000000}"/>
          </ac:spMkLst>
        </pc:spChg>
        <pc:spChg chg="del mod">
          <ac:chgData name="Mark Nelsen" userId="a584dcf5-9463-45df-b58f-c5025703c2bb" providerId="ADAL" clId="{1B9FA0C7-9E3B-4565-9AEB-F690420BAAC4}" dt="2022-10-22T02:46:36.915" v="644" actId="478"/>
          <ac:spMkLst>
            <pc:docMk/>
            <pc:sldMk cId="1635828878" sldId="962"/>
            <ac:spMk id="581634" creationId="{00000000-0000-0000-0000-000000000000}"/>
          </ac:spMkLst>
        </pc:spChg>
        <pc:picChg chg="mod">
          <ac:chgData name="Mark Nelsen" userId="a584dcf5-9463-45df-b58f-c5025703c2bb" providerId="ADAL" clId="{1B9FA0C7-9E3B-4565-9AEB-F690420BAAC4}" dt="2022-10-22T02:40:37.770" v="597" actId="1038"/>
          <ac:picMkLst>
            <pc:docMk/>
            <pc:sldMk cId="1635828878" sldId="962"/>
            <ac:picMk id="31746" creationId="{00000000-0000-0000-0000-000000000000}"/>
          </ac:picMkLst>
        </pc:picChg>
        <pc:picChg chg="mod">
          <ac:chgData name="Mark Nelsen" userId="a584dcf5-9463-45df-b58f-c5025703c2bb" providerId="ADAL" clId="{1B9FA0C7-9E3B-4565-9AEB-F690420BAAC4}" dt="2022-10-22T02:40:37.770" v="597" actId="1038"/>
          <ac:picMkLst>
            <pc:docMk/>
            <pc:sldMk cId="1635828878" sldId="962"/>
            <ac:picMk id="31751" creationId="{00000000-0000-0000-0000-000000000000}"/>
          </ac:picMkLst>
        </pc:picChg>
      </pc:sldChg>
      <pc:sldChg chg="addSp delSp modSp add del mod">
        <pc:chgData name="Mark Nelsen" userId="a584dcf5-9463-45df-b58f-c5025703c2bb" providerId="ADAL" clId="{1B9FA0C7-9E3B-4565-9AEB-F690420BAAC4}" dt="2022-10-22T02:46:32.281" v="643" actId="47"/>
        <pc:sldMkLst>
          <pc:docMk/>
          <pc:sldMk cId="1497663950" sldId="963"/>
        </pc:sldMkLst>
        <pc:spChg chg="add del mod">
          <ac:chgData name="Mark Nelsen" userId="a584dcf5-9463-45df-b58f-c5025703c2bb" providerId="ADAL" clId="{1B9FA0C7-9E3B-4565-9AEB-F690420BAAC4}" dt="2022-10-22T02:41:47.246" v="613" actId="21"/>
          <ac:spMkLst>
            <pc:docMk/>
            <pc:sldMk cId="1497663950" sldId="963"/>
            <ac:spMk id="2" creationId="{F27E7EAA-E716-BF9C-38E6-8437AEC13B20}"/>
          </ac:spMkLst>
        </pc:spChg>
        <pc:spChg chg="del mod">
          <ac:chgData name="Mark Nelsen" userId="a584dcf5-9463-45df-b58f-c5025703c2bb" providerId="ADAL" clId="{1B9FA0C7-9E3B-4565-9AEB-F690420BAAC4}" dt="2022-10-22T02:41:32.657" v="606" actId="478"/>
          <ac:spMkLst>
            <pc:docMk/>
            <pc:sldMk cId="1497663950" sldId="963"/>
            <ac:spMk id="7" creationId="{00000000-0000-0000-0000-000000000000}"/>
          </ac:spMkLst>
        </pc:spChg>
        <pc:spChg chg="del">
          <ac:chgData name="Mark Nelsen" userId="a584dcf5-9463-45df-b58f-c5025703c2bb" providerId="ADAL" clId="{1B9FA0C7-9E3B-4565-9AEB-F690420BAAC4}" dt="2022-10-22T02:41:37.175" v="609" actId="478"/>
          <ac:spMkLst>
            <pc:docMk/>
            <pc:sldMk cId="1497663950" sldId="963"/>
            <ac:spMk id="31748" creationId="{00000000-0000-0000-0000-000000000000}"/>
          </ac:spMkLst>
        </pc:spChg>
        <pc:spChg chg="del mod">
          <ac:chgData name="Mark Nelsen" userId="a584dcf5-9463-45df-b58f-c5025703c2bb" providerId="ADAL" clId="{1B9FA0C7-9E3B-4565-9AEB-F690420BAAC4}" dt="2022-10-22T02:41:40.344" v="611" actId="478"/>
          <ac:spMkLst>
            <pc:docMk/>
            <pc:sldMk cId="1497663950" sldId="963"/>
            <ac:spMk id="31749" creationId="{00000000-0000-0000-0000-000000000000}"/>
          </ac:spMkLst>
        </pc:spChg>
        <pc:picChg chg="del">
          <ac:chgData name="Mark Nelsen" userId="a584dcf5-9463-45df-b58f-c5025703c2bb" providerId="ADAL" clId="{1B9FA0C7-9E3B-4565-9AEB-F690420BAAC4}" dt="2022-10-22T02:41:33.480" v="607" actId="478"/>
          <ac:picMkLst>
            <pc:docMk/>
            <pc:sldMk cId="1497663950" sldId="963"/>
            <ac:picMk id="31746" creationId="{00000000-0000-0000-0000-000000000000}"/>
          </ac:picMkLst>
        </pc:picChg>
        <pc:picChg chg="del">
          <ac:chgData name="Mark Nelsen" userId="a584dcf5-9463-45df-b58f-c5025703c2bb" providerId="ADAL" clId="{1B9FA0C7-9E3B-4565-9AEB-F690420BAAC4}" dt="2022-10-22T02:41:34.266" v="608" actId="478"/>
          <ac:picMkLst>
            <pc:docMk/>
            <pc:sldMk cId="1497663950" sldId="963"/>
            <ac:picMk id="31751" creationId="{00000000-0000-0000-0000-000000000000}"/>
          </ac:picMkLst>
        </pc:picChg>
      </pc:sldChg>
      <pc:sldChg chg="addSp delSp modSp add mod">
        <pc:chgData name="Mark Nelsen" userId="a584dcf5-9463-45df-b58f-c5025703c2bb" providerId="ADAL" clId="{1B9FA0C7-9E3B-4565-9AEB-F690420BAAC4}" dt="2022-10-22T02:59:12.423" v="944" actId="1076"/>
        <pc:sldMkLst>
          <pc:docMk/>
          <pc:sldMk cId="1567707610" sldId="963"/>
        </pc:sldMkLst>
        <pc:spChg chg="add mod">
          <ac:chgData name="Mark Nelsen" userId="a584dcf5-9463-45df-b58f-c5025703c2bb" providerId="ADAL" clId="{1B9FA0C7-9E3B-4565-9AEB-F690420BAAC4}" dt="2022-10-22T02:59:12.423" v="944" actId="1076"/>
          <ac:spMkLst>
            <pc:docMk/>
            <pc:sldMk cId="1567707610" sldId="963"/>
            <ac:spMk id="3" creationId="{8FB569CF-0113-2C6F-D289-EE0116EC16CD}"/>
          </ac:spMkLst>
        </pc:spChg>
        <pc:spChg chg="add mod">
          <ac:chgData name="Mark Nelsen" userId="a584dcf5-9463-45df-b58f-c5025703c2bb" providerId="ADAL" clId="{1B9FA0C7-9E3B-4565-9AEB-F690420BAAC4}" dt="2022-10-22T02:58:54.909" v="942"/>
          <ac:spMkLst>
            <pc:docMk/>
            <pc:sldMk cId="1567707610" sldId="963"/>
            <ac:spMk id="4" creationId="{384D2B7B-EA55-66A5-B79C-4924BA0FA9DC}"/>
          </ac:spMkLst>
        </pc:spChg>
        <pc:spChg chg="mod">
          <ac:chgData name="Mark Nelsen" userId="a584dcf5-9463-45df-b58f-c5025703c2bb" providerId="ADAL" clId="{1B9FA0C7-9E3B-4565-9AEB-F690420BAAC4}" dt="2022-10-22T02:53:33.085" v="795" actId="403"/>
          <ac:spMkLst>
            <pc:docMk/>
            <pc:sldMk cId="1567707610" sldId="963"/>
            <ac:spMk id="7" creationId="{00000000-0000-0000-0000-000000000000}"/>
          </ac:spMkLst>
        </pc:spChg>
        <pc:spChg chg="del">
          <ac:chgData name="Mark Nelsen" userId="a584dcf5-9463-45df-b58f-c5025703c2bb" providerId="ADAL" clId="{1B9FA0C7-9E3B-4565-9AEB-F690420BAAC4}" dt="2022-10-22T02:56:45.348" v="886" actId="478"/>
          <ac:spMkLst>
            <pc:docMk/>
            <pc:sldMk cId="1567707610" sldId="963"/>
            <ac:spMk id="10" creationId="{00000000-0000-0000-0000-000000000000}"/>
          </ac:spMkLst>
        </pc:spChg>
        <pc:spChg chg="mod">
          <ac:chgData name="Mark Nelsen" userId="a584dcf5-9463-45df-b58f-c5025703c2bb" providerId="ADAL" clId="{1B9FA0C7-9E3B-4565-9AEB-F690420BAAC4}" dt="2022-10-22T02:58:10.447" v="929" actId="1076"/>
          <ac:spMkLst>
            <pc:docMk/>
            <pc:sldMk cId="1567707610" sldId="963"/>
            <ac:spMk id="11" creationId="{00000000-0000-0000-0000-000000000000}"/>
          </ac:spMkLst>
        </pc:spChg>
        <pc:picChg chg="add mod">
          <ac:chgData name="Mark Nelsen" userId="a584dcf5-9463-45df-b58f-c5025703c2bb" providerId="ADAL" clId="{1B9FA0C7-9E3B-4565-9AEB-F690420BAAC4}" dt="2022-10-22T02:57:32.044" v="900" actId="1076"/>
          <ac:picMkLst>
            <pc:docMk/>
            <pc:sldMk cId="1567707610" sldId="963"/>
            <ac:picMk id="2" creationId="{8829FF6B-8FFE-1087-94E8-4160CEE9FDDA}"/>
          </ac:picMkLst>
        </pc:picChg>
        <pc:picChg chg="mod">
          <ac:chgData name="Mark Nelsen" userId="a584dcf5-9463-45df-b58f-c5025703c2bb" providerId="ADAL" clId="{1B9FA0C7-9E3B-4565-9AEB-F690420BAAC4}" dt="2022-10-22T02:57:33.792" v="901" actId="1076"/>
          <ac:picMkLst>
            <pc:docMk/>
            <pc:sldMk cId="1567707610" sldId="963"/>
            <ac:picMk id="5" creationId="{00000000-0000-0000-0000-000000000000}"/>
          </ac:picMkLst>
        </pc:picChg>
        <pc:picChg chg="del">
          <ac:chgData name="Mark Nelsen" userId="a584dcf5-9463-45df-b58f-c5025703c2bb" providerId="ADAL" clId="{1B9FA0C7-9E3B-4565-9AEB-F690420BAAC4}" dt="2022-10-22T02:56:12.239" v="800" actId="478"/>
          <ac:picMkLst>
            <pc:docMk/>
            <pc:sldMk cId="1567707610" sldId="963"/>
            <ac:picMk id="6" creationId="{00000000-0000-0000-0000-000000000000}"/>
          </ac:picMkLst>
        </pc:picChg>
      </pc:sldChg>
    </pc:docChg>
  </pc:docChgLst>
  <pc:docChgLst>
    <pc:chgData name="Mark Nelsen" userId="a584dcf5-9463-45df-b58f-c5025703c2bb" providerId="ADAL" clId="{38ECB55D-F3FC-43B7-828F-B6103C3D8CB8}"/>
    <pc:docChg chg="undo custSel addSld delSld modSld">
      <pc:chgData name="Mark Nelsen" userId="a584dcf5-9463-45df-b58f-c5025703c2bb" providerId="ADAL" clId="{38ECB55D-F3FC-43B7-828F-B6103C3D8CB8}" dt="2022-10-13T06:28:52.455" v="914" actId="20577"/>
      <pc:docMkLst>
        <pc:docMk/>
      </pc:docMkLst>
      <pc:sldChg chg="modSp modAnim">
        <pc:chgData name="Mark Nelsen" userId="a584dcf5-9463-45df-b58f-c5025703c2bb" providerId="ADAL" clId="{38ECB55D-F3FC-43B7-828F-B6103C3D8CB8}" dt="2022-10-13T05:52:35.513" v="671" actId="20577"/>
        <pc:sldMkLst>
          <pc:docMk/>
          <pc:sldMk cId="0" sldId="446"/>
        </pc:sldMkLst>
        <pc:spChg chg="mod">
          <ac:chgData name="Mark Nelsen" userId="a584dcf5-9463-45df-b58f-c5025703c2bb" providerId="ADAL" clId="{38ECB55D-F3FC-43B7-828F-B6103C3D8CB8}" dt="2022-10-13T05:52:35.513" v="671" actId="20577"/>
          <ac:spMkLst>
            <pc:docMk/>
            <pc:sldMk cId="0" sldId="446"/>
            <ac:spMk id="5" creationId="{00000000-0000-0000-0000-000000000000}"/>
          </ac:spMkLst>
        </pc:spChg>
      </pc:sldChg>
      <pc:sldChg chg="modSp">
        <pc:chgData name="Mark Nelsen" userId="a584dcf5-9463-45df-b58f-c5025703c2bb" providerId="ADAL" clId="{38ECB55D-F3FC-43B7-828F-B6103C3D8CB8}" dt="2022-10-13T05:48:32.222" v="495" actId="20577"/>
        <pc:sldMkLst>
          <pc:docMk/>
          <pc:sldMk cId="2993544625" sldId="557"/>
        </pc:sldMkLst>
        <pc:spChg chg="mod">
          <ac:chgData name="Mark Nelsen" userId="a584dcf5-9463-45df-b58f-c5025703c2bb" providerId="ADAL" clId="{38ECB55D-F3FC-43B7-828F-B6103C3D8CB8}" dt="2022-10-13T05:48:32.222" v="495" actId="20577"/>
          <ac:spMkLst>
            <pc:docMk/>
            <pc:sldMk cId="2993544625" sldId="557"/>
            <ac:spMk id="5" creationId="{00000000-0000-0000-0000-000000000000}"/>
          </ac:spMkLst>
        </pc:spChg>
      </pc:sldChg>
      <pc:sldChg chg="modSp">
        <pc:chgData name="Mark Nelsen" userId="a584dcf5-9463-45df-b58f-c5025703c2bb" providerId="ADAL" clId="{38ECB55D-F3FC-43B7-828F-B6103C3D8CB8}" dt="2022-10-13T04:26:36.478" v="32" actId="14826"/>
        <pc:sldMkLst>
          <pc:docMk/>
          <pc:sldMk cId="3087299867" sldId="568"/>
        </pc:sldMkLst>
        <pc:picChg chg="mod">
          <ac:chgData name="Mark Nelsen" userId="a584dcf5-9463-45df-b58f-c5025703c2bb" providerId="ADAL" clId="{38ECB55D-F3FC-43B7-828F-B6103C3D8CB8}" dt="2022-10-13T04:26:36.478" v="32" actId="14826"/>
          <ac:picMkLst>
            <pc:docMk/>
            <pc:sldMk cId="3087299867" sldId="568"/>
            <ac:picMk id="3" creationId="{00000000-0000-0000-0000-000000000000}"/>
          </ac:picMkLst>
        </pc:picChg>
      </pc:sldChg>
      <pc:sldChg chg="modSp mod">
        <pc:chgData name="Mark Nelsen" userId="a584dcf5-9463-45df-b58f-c5025703c2bb" providerId="ADAL" clId="{38ECB55D-F3FC-43B7-828F-B6103C3D8CB8}" dt="2022-10-13T05:04:44.878" v="260" actId="115"/>
        <pc:sldMkLst>
          <pc:docMk/>
          <pc:sldMk cId="1696598141" sldId="585"/>
        </pc:sldMkLst>
        <pc:spChg chg="mod">
          <ac:chgData name="Mark Nelsen" userId="a584dcf5-9463-45df-b58f-c5025703c2bb" providerId="ADAL" clId="{38ECB55D-F3FC-43B7-828F-B6103C3D8CB8}" dt="2022-10-13T05:04:44.878" v="260" actId="115"/>
          <ac:spMkLst>
            <pc:docMk/>
            <pc:sldMk cId="1696598141" sldId="585"/>
            <ac:spMk id="4" creationId="{00000000-0000-0000-0000-000000000000}"/>
          </ac:spMkLst>
        </pc:spChg>
        <pc:picChg chg="mod">
          <ac:chgData name="Mark Nelsen" userId="a584dcf5-9463-45df-b58f-c5025703c2bb" providerId="ADAL" clId="{38ECB55D-F3FC-43B7-828F-B6103C3D8CB8}" dt="2022-10-13T05:04:39.655" v="259" actId="1076"/>
          <ac:picMkLst>
            <pc:docMk/>
            <pc:sldMk cId="1696598141" sldId="585"/>
            <ac:picMk id="6" creationId="{00000000-0000-0000-0000-000000000000}"/>
          </ac:picMkLst>
        </pc:picChg>
      </pc:sldChg>
      <pc:sldChg chg="addSp delSp modSp mod">
        <pc:chgData name="Mark Nelsen" userId="a584dcf5-9463-45df-b58f-c5025703c2bb" providerId="ADAL" clId="{38ECB55D-F3FC-43B7-828F-B6103C3D8CB8}" dt="2022-10-13T05:31:43.764" v="334" actId="21"/>
        <pc:sldMkLst>
          <pc:docMk/>
          <pc:sldMk cId="3932950955" sldId="586"/>
        </pc:sldMkLst>
        <pc:spChg chg="del">
          <ac:chgData name="Mark Nelsen" userId="a584dcf5-9463-45df-b58f-c5025703c2bb" providerId="ADAL" clId="{38ECB55D-F3FC-43B7-828F-B6103C3D8CB8}" dt="2022-10-13T05:31:43.764" v="334" actId="21"/>
          <ac:spMkLst>
            <pc:docMk/>
            <pc:sldMk cId="3932950955" sldId="586"/>
            <ac:spMk id="8" creationId="{00000000-0000-0000-0000-000000000000}"/>
          </ac:spMkLst>
        </pc:spChg>
        <pc:spChg chg="mod">
          <ac:chgData name="Mark Nelsen" userId="a584dcf5-9463-45df-b58f-c5025703c2bb" providerId="ADAL" clId="{38ECB55D-F3FC-43B7-828F-B6103C3D8CB8}" dt="2022-10-13T05:15:33.315" v="274" actId="1076"/>
          <ac:spMkLst>
            <pc:docMk/>
            <pc:sldMk cId="3932950955" sldId="586"/>
            <ac:spMk id="10" creationId="{00000000-0000-0000-0000-000000000000}"/>
          </ac:spMkLst>
        </pc:spChg>
        <pc:spChg chg="mod">
          <ac:chgData name="Mark Nelsen" userId="a584dcf5-9463-45df-b58f-c5025703c2bb" providerId="ADAL" clId="{38ECB55D-F3FC-43B7-828F-B6103C3D8CB8}" dt="2022-10-13T05:15:15.518" v="269" actId="688"/>
          <ac:spMkLst>
            <pc:docMk/>
            <pc:sldMk cId="3932950955" sldId="586"/>
            <ac:spMk id="11" creationId="{7257D3B6-61D3-491B-85E0-9AEA70664FDF}"/>
          </ac:spMkLst>
        </pc:spChg>
        <pc:spChg chg="mod">
          <ac:chgData name="Mark Nelsen" userId="a584dcf5-9463-45df-b58f-c5025703c2bb" providerId="ADAL" clId="{38ECB55D-F3FC-43B7-828F-B6103C3D8CB8}" dt="2022-10-13T05:21:39.397" v="289" actId="1076"/>
          <ac:spMkLst>
            <pc:docMk/>
            <pc:sldMk cId="3932950955" sldId="586"/>
            <ac:spMk id="12" creationId="{D00A8E37-8B62-4C61-856A-5E52F98096AD}"/>
          </ac:spMkLst>
        </pc:spChg>
        <pc:spChg chg="mod">
          <ac:chgData name="Mark Nelsen" userId="a584dcf5-9463-45df-b58f-c5025703c2bb" providerId="ADAL" clId="{38ECB55D-F3FC-43B7-828F-B6103C3D8CB8}" dt="2022-10-13T05:17:42.683" v="287" actId="1076"/>
          <ac:spMkLst>
            <pc:docMk/>
            <pc:sldMk cId="3932950955" sldId="586"/>
            <ac:spMk id="14" creationId="{A3E60CA4-BA97-4251-9A3C-A6002C3FE591}"/>
          </ac:spMkLst>
        </pc:spChg>
        <pc:spChg chg="add mod">
          <ac:chgData name="Mark Nelsen" userId="a584dcf5-9463-45df-b58f-c5025703c2bb" providerId="ADAL" clId="{38ECB55D-F3FC-43B7-828F-B6103C3D8CB8}" dt="2022-10-13T05:15:30.380" v="273" actId="1076"/>
          <ac:spMkLst>
            <pc:docMk/>
            <pc:sldMk cId="3932950955" sldId="586"/>
            <ac:spMk id="16" creationId="{2D21981F-783E-4BA4-B83C-7AAF80F2C873}"/>
          </ac:spMkLst>
        </pc:spChg>
        <pc:spChg chg="add mod">
          <ac:chgData name="Mark Nelsen" userId="a584dcf5-9463-45df-b58f-c5025703c2bb" providerId="ADAL" clId="{38ECB55D-F3FC-43B7-828F-B6103C3D8CB8}" dt="2022-10-13T05:22:20.917" v="331" actId="1076"/>
          <ac:spMkLst>
            <pc:docMk/>
            <pc:sldMk cId="3932950955" sldId="586"/>
            <ac:spMk id="18" creationId="{DC1FACBC-AB2B-45D0-A759-BF022530A4DC}"/>
          </ac:spMkLst>
        </pc:spChg>
        <pc:spChg chg="mod">
          <ac:chgData name="Mark Nelsen" userId="a584dcf5-9463-45df-b58f-c5025703c2bb" providerId="ADAL" clId="{38ECB55D-F3FC-43B7-828F-B6103C3D8CB8}" dt="2022-10-13T05:17:47.915" v="288" actId="1076"/>
          <ac:spMkLst>
            <pc:docMk/>
            <pc:sldMk cId="3932950955" sldId="586"/>
            <ac:spMk id="128013" creationId="{00000000-0000-0000-0000-000000000000}"/>
          </ac:spMkLst>
        </pc:spChg>
        <pc:graphicFrameChg chg="mod modGraphic">
          <ac:chgData name="Mark Nelsen" userId="a584dcf5-9463-45df-b58f-c5025703c2bb" providerId="ADAL" clId="{38ECB55D-F3FC-43B7-828F-B6103C3D8CB8}" dt="2022-10-13T05:17:35.479" v="284" actId="1076"/>
          <ac:graphicFrameMkLst>
            <pc:docMk/>
            <pc:sldMk cId="3932950955" sldId="586"/>
            <ac:graphicFrameMk id="2" creationId="{90F5AF09-AA65-4D6A-BCF7-84BF8588864B}"/>
          </ac:graphicFrameMkLst>
        </pc:graphicFrameChg>
        <pc:graphicFrameChg chg="add mod modGraphic">
          <ac:chgData name="Mark Nelsen" userId="a584dcf5-9463-45df-b58f-c5025703c2bb" providerId="ADAL" clId="{38ECB55D-F3FC-43B7-828F-B6103C3D8CB8}" dt="2022-10-13T05:22:27.831" v="333" actId="14100"/>
          <ac:graphicFrameMkLst>
            <pc:docMk/>
            <pc:sldMk cId="3932950955" sldId="586"/>
            <ac:graphicFrameMk id="19" creationId="{16D270AB-F36F-4943-8E0F-9E0CC79A69B1}"/>
          </ac:graphicFrameMkLst>
        </pc:graphicFrameChg>
        <pc:picChg chg="mod">
          <ac:chgData name="Mark Nelsen" userId="a584dcf5-9463-45df-b58f-c5025703c2bb" providerId="ADAL" clId="{38ECB55D-F3FC-43B7-828F-B6103C3D8CB8}" dt="2022-10-13T05:17:38.925" v="286" actId="1076"/>
          <ac:picMkLst>
            <pc:docMk/>
            <pc:sldMk cId="3932950955" sldId="586"/>
            <ac:picMk id="55298" creationId="{00000000-0000-0000-0000-000000000000}"/>
          </ac:picMkLst>
        </pc:picChg>
      </pc:sldChg>
      <pc:sldChg chg="mod modShow">
        <pc:chgData name="Mark Nelsen" userId="a584dcf5-9463-45df-b58f-c5025703c2bb" providerId="ADAL" clId="{38ECB55D-F3FC-43B7-828F-B6103C3D8CB8}" dt="2022-10-13T05:46:59.365" v="461" actId="729"/>
        <pc:sldMkLst>
          <pc:docMk/>
          <pc:sldMk cId="1968964771" sldId="593"/>
        </pc:sldMkLst>
      </pc:sldChg>
      <pc:sldChg chg="modSp">
        <pc:chgData name="Mark Nelsen" userId="a584dcf5-9463-45df-b58f-c5025703c2bb" providerId="ADAL" clId="{38ECB55D-F3FC-43B7-828F-B6103C3D8CB8}" dt="2022-10-13T05:46:47.007" v="460" actId="14826"/>
        <pc:sldMkLst>
          <pc:docMk/>
          <pc:sldMk cId="539415013" sldId="684"/>
        </pc:sldMkLst>
        <pc:picChg chg="mod">
          <ac:chgData name="Mark Nelsen" userId="a584dcf5-9463-45df-b58f-c5025703c2bb" providerId="ADAL" clId="{38ECB55D-F3FC-43B7-828F-B6103C3D8CB8}" dt="2022-10-13T05:46:47.007" v="460" actId="14826"/>
          <ac:picMkLst>
            <pc:docMk/>
            <pc:sldMk cId="539415013" sldId="684"/>
            <ac:picMk id="3" creationId="{208A45B4-B21B-4A8C-B215-B527000D4899}"/>
          </ac:picMkLst>
        </pc:picChg>
      </pc:sldChg>
      <pc:sldChg chg="mod modShow">
        <pc:chgData name="Mark Nelsen" userId="a584dcf5-9463-45df-b58f-c5025703c2bb" providerId="ADAL" clId="{38ECB55D-F3FC-43B7-828F-B6103C3D8CB8}" dt="2022-10-13T05:47:55.359" v="462" actId="729"/>
        <pc:sldMkLst>
          <pc:docMk/>
          <pc:sldMk cId="2855155225" sldId="713"/>
        </pc:sldMkLst>
      </pc:sldChg>
      <pc:sldChg chg="addSp modSp mod modShow">
        <pc:chgData name="Mark Nelsen" userId="a584dcf5-9463-45df-b58f-c5025703c2bb" providerId="ADAL" clId="{38ECB55D-F3FC-43B7-828F-B6103C3D8CB8}" dt="2022-10-13T06:07:04.460" v="874" actId="14100"/>
        <pc:sldMkLst>
          <pc:docMk/>
          <pc:sldMk cId="2665244226" sldId="717"/>
        </pc:sldMkLst>
        <pc:picChg chg="mod">
          <ac:chgData name="Mark Nelsen" userId="a584dcf5-9463-45df-b58f-c5025703c2bb" providerId="ADAL" clId="{38ECB55D-F3FC-43B7-828F-B6103C3D8CB8}" dt="2022-10-13T06:06:56.235" v="871" actId="1076"/>
          <ac:picMkLst>
            <pc:docMk/>
            <pc:sldMk cId="2665244226" sldId="717"/>
            <ac:picMk id="4" creationId="{00000000-0000-0000-0000-000000000000}"/>
          </ac:picMkLst>
        </pc:picChg>
        <pc:picChg chg="add mod">
          <ac:chgData name="Mark Nelsen" userId="a584dcf5-9463-45df-b58f-c5025703c2bb" providerId="ADAL" clId="{38ECB55D-F3FC-43B7-828F-B6103C3D8CB8}" dt="2022-10-13T06:06:50.900" v="869" actId="1076"/>
          <ac:picMkLst>
            <pc:docMk/>
            <pc:sldMk cId="2665244226" sldId="717"/>
            <ac:picMk id="5" creationId="{011952B9-70FC-4EAA-BC8A-89713660384A}"/>
          </ac:picMkLst>
        </pc:picChg>
        <pc:picChg chg="add mod">
          <ac:chgData name="Mark Nelsen" userId="a584dcf5-9463-45df-b58f-c5025703c2bb" providerId="ADAL" clId="{38ECB55D-F3FC-43B7-828F-B6103C3D8CB8}" dt="2022-10-13T06:07:04.460" v="874" actId="14100"/>
          <ac:picMkLst>
            <pc:docMk/>
            <pc:sldMk cId="2665244226" sldId="717"/>
            <ac:picMk id="6" creationId="{1D7160F3-6DDA-4FE7-88E1-7F6630327467}"/>
          </ac:picMkLst>
        </pc:picChg>
      </pc:sldChg>
      <pc:sldChg chg="modSp mod">
        <pc:chgData name="Mark Nelsen" userId="a584dcf5-9463-45df-b58f-c5025703c2bb" providerId="ADAL" clId="{38ECB55D-F3FC-43B7-828F-B6103C3D8CB8}" dt="2022-10-13T04:38:11.094" v="85" actId="20577"/>
        <pc:sldMkLst>
          <pc:docMk/>
          <pc:sldMk cId="1985078753" sldId="741"/>
        </pc:sldMkLst>
        <pc:spChg chg="mod">
          <ac:chgData name="Mark Nelsen" userId="a584dcf5-9463-45df-b58f-c5025703c2bb" providerId="ADAL" clId="{38ECB55D-F3FC-43B7-828F-B6103C3D8CB8}" dt="2022-10-13T04:38:11.094" v="85" actId="20577"/>
          <ac:spMkLst>
            <pc:docMk/>
            <pc:sldMk cId="1985078753" sldId="741"/>
            <ac:spMk id="4" creationId="{00000000-0000-0000-0000-000000000000}"/>
          </ac:spMkLst>
        </pc:spChg>
        <pc:spChg chg="mod">
          <ac:chgData name="Mark Nelsen" userId="a584dcf5-9463-45df-b58f-c5025703c2bb" providerId="ADAL" clId="{38ECB55D-F3FC-43B7-828F-B6103C3D8CB8}" dt="2022-10-13T04:35:06.916" v="80" actId="20577"/>
          <ac:spMkLst>
            <pc:docMk/>
            <pc:sldMk cId="1985078753" sldId="741"/>
            <ac:spMk id="7" creationId="{41A52687-AED3-4BDB-B4EF-72B69A364061}"/>
          </ac:spMkLst>
        </pc:spChg>
        <pc:picChg chg="mod">
          <ac:chgData name="Mark Nelsen" userId="a584dcf5-9463-45df-b58f-c5025703c2bb" providerId="ADAL" clId="{38ECB55D-F3FC-43B7-828F-B6103C3D8CB8}" dt="2022-10-13T04:38:02.471" v="81" actId="14826"/>
          <ac:picMkLst>
            <pc:docMk/>
            <pc:sldMk cId="1985078753" sldId="741"/>
            <ac:picMk id="6" creationId="{00000000-0000-0000-0000-000000000000}"/>
          </ac:picMkLst>
        </pc:picChg>
      </pc:sldChg>
      <pc:sldChg chg="addSp delSp modSp mod modShow">
        <pc:chgData name="Mark Nelsen" userId="a584dcf5-9463-45df-b58f-c5025703c2bb" providerId="ADAL" clId="{38ECB55D-F3FC-43B7-828F-B6103C3D8CB8}" dt="2022-10-13T06:28:52.455" v="914" actId="20577"/>
        <pc:sldMkLst>
          <pc:docMk/>
          <pc:sldMk cId="2961220598" sldId="751"/>
        </pc:sldMkLst>
        <pc:spChg chg="mod">
          <ac:chgData name="Mark Nelsen" userId="a584dcf5-9463-45df-b58f-c5025703c2bb" providerId="ADAL" clId="{38ECB55D-F3FC-43B7-828F-B6103C3D8CB8}" dt="2022-10-13T06:28:52.455" v="914" actId="20577"/>
          <ac:spMkLst>
            <pc:docMk/>
            <pc:sldMk cId="2961220598" sldId="751"/>
            <ac:spMk id="3" creationId="{00000000-0000-0000-0000-000000000000}"/>
          </ac:spMkLst>
        </pc:spChg>
        <pc:picChg chg="del mod">
          <ac:chgData name="Mark Nelsen" userId="a584dcf5-9463-45df-b58f-c5025703c2bb" providerId="ADAL" clId="{38ECB55D-F3FC-43B7-828F-B6103C3D8CB8}" dt="2022-10-13T06:27:32.640" v="881" actId="478"/>
          <ac:picMkLst>
            <pc:docMk/>
            <pc:sldMk cId="2961220598" sldId="751"/>
            <ac:picMk id="4" creationId="{00000000-0000-0000-0000-000000000000}"/>
          </ac:picMkLst>
        </pc:picChg>
        <pc:picChg chg="add mod">
          <ac:chgData name="Mark Nelsen" userId="a584dcf5-9463-45df-b58f-c5025703c2bb" providerId="ADAL" clId="{38ECB55D-F3FC-43B7-828F-B6103C3D8CB8}" dt="2022-10-13T06:28:03.451" v="887" actId="14100"/>
          <ac:picMkLst>
            <pc:docMk/>
            <pc:sldMk cId="2961220598" sldId="751"/>
            <ac:picMk id="5" creationId="{35EEFA28-F799-45A7-9785-324F1E678F1D}"/>
          </ac:picMkLst>
        </pc:picChg>
      </pc:sldChg>
      <pc:sldChg chg="mod modShow">
        <pc:chgData name="Mark Nelsen" userId="a584dcf5-9463-45df-b58f-c5025703c2bb" providerId="ADAL" clId="{38ECB55D-F3FC-43B7-828F-B6103C3D8CB8}" dt="2022-10-13T04:26:58.819" v="33" actId="729"/>
        <pc:sldMkLst>
          <pc:docMk/>
          <pc:sldMk cId="1468199303" sldId="753"/>
        </pc:sldMkLst>
      </pc:sldChg>
      <pc:sldChg chg="addSp delSp modSp mod">
        <pc:chgData name="Mark Nelsen" userId="a584dcf5-9463-45df-b58f-c5025703c2bb" providerId="ADAL" clId="{38ECB55D-F3FC-43B7-828F-B6103C3D8CB8}" dt="2022-10-13T05:40:12.357" v="459" actId="20577"/>
        <pc:sldMkLst>
          <pc:docMk/>
          <pc:sldMk cId="1014499211" sldId="754"/>
        </pc:sldMkLst>
        <pc:spChg chg="del">
          <ac:chgData name="Mark Nelsen" userId="a584dcf5-9463-45df-b58f-c5025703c2bb" providerId="ADAL" clId="{38ECB55D-F3FC-43B7-828F-B6103C3D8CB8}" dt="2022-10-13T05:31:54.328" v="335" actId="21"/>
          <ac:spMkLst>
            <pc:docMk/>
            <pc:sldMk cId="1014499211" sldId="754"/>
            <ac:spMk id="8" creationId="{00000000-0000-0000-0000-000000000000}"/>
          </ac:spMkLst>
        </pc:spChg>
        <pc:spChg chg="mod">
          <ac:chgData name="Mark Nelsen" userId="a584dcf5-9463-45df-b58f-c5025703c2bb" providerId="ADAL" clId="{38ECB55D-F3FC-43B7-828F-B6103C3D8CB8}" dt="2022-10-13T05:32:59" v="347" actId="1076"/>
          <ac:spMkLst>
            <pc:docMk/>
            <pc:sldMk cId="1014499211" sldId="754"/>
            <ac:spMk id="10" creationId="{00000000-0000-0000-0000-000000000000}"/>
          </ac:spMkLst>
        </pc:spChg>
        <pc:spChg chg="mod">
          <ac:chgData name="Mark Nelsen" userId="a584dcf5-9463-45df-b58f-c5025703c2bb" providerId="ADAL" clId="{38ECB55D-F3FC-43B7-828F-B6103C3D8CB8}" dt="2022-10-13T05:33:10.344" v="349" actId="688"/>
          <ac:spMkLst>
            <pc:docMk/>
            <pc:sldMk cId="1014499211" sldId="754"/>
            <ac:spMk id="11" creationId="{7257D3B6-61D3-491B-85E0-9AEA70664FDF}"/>
          </ac:spMkLst>
        </pc:spChg>
        <pc:spChg chg="mod">
          <ac:chgData name="Mark Nelsen" userId="a584dcf5-9463-45df-b58f-c5025703c2bb" providerId="ADAL" clId="{38ECB55D-F3FC-43B7-828F-B6103C3D8CB8}" dt="2022-10-13T05:32:37.769" v="344" actId="20577"/>
          <ac:spMkLst>
            <pc:docMk/>
            <pc:sldMk cId="1014499211" sldId="754"/>
            <ac:spMk id="12" creationId="{D00A8E37-8B62-4C61-856A-5E52F98096AD}"/>
          </ac:spMkLst>
        </pc:spChg>
        <pc:spChg chg="mod">
          <ac:chgData name="Mark Nelsen" userId="a584dcf5-9463-45df-b58f-c5025703c2bb" providerId="ADAL" clId="{38ECB55D-F3FC-43B7-828F-B6103C3D8CB8}" dt="2022-10-13T05:39:08.306" v="354" actId="1076"/>
          <ac:spMkLst>
            <pc:docMk/>
            <pc:sldMk cId="1014499211" sldId="754"/>
            <ac:spMk id="14" creationId="{A3E60CA4-BA97-4251-9A3C-A6002C3FE591}"/>
          </ac:spMkLst>
        </pc:spChg>
        <pc:spChg chg="add mod">
          <ac:chgData name="Mark Nelsen" userId="a584dcf5-9463-45df-b58f-c5025703c2bb" providerId="ADAL" clId="{38ECB55D-F3FC-43B7-828F-B6103C3D8CB8}" dt="2022-10-13T05:40:12.357" v="459" actId="20577"/>
          <ac:spMkLst>
            <pc:docMk/>
            <pc:sldMk cId="1014499211" sldId="754"/>
            <ac:spMk id="19" creationId="{BD40F803-0656-4516-97E6-3693C9C9F713}"/>
          </ac:spMkLst>
        </pc:spChg>
        <pc:graphicFrameChg chg="mod">
          <ac:chgData name="Mark Nelsen" userId="a584dcf5-9463-45df-b58f-c5025703c2bb" providerId="ADAL" clId="{38ECB55D-F3FC-43B7-828F-B6103C3D8CB8}" dt="2022-10-13T05:32:27.393" v="341" actId="1076"/>
          <ac:graphicFrameMkLst>
            <pc:docMk/>
            <pc:sldMk cId="1014499211" sldId="754"/>
            <ac:graphicFrameMk id="16" creationId="{A3E0CE15-A349-45AD-AE1D-FB9EBF9CA0C1}"/>
          </ac:graphicFrameMkLst>
        </pc:graphicFrameChg>
        <pc:graphicFrameChg chg="mod modGraphic">
          <ac:chgData name="Mark Nelsen" userId="a584dcf5-9463-45df-b58f-c5025703c2bb" providerId="ADAL" clId="{38ECB55D-F3FC-43B7-828F-B6103C3D8CB8}" dt="2022-10-13T05:39:44.786" v="361" actId="1076"/>
          <ac:graphicFrameMkLst>
            <pc:docMk/>
            <pc:sldMk cId="1014499211" sldId="754"/>
            <ac:graphicFrameMk id="18" creationId="{191406D9-8987-4FF2-95DB-EA7FCE290E5C}"/>
          </ac:graphicFrameMkLst>
        </pc:graphicFrameChg>
        <pc:picChg chg="mod">
          <ac:chgData name="Mark Nelsen" userId="a584dcf5-9463-45df-b58f-c5025703c2bb" providerId="ADAL" clId="{38ECB55D-F3FC-43B7-828F-B6103C3D8CB8}" dt="2022-10-13T05:39:03.493" v="353" actId="1076"/>
          <ac:picMkLst>
            <pc:docMk/>
            <pc:sldMk cId="1014499211" sldId="754"/>
            <ac:picMk id="55298" creationId="{00000000-0000-0000-0000-000000000000}"/>
          </ac:picMkLst>
        </pc:picChg>
      </pc:sldChg>
      <pc:sldChg chg="mod modShow">
        <pc:chgData name="Mark Nelsen" userId="a584dcf5-9463-45df-b58f-c5025703c2bb" providerId="ADAL" clId="{38ECB55D-F3FC-43B7-828F-B6103C3D8CB8}" dt="2022-10-13T04:31:39.501" v="34" actId="729"/>
        <pc:sldMkLst>
          <pc:docMk/>
          <pc:sldMk cId="671387351" sldId="792"/>
        </pc:sldMkLst>
      </pc:sldChg>
      <pc:sldChg chg="modSp mod">
        <pc:chgData name="Mark Nelsen" userId="a584dcf5-9463-45df-b58f-c5025703c2bb" providerId="ADAL" clId="{38ECB55D-F3FC-43B7-828F-B6103C3D8CB8}" dt="2022-10-13T04:33:10.750" v="40" actId="20577"/>
        <pc:sldMkLst>
          <pc:docMk/>
          <pc:sldMk cId="3776357027" sldId="802"/>
        </pc:sldMkLst>
        <pc:spChg chg="mod">
          <ac:chgData name="Mark Nelsen" userId="a584dcf5-9463-45df-b58f-c5025703c2bb" providerId="ADAL" clId="{38ECB55D-F3FC-43B7-828F-B6103C3D8CB8}" dt="2022-10-13T04:33:10.750" v="40" actId="20577"/>
          <ac:spMkLst>
            <pc:docMk/>
            <pc:sldMk cId="3776357027" sldId="802"/>
            <ac:spMk id="5" creationId="{00000000-0000-0000-0000-000000000000}"/>
          </ac:spMkLst>
        </pc:spChg>
      </pc:sldChg>
      <pc:sldChg chg="del">
        <pc:chgData name="Mark Nelsen" userId="a584dcf5-9463-45df-b58f-c5025703c2bb" providerId="ADAL" clId="{38ECB55D-F3FC-43B7-828F-B6103C3D8CB8}" dt="2022-10-13T04:38:29.756" v="86" actId="2696"/>
        <pc:sldMkLst>
          <pc:docMk/>
          <pc:sldMk cId="393648029" sldId="805"/>
        </pc:sldMkLst>
      </pc:sldChg>
      <pc:sldChg chg="del">
        <pc:chgData name="Mark Nelsen" userId="a584dcf5-9463-45df-b58f-c5025703c2bb" providerId="ADAL" clId="{38ECB55D-F3FC-43B7-828F-B6103C3D8CB8}" dt="2022-10-13T04:38:42.788" v="87" actId="2696"/>
        <pc:sldMkLst>
          <pc:docMk/>
          <pc:sldMk cId="3578885217" sldId="806"/>
        </pc:sldMkLst>
      </pc:sldChg>
      <pc:sldChg chg="modSp mod">
        <pc:chgData name="Mark Nelsen" userId="a584dcf5-9463-45df-b58f-c5025703c2bb" providerId="ADAL" clId="{38ECB55D-F3FC-43B7-828F-B6103C3D8CB8}" dt="2022-10-13T05:52:11.638" v="651" actId="113"/>
        <pc:sldMkLst>
          <pc:docMk/>
          <pc:sldMk cId="840702883" sldId="809"/>
        </pc:sldMkLst>
        <pc:spChg chg="mod">
          <ac:chgData name="Mark Nelsen" userId="a584dcf5-9463-45df-b58f-c5025703c2bb" providerId="ADAL" clId="{38ECB55D-F3FC-43B7-828F-B6103C3D8CB8}" dt="2022-10-13T05:52:11.638" v="651" actId="113"/>
          <ac:spMkLst>
            <pc:docMk/>
            <pc:sldMk cId="840702883" sldId="809"/>
            <ac:spMk id="4" creationId="{3B383540-AD5E-4AE7-968A-EDD75C1DC7E5}"/>
          </ac:spMkLst>
        </pc:spChg>
        <pc:spChg chg="mod">
          <ac:chgData name="Mark Nelsen" userId="a584dcf5-9463-45df-b58f-c5025703c2bb" providerId="ADAL" clId="{38ECB55D-F3FC-43B7-828F-B6103C3D8CB8}" dt="2022-10-13T05:50:57.727" v="581" actId="207"/>
          <ac:spMkLst>
            <pc:docMk/>
            <pc:sldMk cId="840702883" sldId="809"/>
            <ac:spMk id="5" creationId="{00000000-0000-0000-0000-000000000000}"/>
          </ac:spMkLst>
        </pc:spChg>
        <pc:picChg chg="mod">
          <ac:chgData name="Mark Nelsen" userId="a584dcf5-9463-45df-b58f-c5025703c2bb" providerId="ADAL" clId="{38ECB55D-F3FC-43B7-828F-B6103C3D8CB8}" dt="2022-10-13T05:51:58.119" v="649" actId="14100"/>
          <ac:picMkLst>
            <pc:docMk/>
            <pc:sldMk cId="840702883" sldId="809"/>
            <ac:picMk id="8" creationId="{E7AAE68C-DCAA-4594-86DE-8E3B3F408256}"/>
          </ac:picMkLst>
        </pc:picChg>
      </pc:sldChg>
      <pc:sldChg chg="modSp add mod">
        <pc:chgData name="Mark Nelsen" userId="a584dcf5-9463-45df-b58f-c5025703c2bb" providerId="ADAL" clId="{38ECB55D-F3FC-43B7-828F-B6103C3D8CB8}" dt="2022-10-13T05:57:32.016" v="754" actId="1076"/>
        <pc:sldMkLst>
          <pc:docMk/>
          <pc:sldMk cId="4232417473" sldId="810"/>
        </pc:sldMkLst>
        <pc:spChg chg="mod">
          <ac:chgData name="Mark Nelsen" userId="a584dcf5-9463-45df-b58f-c5025703c2bb" providerId="ADAL" clId="{38ECB55D-F3FC-43B7-828F-B6103C3D8CB8}" dt="2022-10-13T05:57:32.016" v="754" actId="1076"/>
          <ac:spMkLst>
            <pc:docMk/>
            <pc:sldMk cId="4232417473" sldId="810"/>
            <ac:spMk id="4" creationId="{3B383540-AD5E-4AE7-968A-EDD75C1DC7E5}"/>
          </ac:spMkLst>
        </pc:spChg>
        <pc:picChg chg="mod">
          <ac:chgData name="Mark Nelsen" userId="a584dcf5-9463-45df-b58f-c5025703c2bb" providerId="ADAL" clId="{38ECB55D-F3FC-43B7-828F-B6103C3D8CB8}" dt="2022-10-13T05:56:42.929" v="676" actId="1076"/>
          <ac:picMkLst>
            <pc:docMk/>
            <pc:sldMk cId="4232417473" sldId="810"/>
            <ac:picMk id="8" creationId="{E7AAE68C-DCAA-4594-86DE-8E3B3F408256}"/>
          </ac:picMkLst>
        </pc:picChg>
      </pc:sldChg>
      <pc:sldChg chg="modSp add mod">
        <pc:chgData name="Mark Nelsen" userId="a584dcf5-9463-45df-b58f-c5025703c2bb" providerId="ADAL" clId="{38ECB55D-F3FC-43B7-828F-B6103C3D8CB8}" dt="2022-10-13T05:58:59.025" v="784" actId="1076"/>
        <pc:sldMkLst>
          <pc:docMk/>
          <pc:sldMk cId="491681755" sldId="811"/>
        </pc:sldMkLst>
        <pc:spChg chg="mod">
          <ac:chgData name="Mark Nelsen" userId="a584dcf5-9463-45df-b58f-c5025703c2bb" providerId="ADAL" clId="{38ECB55D-F3FC-43B7-828F-B6103C3D8CB8}" dt="2022-10-13T05:58:59.025" v="784" actId="1076"/>
          <ac:spMkLst>
            <pc:docMk/>
            <pc:sldMk cId="491681755" sldId="811"/>
            <ac:spMk id="4" creationId="{3B383540-AD5E-4AE7-968A-EDD75C1DC7E5}"/>
          </ac:spMkLst>
        </pc:spChg>
        <pc:picChg chg="mod">
          <ac:chgData name="Mark Nelsen" userId="a584dcf5-9463-45df-b58f-c5025703c2bb" providerId="ADAL" clId="{38ECB55D-F3FC-43B7-828F-B6103C3D8CB8}" dt="2022-10-13T05:58:14.530" v="756" actId="14826"/>
          <ac:picMkLst>
            <pc:docMk/>
            <pc:sldMk cId="491681755" sldId="811"/>
            <ac:picMk id="8" creationId="{E7AAE68C-DCAA-4594-86DE-8E3B3F408256}"/>
          </ac:picMkLst>
        </pc:picChg>
      </pc:sldChg>
      <pc:sldChg chg="delSp modSp add mod">
        <pc:chgData name="Mark Nelsen" userId="a584dcf5-9463-45df-b58f-c5025703c2bb" providerId="ADAL" clId="{38ECB55D-F3FC-43B7-828F-B6103C3D8CB8}" dt="2022-10-13T06:01:18.454" v="836" actId="478"/>
        <pc:sldMkLst>
          <pc:docMk/>
          <pc:sldMk cId="2739544509" sldId="812"/>
        </pc:sldMkLst>
        <pc:spChg chg="del mod">
          <ac:chgData name="Mark Nelsen" userId="a584dcf5-9463-45df-b58f-c5025703c2bb" providerId="ADAL" clId="{38ECB55D-F3FC-43B7-828F-B6103C3D8CB8}" dt="2022-10-13T06:01:18.454" v="836" actId="478"/>
          <ac:spMkLst>
            <pc:docMk/>
            <pc:sldMk cId="2739544509" sldId="812"/>
            <ac:spMk id="4" creationId="{3B383540-AD5E-4AE7-968A-EDD75C1DC7E5}"/>
          </ac:spMkLst>
        </pc:spChg>
        <pc:spChg chg="mod">
          <ac:chgData name="Mark Nelsen" userId="a584dcf5-9463-45df-b58f-c5025703c2bb" providerId="ADAL" clId="{38ECB55D-F3FC-43B7-828F-B6103C3D8CB8}" dt="2022-10-13T06:01:10.549" v="834" actId="20577"/>
          <ac:spMkLst>
            <pc:docMk/>
            <pc:sldMk cId="2739544509" sldId="812"/>
            <ac:spMk id="5" creationId="{00000000-0000-0000-0000-000000000000}"/>
          </ac:spMkLst>
        </pc:spChg>
        <pc:picChg chg="mod">
          <ac:chgData name="Mark Nelsen" userId="a584dcf5-9463-45df-b58f-c5025703c2bb" providerId="ADAL" clId="{38ECB55D-F3FC-43B7-828F-B6103C3D8CB8}" dt="2022-10-13T06:00:55.621" v="791" actId="14826"/>
          <ac:picMkLst>
            <pc:docMk/>
            <pc:sldMk cId="2739544509" sldId="812"/>
            <ac:picMk id="8" creationId="{E7AAE68C-DCAA-4594-86DE-8E3B3F408256}"/>
          </ac:picMkLst>
        </pc:picChg>
      </pc:sldChg>
      <pc:sldChg chg="add del">
        <pc:chgData name="Mark Nelsen" userId="a584dcf5-9463-45df-b58f-c5025703c2bb" providerId="ADAL" clId="{38ECB55D-F3FC-43B7-828F-B6103C3D8CB8}" dt="2022-10-13T06:11:54.831" v="876" actId="47"/>
        <pc:sldMkLst>
          <pc:docMk/>
          <pc:sldMk cId="1848387283" sldId="813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10/21/2022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39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45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45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1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84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74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18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16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29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82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47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532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14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8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05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76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50+ gusts at TTD, 85 mph gust at Corbett Grade, highest of past 10 years</a:t>
            </a:r>
          </a:p>
          <a:p>
            <a:r>
              <a:rPr lang="en-US" dirty="0"/>
              <a:t>850mb temps never below -9 this winter</a:t>
            </a:r>
          </a:p>
          <a:p>
            <a:r>
              <a:rPr lang="en-US" dirty="0"/>
              <a:t>Valley 30-35 during this time</a:t>
            </a:r>
          </a:p>
          <a:p>
            <a:r>
              <a:rPr lang="en-US" dirty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382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618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752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Calmest</a:t>
            </a:r>
            <a:r>
              <a:rPr lang="en-US" baseline="0" dirty="0"/>
              <a:t> south wind season of the last 20-30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81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685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Charts generated at:  https://www.esrl.noaa.gov/psd/cgi-bin/data/composites/printpage.pl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FA4105-A3DC-4061-A262-7791A2950DAC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813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1675"/>
            <a:ext cx="4683125" cy="3511550"/>
          </a:xfrm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62000" indent="-2921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731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430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12963" indent="-233363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701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273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845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941763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D7F66E78-D44F-4763-A345-77D72B370DD2}" type="slidenum">
              <a:rPr lang="en-US" altLang="en-US" smtClean="0">
                <a:latin typeface="Arial" panose="020B0604020202020204" pitchFamily="34" charset="0"/>
              </a:rPr>
              <a:pPr/>
              <a:t>100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3128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934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48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978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61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f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6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3038145"/>
            <a:ext cx="7772400" cy="924255"/>
          </a:xfrm>
          <a:solidFill>
            <a:schemeClr val="bg1">
              <a:lumMod val="5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3200" b="1" cap="all" dirty="0">
                <a:ln w="9000" cmpd="sng">
                  <a:noFill/>
                  <a:prstDash val="solid"/>
                </a:ln>
                <a:solidFill>
                  <a:srgbClr val="FFFF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 MILD LA </a:t>
            </a:r>
            <a:r>
              <a:rPr lang="en-US" sz="3200" b="1" cap="all" dirty="0" err="1">
                <a:ln w="9000" cmpd="sng">
                  <a:noFill/>
                  <a:prstDash val="solid"/>
                </a:ln>
                <a:solidFill>
                  <a:srgbClr val="FFFF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NIñA</a:t>
            </a:r>
            <a:r>
              <a:rPr lang="en-US" sz="3200" b="1" cap="all" dirty="0">
                <a:ln w="9000" cmpd="sng">
                  <a:noFill/>
                  <a:prstDash val="solid"/>
                </a:ln>
                <a:solidFill>
                  <a:srgbClr val="FFFF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WINTER</a:t>
            </a:r>
            <a:endParaRPr lang="en-US" sz="4000" b="1" spc="150" dirty="0">
              <a:ln w="9000" cmpd="sng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1514145"/>
            <a:ext cx="7772400" cy="1446550"/>
          </a:xfrm>
          <a:prstGeom prst="rect">
            <a:avLst/>
          </a:prstGeom>
          <a:solidFill>
            <a:schemeClr val="accent4">
              <a:lumMod val="10000"/>
              <a:alpha val="8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WINTER 2021-2022</a:t>
            </a:r>
            <a:br>
              <a:rPr lang="en-US" sz="4800" b="1" i="0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6093" y="5181600"/>
            <a:ext cx="5311813" cy="92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</a:t>
            </a:r>
            <a:r>
              <a:rPr lang="en-US" sz="4800" b="1" dirty="0">
                <a:solidFill>
                  <a:srgbClr val="FFFF99"/>
                </a:solidFill>
                <a:effectLst/>
                <a:cs typeface="Lucida Sans Unicode" pitchFamily="34" charset="0"/>
              </a:rPr>
              <a:t>Winter 2021-22</a:t>
            </a:r>
            <a:endParaRPr lang="en-US" sz="4000" b="1" dirty="0">
              <a:solidFill>
                <a:srgbClr val="FFFF99"/>
              </a:solidFill>
              <a:effectLst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9728" y="1981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effectLst/>
                <a:latin typeface="+mn-lt"/>
                <a:cs typeface="Lucida Sans Unicode" pitchFamily="34" charset="0"/>
              </a:rPr>
              <a:t>Near normal temperatures &amp; precipitation in the end, </a:t>
            </a:r>
            <a:r>
              <a:rPr lang="en-US" sz="2400" b="0" i="0" u="sng" kern="100" dirty="0">
                <a:effectLst/>
                <a:latin typeface="+mn-lt"/>
                <a:cs typeface="Lucida Sans Unicode" pitchFamily="34" charset="0"/>
              </a:rPr>
              <a:t>but</a:t>
            </a:r>
            <a:r>
              <a:rPr lang="en-US" sz="2400" b="0" i="0" kern="100" dirty="0">
                <a:effectLst/>
                <a:latin typeface="+mn-lt"/>
                <a:cs typeface="Lucida Sans Unicode" pitchFamily="34" charset="0"/>
              </a:rPr>
              <a:t>…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ea typeface="+mj-ea"/>
              <a:cs typeface="Lucida Sans Unicode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atin typeface="+mn-lt"/>
                <a:ea typeface="+mj-ea"/>
                <a:cs typeface="Lucida Sans Unicode" pitchFamily="34" charset="0"/>
              </a:rPr>
              <a:t>Tons of mountain snow mid/late December, </a:t>
            </a:r>
          </a:p>
          <a:p>
            <a:pPr>
              <a:defRPr/>
            </a:pPr>
            <a:r>
              <a:rPr lang="en-US" sz="2400" b="0" i="0" kern="100" dirty="0">
                <a:latin typeface="+mn-lt"/>
                <a:ea typeface="+mj-ea"/>
                <a:cs typeface="Lucida Sans Unicode" pitchFamily="34" charset="0"/>
              </a:rPr>
              <a:t>            then mid-winter lull with no storminess lasted 7 weeks!</a:t>
            </a:r>
            <a:endParaRPr lang="en-US" sz="2400" b="0" i="0" kern="100" dirty="0">
              <a:effectLst/>
              <a:latin typeface="+mn-lt"/>
              <a:ea typeface="+mj-ea"/>
              <a:cs typeface="Lucida Sans Unicode" pitchFamily="34" charset="0"/>
            </a:endParaRPr>
          </a:p>
          <a:p>
            <a:pPr>
              <a:defRPr/>
            </a:pPr>
            <a:endParaRPr lang="en-US" sz="2400" b="0" i="0" kern="100" dirty="0">
              <a:effectLst/>
              <a:latin typeface="+mn-lt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effectLst/>
                <a:latin typeface="+mn-lt"/>
                <a:ea typeface="+mj-ea"/>
                <a:cs typeface="Calibri" panose="020F0502020204030204" pitchFamily="34" charset="0"/>
              </a:rPr>
              <a:t>Poor snowpack UNTIL cool/wet April turnaround</a:t>
            </a: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latin typeface="+mn-lt"/>
              <a:ea typeface="+mj-ea"/>
              <a:cs typeface="Calibri" panose="020F050202020403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>
                <a:latin typeface="+mn-lt"/>
                <a:ea typeface="+mj-ea"/>
                <a:cs typeface="Calibri" panose="020F0502020204030204" pitchFamily="34" charset="0"/>
              </a:rPr>
              <a:t>It snowed in April!</a:t>
            </a:r>
            <a:endParaRPr lang="en-US" sz="2400" b="0" i="0" kern="100" dirty="0">
              <a:effectLst/>
              <a:latin typeface="+mn-lt"/>
              <a:ea typeface="+mj-ea"/>
              <a:cs typeface="Calibri" panose="020F050202020403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endParaRPr lang="en-US" sz="2400" b="0" i="0" kern="100" dirty="0">
              <a:solidFill>
                <a:srgbClr val="FFC000"/>
              </a:solidFill>
              <a:effectLst/>
              <a:latin typeface="+mn-lt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>
                <a:solidFill>
                  <a:srgbClr val="FFFF99"/>
                </a:solidFill>
                <a:effectLst/>
                <a:latin typeface="+mn-lt"/>
                <a:cs typeface="Lucida Sans Unicode" pitchFamily="34" charset="0"/>
              </a:rPr>
              <a:t>Still waiting for regional arctic blast.  </a:t>
            </a:r>
          </a:p>
          <a:p>
            <a:pPr>
              <a:defRPr/>
            </a:pPr>
            <a:r>
              <a:rPr lang="en-US" sz="2000" b="0" i="0" kern="100" dirty="0">
                <a:solidFill>
                  <a:srgbClr val="FFFF99"/>
                </a:solidFill>
                <a:effectLst/>
                <a:latin typeface="+mn-lt"/>
                <a:cs typeface="Lucida Sans Unicode" pitchFamily="34" charset="0"/>
              </a:rPr>
              <a:t>	8th consecutive winter without a widespread arctic outbreak. 	(December 2013 was the last)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a child pos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5A376625-3A12-4B4B-BDFB-A7F20EEA8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82621"/>
            <a:ext cx="5239013" cy="5509201"/>
          </a:xfrm>
          <a:prstGeom prst="rect">
            <a:avLst/>
          </a:prstGeom>
        </p:spPr>
      </p:pic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14300" y="3962400"/>
            <a:ext cx="8915400" cy="2514600"/>
          </a:xfrm>
          <a:prstGeom prst="rect">
            <a:avLst/>
          </a:prstGeom>
          <a:solidFill>
            <a:schemeClr val="bg1">
              <a:lumMod val="75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55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OFFICIAL SNOW TOTAL:</a:t>
            </a:r>
            <a:r>
              <a:rPr lang="en-US" sz="200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 </a:t>
            </a:r>
            <a:r>
              <a:rPr lang="en-US" sz="5400" b="0" i="0" kern="100" dirty="0">
                <a:ln w="12700">
                  <a:noFill/>
                  <a:prstDash val="solid"/>
                </a:ln>
                <a:solidFill>
                  <a:srgbClr val="FFFF6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6.3”</a:t>
            </a:r>
            <a:r>
              <a:rPr lang="en-US" sz="5400" i="0" kern="100" dirty="0">
                <a:ln w="12700">
                  <a:noFill/>
                  <a:prstDash val="solid"/>
                </a:ln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endParaRPr lang="en-US" sz="3200" i="0" kern="100" dirty="0">
              <a:ln w="12700">
                <a:noFill/>
                <a:prstDash val="solid"/>
              </a:ln>
              <a:solidFill>
                <a:srgbClr val="FFFF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>
              <a:ln w="12700">
                <a:noFill/>
                <a:prstDash val="solid"/>
              </a:ln>
              <a:solidFill>
                <a:schemeClr val="tx1"/>
              </a:solidFill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3.1”</a:t>
            </a:r>
            <a:r>
              <a:rPr lang="en-US" sz="2400" i="0" kern="100" dirty="0">
                <a:ln w="12700">
                  <a:noFill/>
                  <a:prstDash val="solid"/>
                </a:ln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Downtown (KGW-TV)</a:t>
            </a:r>
          </a:p>
          <a:p>
            <a:pPr algn="ctr">
              <a:buClr>
                <a:srgbClr val="FFC000"/>
              </a:buClr>
              <a:defRPr/>
            </a:pPr>
            <a:endParaRPr lang="en-US" sz="1600" b="0" i="0" kern="100" dirty="0">
              <a:ln w="12700">
                <a:noFill/>
                <a:prstDash val="solid"/>
              </a:ln>
              <a:solidFill>
                <a:srgbClr val="FFFFCC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D09651-E6CC-478A-94F6-D3993B8F269D}"/>
              </a:ext>
            </a:extLst>
          </p:cNvPr>
          <p:cNvSpPr txBox="1"/>
          <p:nvPr/>
        </p:nvSpPr>
        <p:spPr>
          <a:xfrm>
            <a:off x="6172200" y="1325940"/>
            <a:ext cx="2133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rgbClr val="FFFFCC"/>
                </a:solidFill>
                <a:cs typeface="Arial" pitchFamily="34" charset="0"/>
              </a:rPr>
              <a:t>Waiting on the “winter storm” the day after Christmas</a:t>
            </a:r>
            <a:endParaRPr lang="en-US" sz="32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23" y="838200"/>
            <a:ext cx="9086536" cy="5111176"/>
          </a:xfrm>
          <a:prstGeom prst="roundRect">
            <a:avLst>
              <a:gd name="adj" fmla="val 8594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729986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Winter Temperature Anomaly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1232388"/>
            <a:ext cx="7429498" cy="5429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7565" y="1597123"/>
            <a:ext cx="6648137" cy="4858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3" y="1556241"/>
            <a:ext cx="6629397" cy="48445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Winter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Precip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Anomaly</a:t>
            </a:r>
            <a:b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175" y="1143000"/>
            <a:ext cx="7640048" cy="5583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5208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Western Valleys Winter Temperature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 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(the past 100 years)</a:t>
            </a:r>
            <a:b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Another mild one. Last “cold” winter was 2016-17    </a:t>
            </a:r>
            <a:endParaRPr lang="en-US" sz="3600" i="1" dirty="0">
              <a:solidFill>
                <a:schemeClr val="tx1"/>
              </a:solidFill>
              <a:latin typeface="Calibri"/>
              <a:cs typeface="Lucida Sans Unicod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80" y="1951916"/>
            <a:ext cx="7167914" cy="4394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>
            <a:cxnSpLocks/>
          </p:cNvCxnSpPr>
          <p:nvPr/>
        </p:nvCxnSpPr>
        <p:spPr bwMode="auto">
          <a:xfrm flipH="1">
            <a:off x="6858000" y="2743200"/>
            <a:ext cx="1295402" cy="990600"/>
          </a:xfrm>
          <a:prstGeom prst="straightConnector1">
            <a:avLst/>
          </a:prstGeom>
          <a:ln w="63500">
            <a:solidFill>
              <a:srgbClr val="FFFF00"/>
            </a:solidFill>
            <a:headEnd type="none" w="med" len="med"/>
            <a:tailEnd type="triangle"/>
          </a:ln>
          <a:effectLst>
            <a:outerShdw blurRad="40000" dist="38100" dir="8940000" sx="97000" sy="97000" rotWithShape="0">
              <a:srgbClr val="000000"/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07408" y="1305634"/>
            <a:ext cx="1603402" cy="1569660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/>
              <a:t>Last Winter in Oregon Zone 2 </a:t>
            </a:r>
            <a:r>
              <a:rPr lang="en-US" sz="1800" b="0" i="0" dirty="0"/>
              <a:t>(Willamette Valley)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1152D6-B55C-4AA8-BF9B-1EBD4B42EB4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029200" y="4625432"/>
            <a:ext cx="2476502" cy="860968"/>
          </a:xfrm>
          <a:prstGeom prst="straightConnector1">
            <a:avLst/>
          </a:prstGeom>
          <a:ln w="57150">
            <a:solidFill>
              <a:schemeClr val="bg1">
                <a:lumMod val="60000"/>
                <a:lumOff val="40000"/>
              </a:schemeClr>
            </a:solidFill>
            <a:headEnd type="none" w="med" len="med"/>
            <a:tailEnd type="triangle"/>
          </a:ln>
          <a:effectLst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558871D-7415-4529-B436-57CAE5A95C9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53200" y="4625432"/>
            <a:ext cx="952502" cy="860968"/>
          </a:xfrm>
          <a:prstGeom prst="straightConnector1">
            <a:avLst/>
          </a:prstGeom>
          <a:ln w="57150">
            <a:solidFill>
              <a:schemeClr val="bg1">
                <a:lumMod val="60000"/>
                <a:lumOff val="40000"/>
              </a:schemeClr>
            </a:solidFill>
            <a:headEnd type="none" w="med" len="med"/>
            <a:tailEnd type="triangle"/>
          </a:ln>
          <a:effectLst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F5998CD-9ECC-45E2-BA98-DA05D94231D8}"/>
              </a:ext>
            </a:extLst>
          </p:cNvPr>
          <p:cNvSpPr txBox="1"/>
          <p:nvPr/>
        </p:nvSpPr>
        <p:spPr>
          <a:xfrm>
            <a:off x="7351699" y="5106090"/>
            <a:ext cx="1603402" cy="892552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/>
              <a:t>The last two </a:t>
            </a:r>
            <a:r>
              <a:rPr lang="en-US" sz="1800" b="0" i="0" dirty="0"/>
              <a:t>cold winters</a:t>
            </a:r>
          </a:p>
          <a:p>
            <a:pPr algn="ctr"/>
            <a:r>
              <a:rPr lang="en-US" sz="1400" b="0" i="0" dirty="0"/>
              <a:t>(92-93 &amp; 16-17)</a:t>
            </a:r>
            <a:endParaRPr lang="en-US" sz="1600" b="0" i="0" dirty="0"/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Oregon Winter Temps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(the last 100 years)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18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Slow Warming Trend (3 deg/century)</a:t>
            </a:r>
            <a:endParaRPr lang="en-US" sz="1800" i="1" dirty="0">
              <a:solidFill>
                <a:srgbClr val="FFFF66"/>
              </a:solidFill>
              <a:latin typeface="Calibri"/>
              <a:cs typeface="Lucida Sans Unicod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633" y="1447160"/>
            <a:ext cx="8667770" cy="5314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78486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A WEATHER QUIZ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43000" y="805296"/>
            <a:ext cx="6476999" cy="2242704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WHY IS MARK HANGING OUT WITH STEVE’S CAT?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PLUS, WHAT IMPORTANT METEOROLOGICAL EVENT WAS ABOUT TO OCCUR IN THE PACNW?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3000" y="3119779"/>
            <a:ext cx="6476999" cy="36433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23874468"/>
      </p:ext>
    </p:extLst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78486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LAST WEEK OF OCTOBER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Huge mid-latitude cyclones in Eastern Pacific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1623327"/>
            <a:ext cx="8628750" cy="4853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03310351"/>
      </p:ext>
    </p:extLst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78486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LAST WEEK OF OCTOBER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86599"/>
            <a:ext cx="8991600" cy="838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942 millibar low October 24, 2021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Deepest on record for this part of N.E. Pacific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7625" y="1828800"/>
            <a:ext cx="862875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29320474"/>
      </p:ext>
    </p:extLst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78486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LAST WEEK OF OCTOBER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Strong gradient and wind remains offshore with big cyclones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8000" y="1828800"/>
            <a:ext cx="8127999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41637113"/>
      </p:ext>
    </p:extLst>
  </p:cSld>
  <p:clrMapOvr>
    <a:masterClrMapping/>
  </p:clrMapOvr>
  <p:transition spd="med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Mild &amp; wet weather.  Lots of fronts/systems, but no big storms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1851100"/>
            <a:ext cx="81534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cxnSpLocks/>
          </p:cNvCxnSpPr>
          <p:nvPr/>
        </p:nvCxnSpPr>
        <p:spPr bwMode="auto">
          <a:xfrm>
            <a:off x="1066800" y="4005298"/>
            <a:ext cx="7467600" cy="26190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 bwMode="auto">
          <a:xfrm>
            <a:off x="1066800" y="3319498"/>
            <a:ext cx="7467600" cy="41430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9225"/>
      </p:ext>
    </p:extLst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0" y="381000"/>
            <a:ext cx="64008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Much-needed wet fall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034" y="1143000"/>
            <a:ext cx="9076266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20052035"/>
      </p:ext>
    </p:extLst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066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Atmospheric river hits N.W. Oregon 2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week of month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0" y="1905000"/>
            <a:ext cx="8534399" cy="4800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66380437"/>
      </p:ext>
    </p:extLst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066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Atmospheric river hits N.W. Oregon 2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nd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week of month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4801" y="1905000"/>
            <a:ext cx="8534397" cy="4800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19769167"/>
      </p:ext>
    </p:extLst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87891"/>
            <a:ext cx="8572500" cy="43088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CHRISTMAS JUST 3+ WEEKS AWAY!</a:t>
            </a:r>
            <a:endParaRPr lang="en-US" sz="3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18176" y="990600"/>
            <a:ext cx="26670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DECEMBER 1ST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00400" y="990600"/>
            <a:ext cx="5825069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0881B20-E1AF-487F-A722-67714DF34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531" y="3581400"/>
            <a:ext cx="5389121" cy="30313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5490040"/>
      </p:ext>
    </p:extLst>
  </p:cSld>
  <p:clrMapOvr>
    <a:masterClrMapping/>
  </p:clrMapOvr>
  <p:transition spd="med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83177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Little or no snow at ski areas through first week of December.  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ea typeface="+mj-ea"/>
                <a:cs typeface="Lucida Sans Unicode" pitchFamily="34" charset="0"/>
              </a:rPr>
              <a:t>Several snowstorms followed by warm rains Oct/Nov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Late starts more common recently</a:t>
            </a:r>
            <a:endParaRPr lang="en-US" sz="24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00600" y="4038600"/>
            <a:ext cx="4191000" cy="268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66800" y="1676400"/>
            <a:ext cx="26670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DECEMBER 1ST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909" y="2995202"/>
            <a:ext cx="4502091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63A6CB5-8A98-49B2-85D6-7D52224F2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74056" y="1183773"/>
            <a:ext cx="4170646" cy="27024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0983742"/>
      </p:ext>
    </p:extLst>
  </p:cSld>
  <p:clrMapOvr>
    <a:masterClrMapping/>
  </p:clrMapOvr>
  <p:transition spd="med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183177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Little or no snow at ski areas through first week of December.  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ea typeface="+mj-ea"/>
                <a:cs typeface="Lucida Sans Unicode" pitchFamily="34" charset="0"/>
              </a:rPr>
              <a:t>Several snowstorms followed by warm rains Oct/Nov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Late starts more common recently</a:t>
            </a:r>
            <a:endParaRPr lang="en-US" sz="24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9333" y="1219200"/>
            <a:ext cx="8805334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209085"/>
      </p:ext>
    </p:extLst>
  </p:cSld>
  <p:clrMapOvr>
    <a:masterClrMapping/>
  </p:clrMapOvr>
  <p:transition spd="med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460176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NOVEMBER 500mb HEIGHTS</a:t>
            </a:r>
            <a:endParaRPr lang="en-US" sz="24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0" y="838200"/>
            <a:ext cx="7324391" cy="5671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99146"/>
      </p:ext>
    </p:extLst>
  </p:cSld>
  <p:clrMapOvr>
    <a:masterClrMapping/>
  </p:clrMapOvr>
  <p:transition spd="med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59629"/>
            <a:ext cx="8610600" cy="92333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3 mild/normal weeks, then cold/snowy last week</a:t>
            </a:r>
            <a:endParaRPr lang="en-US" sz="4000" b="0" i="0" kern="100" dirty="0">
              <a:ln w="12700">
                <a:noFill/>
                <a:prstDash val="solid"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2362200"/>
            <a:ext cx="8001000" cy="41686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>
            <a:cxnSpLocks/>
          </p:cNvCxnSpPr>
          <p:nvPr/>
        </p:nvCxnSpPr>
        <p:spPr bwMode="auto">
          <a:xfrm>
            <a:off x="1066800" y="3810000"/>
            <a:ext cx="73152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 bwMode="auto">
          <a:xfrm>
            <a:off x="1066800" y="4267198"/>
            <a:ext cx="73152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1219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2-week forecast from December 8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 (ECMWF ensembles)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Arial" pitchFamily="34" charset="0"/>
              </a:rPr>
              <a:t>Models showing pattern change to ridging in EPAC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rgbClr val="FFFF99"/>
                </a:solidFill>
                <a:ea typeface="+mj-ea"/>
                <a:cs typeface="Arial" pitchFamily="34" charset="0"/>
              </a:rPr>
              <a:t>and troughing over Western North America = looking exciting!</a:t>
            </a:r>
            <a:endParaRPr lang="en-US" sz="1600" b="0" i="0" kern="10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Arial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22938" y="1522141"/>
            <a:ext cx="6498124" cy="53358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1507719"/>
      </p:ext>
    </p:extLst>
  </p:cSld>
  <p:clrMapOvr>
    <a:masterClrMapping/>
  </p:clrMapOvr>
  <p:transition spd="med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1219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u="sng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Actual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 December 500 millibar height anomaly</a:t>
            </a:r>
            <a:endParaRPr lang="en-US" sz="1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endParaRPr lang="en-US" sz="1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  <a:p>
            <a:pPr>
              <a:buClr>
                <a:srgbClr val="FFC000"/>
              </a:buClr>
              <a:defRPr/>
            </a:pPr>
            <a:r>
              <a:rPr lang="en-US" sz="1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a typeface="+mj-ea"/>
                <a:cs typeface="Arial" pitchFamily="34" charset="0"/>
              </a:rPr>
              <a:t>Ridging in N.E. Pacific, troughing in western North America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56769" y="1447800"/>
            <a:ext cx="6830462" cy="52887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871813"/>
      </p:ext>
    </p:extLst>
  </p:cSld>
  <p:clrMapOvr>
    <a:masterClrMapping/>
  </p:clrMapOvr>
  <p:transition spd="med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72202" y="385397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FIRST SNOW “EVENT”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Saturday, December 18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“</a:t>
            </a:r>
            <a:r>
              <a:rPr lang="en-US" sz="1800" b="0" i="0" kern="100" dirty="0" err="1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Anafront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”</a:t>
            </a:r>
            <a:endParaRPr lang="en-US" sz="24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175" y="1295400"/>
            <a:ext cx="8925542" cy="50206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6994134"/>
      </p:ext>
    </p:extLst>
  </p:cSld>
  <p:clrMapOvr>
    <a:masterClrMapping/>
  </p:clrMapOvr>
  <p:transition spd="med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F01FD59-9A7D-4B4E-81B4-B9EC3FB1E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43400" y="1227956"/>
            <a:ext cx="4678781" cy="46787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42754" y="122661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FIRST SNOW “EVENT”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Saturday, December 18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“</a:t>
            </a:r>
            <a:r>
              <a:rPr lang="en-US" sz="1800" b="0" i="0" kern="100" dirty="0" err="1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Anafront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”</a:t>
            </a:r>
          </a:p>
          <a:p>
            <a:pPr algn="ctr">
              <a:defRPr/>
            </a:pPr>
            <a:r>
              <a:rPr lang="en-US" sz="1800" i="0" kern="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HEAVY RAIN &gt; HEAVY EVENING SNOW &gt; LIGHT RAIN BY SUNRISE</a:t>
            </a:r>
            <a:endParaRPr lang="en-US" sz="14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" y="1208078"/>
            <a:ext cx="4605866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8F82045-6178-4BA0-9BC6-9781716AE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6400" y="4003012"/>
            <a:ext cx="5029200" cy="2828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6151289"/>
      </p:ext>
    </p:extLst>
  </p:cSld>
  <p:clrMapOvr>
    <a:masterClrMapping/>
  </p:clrMapOvr>
  <p:transition spd="med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42754" y="122661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THEN…MODELS ALL FORECAST VERY COLD UPPER TROUGH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FOR CHRISTMAS WEEKEND…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CHRISTMAS SNOW???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usual issues:  How much moisture, does arctic air make it to Oregon, snow? </a:t>
            </a:r>
            <a:endParaRPr lang="en-US" sz="14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2754" y="1001531"/>
            <a:ext cx="8572500" cy="5856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528181"/>
            <a:ext cx="4605496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Euro forecast on 20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 …for 25th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156174"/>
      </p:ext>
    </p:extLst>
  </p:cSld>
  <p:clrMapOvr>
    <a:masterClrMapping/>
  </p:clrMapOvr>
  <p:transition spd="med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42754" y="122661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MODELS ALL FORECAST COLD UPPER TROUGH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FOR CHRISTMAS WEEKEND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usual issues:  How much moisture, does arctic air make it to Oregon, snow? </a:t>
            </a:r>
            <a:endParaRPr lang="en-US" sz="140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2754" y="1001531"/>
            <a:ext cx="8572500" cy="5856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528181"/>
            <a:ext cx="4605496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Euro forecast on 21st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082337"/>
      </p:ext>
    </p:extLst>
  </p:cSld>
  <p:clrMapOvr>
    <a:masterClrMapping/>
  </p:clrMapOvr>
  <p:transition spd="med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FORECAST FOR SUNDAY, DEC 26TH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14219" y="681368"/>
            <a:ext cx="5920231" cy="59202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33" y="1674673"/>
            <a:ext cx="2436668" cy="350865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Exact orientation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and how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far cold upper trough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pushes south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determines how cold we get in PACNW</a:t>
            </a:r>
          </a:p>
        </p:txBody>
      </p:sp>
    </p:spTree>
    <p:extLst>
      <p:ext uri="{BB962C8B-B14F-4D97-AF65-F5344CB8AC3E}">
        <p14:creationId xmlns:p14="http://schemas.microsoft.com/office/powerpoint/2010/main" val="4245744635"/>
      </p:ext>
    </p:extLst>
  </p:cSld>
  <p:clrMapOvr>
    <a:masterClrMapping/>
  </p:clrMapOvr>
  <p:transition spd="med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119245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COLD ONSHORE FLOW = SNOW TO SEA LEVEL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(Where there was enough moisture for showers)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81120" y="731061"/>
            <a:ext cx="6372260" cy="6160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668024"/>
            <a:ext cx="60198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Christmas Evening (25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)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887335"/>
      </p:ext>
    </p:extLst>
  </p:cSld>
  <p:clrMapOvr>
    <a:masterClrMapping/>
  </p:clrMapOvr>
  <p:transition spd="med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57744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ONSHORE FLOW CONTINUES SUNDAY (Snow for some of us)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92581" y="731061"/>
            <a:ext cx="6349337" cy="6160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668024"/>
            <a:ext cx="60198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Forecast for midday on 26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 (Sun)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070593"/>
      </p:ext>
    </p:extLst>
  </p:cSld>
  <p:clrMapOvr>
    <a:masterClrMapping/>
  </p:clrMapOvr>
  <p:transition spd="med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Thin layer of surface arctic air noses into Portland/Salem Monday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92931" y="731061"/>
            <a:ext cx="6348636" cy="6160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668024"/>
            <a:ext cx="60198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Forecast for 26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 (Mon AM)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653895"/>
      </p:ext>
    </p:extLst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“Ocean Effect” snow showers moving inland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292" y="609600"/>
            <a:ext cx="8316015" cy="5826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668024"/>
            <a:ext cx="60198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Sunday the 26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600629"/>
      </p:ext>
    </p:extLst>
  </p:cSld>
  <p:clrMapOvr>
    <a:masterClrMapping/>
  </p:clrMapOvr>
  <p:transition spd="med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MODELS STRUGGLE WITH COLD SHOWER PATTERN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966" y="784894"/>
            <a:ext cx="8407659" cy="47293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668024"/>
            <a:ext cx="6019800" cy="6565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Global models don’t handle situation well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178139"/>
      </p:ext>
    </p:extLst>
  </p:cSld>
  <p:clrMapOvr>
    <a:masterClrMapping/>
  </p:clrMapOvr>
  <p:transition spd="med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MODELS STRUGGLE WITH COLD SHOWER PATTERN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67000" y="642238"/>
            <a:ext cx="6204413" cy="6204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87" y="4343400"/>
            <a:ext cx="3809999" cy="17233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Mesoscale models</a:t>
            </a:r>
          </a:p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show “banding”</a:t>
            </a:r>
          </a:p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of heavy showers = correct,</a:t>
            </a:r>
          </a:p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but who gets them???</a:t>
            </a:r>
          </a:p>
        </p:txBody>
      </p:sp>
    </p:spTree>
    <p:extLst>
      <p:ext uri="{BB962C8B-B14F-4D97-AF65-F5344CB8AC3E}">
        <p14:creationId xmlns:p14="http://schemas.microsoft.com/office/powerpoint/2010/main" val="307575500"/>
      </p:ext>
    </p:extLst>
  </p:cSld>
  <p:clrMapOvr>
    <a:masterClrMapping/>
  </p:clrMapOvr>
  <p:transition spd="med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MODELS STRUGGLE WITH COLD SHOWER PATTERN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0768BAB-E219-4BDD-BEED-6AE81ED9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52600" y="609600"/>
            <a:ext cx="7118813" cy="5850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87" y="4800600"/>
            <a:ext cx="3355086" cy="129266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Just a tad aggressive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with snow forecast…no?</a:t>
            </a:r>
          </a:p>
        </p:txBody>
      </p:sp>
    </p:spTree>
    <p:extLst>
      <p:ext uri="{BB962C8B-B14F-4D97-AF65-F5344CB8AC3E}">
        <p14:creationId xmlns:p14="http://schemas.microsoft.com/office/powerpoint/2010/main" val="1477332790"/>
      </p:ext>
    </p:extLst>
  </p:cSld>
  <p:clrMapOvr>
    <a:masterClrMapping/>
  </p:clrMapOvr>
  <p:transition spd="med"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WHAT HAPPENED?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599650"/>
            <a:ext cx="7010400" cy="4671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Not much in most of metro area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4434" y="791224"/>
            <a:ext cx="8346979" cy="4695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8146414"/>
      </p:ext>
    </p:extLst>
  </p:cSld>
  <p:clrMapOvr>
    <a:masterClrMapping/>
  </p:clrMapOvr>
  <p:transition spd="med"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LOTS OF SNOW IN PARTS OF CENTRAL/SOUTH VALLEY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54" y="5625589"/>
            <a:ext cx="7602489" cy="4671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Could be more in Eugene, totals from Portland NWS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8510" y="718937"/>
            <a:ext cx="8346979" cy="4695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3012034"/>
      </p:ext>
    </p:extLst>
  </p:cSld>
  <p:clrMapOvr>
    <a:masterClrMapping/>
  </p:clrMapOvr>
  <p:transition spd="med"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REAL SNOW IN PARTS OF CENTRAL/SOUTH VALLEY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152870B-2757-4826-8753-88C7B11E6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55" y="5597693"/>
            <a:ext cx="7602489" cy="4671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December 26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 in South Salem Hills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0500" y="793181"/>
            <a:ext cx="8346977" cy="4695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4727969"/>
      </p:ext>
    </p:extLst>
  </p:cSld>
  <p:clrMapOvr>
    <a:masterClrMapping/>
  </p:clrMapOvr>
  <p:transition spd="med"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COLD FINAL WEEK OF DECEMBER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60964" y="568036"/>
            <a:ext cx="6104659" cy="6104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7FDE2F1-493D-4B6C-862C-F4C733618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77" y="1905000"/>
            <a:ext cx="3637213" cy="2031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Cold northerly flow follows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December 27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-January 1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st</a:t>
            </a: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a typeface="+mj-ea"/>
                <a:cs typeface="Arial" pitchFamily="34" charset="0"/>
              </a:rPr>
              <a:t>Several “BC Sliders”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a typeface="+mj-ea"/>
                <a:cs typeface="Arial" pitchFamily="34" charset="0"/>
              </a:rPr>
              <a:t>bring light snow</a:t>
            </a:r>
          </a:p>
        </p:txBody>
      </p:sp>
    </p:spTree>
    <p:extLst>
      <p:ext uri="{BB962C8B-B14F-4D97-AF65-F5344CB8AC3E}">
        <p14:creationId xmlns:p14="http://schemas.microsoft.com/office/powerpoint/2010/main" val="2522727974"/>
      </p:ext>
    </p:extLst>
  </p:cSld>
  <p:clrMapOvr>
    <a:masterClrMapping/>
  </p:clrMapOvr>
  <p:transition spd="med"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WIDESPREAD METRO SNOW 2 DAYS AFTER CHRISTMAS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232" y="609600"/>
            <a:ext cx="8875502" cy="4992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7FDE2F1-493D-4B6C-862C-F4C733618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2591" y="5678269"/>
            <a:ext cx="4688784" cy="9233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Nice forecast for late 27</a:t>
            </a:r>
            <a:r>
              <a:rPr lang="en-US" sz="24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 into 28th</a:t>
            </a: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198382"/>
      </p:ext>
    </p:extLst>
  </p:cSld>
  <p:clrMapOvr>
    <a:masterClrMapping/>
  </p:clrMapOvr>
  <p:transition spd="med">
    <p:wipe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WIDESPREAD METRO SNOW 2 DAYS AFTER CHRISTMAS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250" y="609600"/>
            <a:ext cx="8875499" cy="4992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2644771"/>
      </p:ext>
    </p:extLst>
  </p:cSld>
  <p:clrMapOvr>
    <a:masterClrMapping/>
  </p:clrMapOvr>
  <p:transition spd="med">
    <p:wipe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WIDESPREAD METRO SNOW 2-3 DAYS AFTER CHRISTMAS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250" y="609600"/>
            <a:ext cx="8875499" cy="4992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7738705"/>
      </p:ext>
    </p:extLst>
  </p:cSld>
  <p:clrMapOvr>
    <a:masterClrMapping/>
  </p:clrMapOvr>
  <p:transition spd="med"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2613" y="341532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FRIGID AIRMASS NEW YEAR’S EVE &amp; DAY</a:t>
            </a:r>
          </a:p>
          <a:p>
            <a:pPr algn="ctr">
              <a:defRPr/>
            </a:pPr>
            <a:endParaRPr lang="en-US" sz="18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Good morning 2022!  Low temps on January 1st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251" y="1524000"/>
            <a:ext cx="8875498" cy="4992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5452369"/>
      </p:ext>
    </p:extLst>
  </p:cSld>
  <p:clrMapOvr>
    <a:masterClrMapping/>
  </p:clrMapOvr>
  <p:transition spd="med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2613" y="341532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FRIGID AIRMASS NEW YEAR’S EVE &amp; DAY</a:t>
            </a:r>
          </a:p>
          <a:p>
            <a:pPr algn="ctr">
              <a:defRPr/>
            </a:pPr>
            <a:endParaRPr lang="en-US" sz="18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Good morning 2022!  Low temps on January 1st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251" y="1524000"/>
            <a:ext cx="8875498" cy="4992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3082788"/>
      </p:ext>
    </p:extLst>
  </p:cSld>
  <p:clrMapOvr>
    <a:masterClrMapping/>
  </p:clrMapOvr>
  <p:transition spd="med"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2613" y="341532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FRIGID AIRMASS NEW YEAR’S EVE &amp; DAY</a:t>
            </a:r>
          </a:p>
          <a:p>
            <a:pPr algn="ctr">
              <a:defRPr/>
            </a:pPr>
            <a:endParaRPr lang="en-US" sz="18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Good morning 2022!  Low temps on January 1st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252" y="1524000"/>
            <a:ext cx="8875496" cy="4992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9037841"/>
      </p:ext>
    </p:extLst>
  </p:cSld>
  <p:clrMapOvr>
    <a:masterClrMapping/>
  </p:clrMapOvr>
  <p:transition spd="med"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04800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MILD WESTERLY FLOW RETURNS JANUARY 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 &amp; BEYOND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Deep cold air in Eastern Oregon and Gorge leads to big snowstorm!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7441" y="1066800"/>
            <a:ext cx="7249118" cy="53808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9A1A0FA3-EDA5-4535-83D4-376649B3A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675" y="1219200"/>
            <a:ext cx="672465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Huge snow dump closes I-84, 1-2 feet on night of January 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0194263"/>
      </p:ext>
    </p:extLst>
  </p:cSld>
  <p:clrMapOvr>
    <a:masterClrMapping/>
  </p:clrMapOvr>
  <p:transition spd="med"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04800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MILD WESTERLY FLOW RETURNS JANUARY 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 &amp; BEYOND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Deep cold air in Eastern Oregon and Gorge leads to big snowstorm!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6674" y="1014973"/>
            <a:ext cx="8611576" cy="4828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9A1A0FA3-EDA5-4535-83D4-376649B3A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675" y="1219200"/>
            <a:ext cx="672465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Huge snow dump closes I-84, 1-2 feet on night of January 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78365517"/>
      </p:ext>
    </p:extLst>
  </p:cSld>
  <p:clrMapOvr>
    <a:masterClrMapping/>
  </p:clrMapOvr>
  <p:transition spd="med"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00050" y="256401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BIG SNOW STORM IN GORGE JANUARY 2-3, 2022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250" y="609600"/>
            <a:ext cx="8875498" cy="4992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631843"/>
      </p:ext>
    </p:extLst>
  </p:cSld>
  <p:clrMapOvr>
    <a:masterClrMapping/>
  </p:clrMapOvr>
  <p:transition spd="med"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443299"/>
            <a:ext cx="85725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Stevenson &amp; Hood River snow January 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-3rd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5750" y="1219200"/>
            <a:ext cx="2349774" cy="4828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B2CC93C-6165-48BD-A0E7-7AAD5FFFC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00400" y="4722349"/>
            <a:ext cx="5003191" cy="3752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9058BB6-24F3-46B6-94ED-4CA5CE1BE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55061" y="838200"/>
            <a:ext cx="5003189" cy="3752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1387351"/>
      </p:ext>
    </p:extLst>
  </p:cSld>
  <p:clrMapOvr>
    <a:masterClrMapping/>
  </p:clrMapOvr>
  <p:transition spd="med"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04800"/>
            <a:ext cx="85725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MILD WESTERLY FLOW RETURNS JANUARY 2</a:t>
            </a:r>
            <a:r>
              <a:rPr lang="en-US" sz="18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ND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 &amp; BEYOND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Deep cold air in Eastern Oregon and Gorge leads to big snowstorm!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6C0BD5-2E94-471C-9151-C750A9EC0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5046" y="1014973"/>
            <a:ext cx="8583204" cy="4828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1655881"/>
      </p:ext>
    </p:extLst>
  </p:cSld>
  <p:clrMapOvr>
    <a:masterClrMapping/>
  </p:clrMapOvr>
  <p:transition spd="med">
    <p:wipe dir="d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5750" y="311565"/>
            <a:ext cx="85725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TOO MUCH SNOW!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Ski areas shut down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I-84, OR35, &amp; US26 shut down = Entire Mt. Hood Loop closed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9058BB6-24F3-46B6-94ED-4CA5CE1BE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499" y="1219200"/>
            <a:ext cx="7343002" cy="5507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8417300"/>
      </p:ext>
    </p:extLst>
  </p:cSld>
  <p:clrMapOvr>
    <a:masterClrMapping/>
  </p:clrMapOvr>
  <p:transition spd="med"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B9058BB6-24F3-46B6-94ED-4CA5CE1BE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2239" y="110674"/>
            <a:ext cx="5819351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25E6978-0215-4A4F-88BB-74DE19526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00200" y="2895600"/>
            <a:ext cx="7353852" cy="3851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800600" y="682531"/>
            <a:ext cx="367665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BLIZZARD IN LA GRANDE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OSP PARKING LOT</a:t>
            </a:r>
          </a:p>
        </p:txBody>
      </p:sp>
    </p:spTree>
    <p:extLst>
      <p:ext uri="{BB962C8B-B14F-4D97-AF65-F5344CB8AC3E}">
        <p14:creationId xmlns:p14="http://schemas.microsoft.com/office/powerpoint/2010/main" val="3524751193"/>
      </p:ext>
    </p:extLst>
  </p:cSld>
  <p:clrMapOvr>
    <a:masterClrMapping/>
  </p:clrMapOvr>
  <p:transition spd="med"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Best snowpack (on Jan 3</a:t>
            </a:r>
            <a:r>
              <a:rPr lang="en-US" sz="2400" b="0" i="0" kern="100" baseline="300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rd</a:t>
            </a: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) on Mt. Hood in 25 years!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E09FCF0-EB53-413E-AF06-195F68E16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256" y="1884405"/>
            <a:ext cx="8435547" cy="4744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6742651"/>
      </p:ext>
    </p:extLst>
  </p:cSld>
  <p:clrMapOvr>
    <a:masterClrMapping/>
  </p:clrMapOvr>
  <p:transition spd="med"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25E6978-0215-4A4F-88BB-74DE19526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7700" y="599117"/>
            <a:ext cx="7848600" cy="6064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09600" y="304800"/>
            <a:ext cx="367665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GREAT OREGON SNOWPACK!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JANUARY 4th</a:t>
            </a:r>
          </a:p>
        </p:txBody>
      </p:sp>
    </p:spTree>
    <p:extLst>
      <p:ext uri="{BB962C8B-B14F-4D97-AF65-F5344CB8AC3E}">
        <p14:creationId xmlns:p14="http://schemas.microsoft.com/office/powerpoint/2010/main" val="2201804875"/>
      </p:ext>
    </p:extLst>
  </p:cSld>
  <p:clrMapOvr>
    <a:masterClrMapping/>
  </p:clrMapOvr>
  <p:transition spd="med">
    <p:wipe dir="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81630" y="1007250"/>
            <a:ext cx="7924800" cy="9071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91440" rIns="0" bIns="9144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Mild and unusually dry after 1</a:t>
            </a:r>
            <a:r>
              <a:rPr lang="en-US" sz="2800" b="0" i="0" kern="100" baseline="30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</a:t>
            </a:r>
            <a:r>
              <a:rPr lang="en-US" sz="28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week</a:t>
            </a:r>
            <a:endParaRPr lang="en-US" sz="4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8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2209800"/>
            <a:ext cx="79248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>
            <a:cxnSpLocks/>
          </p:cNvCxnSpPr>
          <p:nvPr/>
        </p:nvCxnSpPr>
        <p:spPr bwMode="auto">
          <a:xfrm flipV="1">
            <a:off x="1219200" y="3429000"/>
            <a:ext cx="7162800" cy="22860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 bwMode="auto">
          <a:xfrm flipV="1">
            <a:off x="1219200" y="3962400"/>
            <a:ext cx="70866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6842" y="1917695"/>
            <a:ext cx="8263466" cy="4648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Mild &amp; wet conditions return by 4</a:t>
            </a:r>
            <a:r>
              <a:rPr lang="en-US" sz="2800" b="0" i="0" kern="100" baseline="30000" dirty="0">
                <a:ln w="12700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th</a:t>
            </a: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-5th</a:t>
            </a:r>
          </a:p>
        </p:txBody>
      </p:sp>
    </p:spTree>
    <p:extLst>
      <p:ext uri="{BB962C8B-B14F-4D97-AF65-F5344CB8AC3E}">
        <p14:creationId xmlns:p14="http://schemas.microsoft.com/office/powerpoint/2010/main" val="3321312015"/>
      </p:ext>
    </p:extLst>
  </p:cSld>
  <p:clrMapOvr>
    <a:masterClrMapping/>
  </p:clrMapOvr>
  <p:transition spd="med"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6842" y="1917695"/>
            <a:ext cx="8263466" cy="4648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9BE52DB-A688-462D-8C3F-E4885E99B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Mild &amp; wet conditions return after New Year’s Day</a:t>
            </a:r>
          </a:p>
        </p:txBody>
      </p:sp>
    </p:spTree>
    <p:extLst>
      <p:ext uri="{BB962C8B-B14F-4D97-AF65-F5344CB8AC3E}">
        <p14:creationId xmlns:p14="http://schemas.microsoft.com/office/powerpoint/2010/main" val="225281570"/>
      </p:ext>
    </p:extLst>
  </p:cSld>
  <p:clrMapOvr>
    <a:masterClrMapping/>
  </p:clrMapOvr>
  <p:transition spd="med">
    <p:wipe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Skies clear &amp; high pressure takes over after 1</a:t>
            </a:r>
            <a:r>
              <a:rPr lang="en-US" sz="2800" b="0" i="0" kern="100" baseline="300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</a:t>
            </a: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week</a:t>
            </a:r>
            <a:endParaRPr lang="en-US" sz="40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rgbClr val="DADADA">
                    <a:lumMod val="1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E09FCF0-EB53-413E-AF06-195F68E16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8200" y="1674614"/>
            <a:ext cx="7315200" cy="49547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C44B0F7B-18CE-40C1-93BF-31B4499A5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362200"/>
            <a:ext cx="28194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 9th</a:t>
            </a:r>
            <a:endParaRPr lang="en-US" sz="32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4738812"/>
      </p:ext>
    </p:extLst>
  </p:cSld>
  <p:clrMapOvr>
    <a:masterClrMapping/>
  </p:clrMapOvr>
  <p:transition spd="med"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838201"/>
            <a:ext cx="9144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Skies clear &amp; high pressure takes over after 1</a:t>
            </a:r>
            <a:r>
              <a:rPr lang="en-US" sz="2800" b="0" i="0" kern="100" baseline="300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</a:t>
            </a: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week</a:t>
            </a:r>
            <a:endParaRPr lang="en-US" sz="40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rgbClr val="DADADA">
                    <a:lumMod val="1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E09FCF0-EB53-413E-AF06-195F68E16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3000" y="1629413"/>
            <a:ext cx="6712527" cy="5197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4797895"/>
      </p:ext>
    </p:extLst>
  </p:cSld>
  <p:clrMapOvr>
    <a:masterClrMapping/>
  </p:clrMapOvr>
  <p:transition spd="med"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6786" y="867330"/>
            <a:ext cx="7750428" cy="5987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152400"/>
            <a:ext cx="8669867" cy="11079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 level ridging over/west of us much of time mid-January to early March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image = Feb 9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-March 10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tx2">
                  <a:lumMod val="10000"/>
                </a:schemeClr>
              </a:solidFill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103102"/>
      </p:ext>
    </p:extLst>
  </p:cSld>
  <p:clrMapOvr>
    <a:masterClrMapping/>
  </p:clrMapOvr>
  <p:transition spd="med">
    <p:wipe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344505"/>
            <a:ext cx="8669867" cy="11079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 temps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 record warmth 11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-13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balanced out by cold in last week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tx2">
                  <a:lumMod val="10000"/>
                </a:schemeClr>
              </a:solidFill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1" y="1752600"/>
            <a:ext cx="8001000" cy="4894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098268-5EA5-4DBF-95CD-1FB1979C4276}"/>
              </a:ext>
            </a:extLst>
          </p:cNvPr>
          <p:cNvCxnSpPr>
            <a:cxnSpLocks/>
          </p:cNvCxnSpPr>
          <p:nvPr/>
        </p:nvCxnSpPr>
        <p:spPr bwMode="auto">
          <a:xfrm flipV="1">
            <a:off x="1219200" y="3429000"/>
            <a:ext cx="7162800" cy="15240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37F6B1-13E6-483F-9864-8C525E819603}"/>
              </a:ext>
            </a:extLst>
          </p:cNvPr>
          <p:cNvCxnSpPr>
            <a:cxnSpLocks/>
          </p:cNvCxnSpPr>
          <p:nvPr/>
        </p:nvCxnSpPr>
        <p:spPr bwMode="auto">
          <a:xfrm flipV="1">
            <a:off x="1219200" y="4038600"/>
            <a:ext cx="7162800" cy="7620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530360"/>
      </p:ext>
    </p:extLst>
  </p:cSld>
  <p:clrMapOvr>
    <a:masterClrMapping/>
  </p:clrMapOvr>
  <p:transition spd="med">
    <p:wipe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0" y="773296"/>
            <a:ext cx="7543800" cy="6019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228600"/>
            <a:ext cx="8669867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Cold &amp; dry returns February 22nd</a:t>
            </a:r>
          </a:p>
        </p:txBody>
      </p:sp>
    </p:spTree>
    <p:extLst>
      <p:ext uri="{BB962C8B-B14F-4D97-AF65-F5344CB8AC3E}">
        <p14:creationId xmlns:p14="http://schemas.microsoft.com/office/powerpoint/2010/main" val="2883545109"/>
      </p:ext>
    </p:extLst>
  </p:cSld>
  <p:clrMapOvr>
    <a:masterClrMapping/>
  </p:clrMapOvr>
  <p:transition spd="med">
    <p:wipe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6259" y="773296"/>
            <a:ext cx="7415281" cy="6019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Coldest morning of winter for some of us</a:t>
            </a:r>
          </a:p>
          <a:p>
            <a:pPr algn="ctr"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February 23rd</a:t>
            </a:r>
          </a:p>
        </p:txBody>
      </p:sp>
    </p:spTree>
    <p:extLst>
      <p:ext uri="{BB962C8B-B14F-4D97-AF65-F5344CB8AC3E}">
        <p14:creationId xmlns:p14="http://schemas.microsoft.com/office/powerpoint/2010/main" val="2711856317"/>
      </p:ext>
    </p:extLst>
  </p:cSld>
  <p:clrMapOvr>
    <a:masterClrMapping/>
  </p:clrMapOvr>
  <p:transition spd="med">
    <p:wipe dir="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7066" y="1371600"/>
            <a:ext cx="8496766" cy="47794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228600"/>
            <a:ext cx="8669867" cy="8617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Coldest temp in February</a:t>
            </a:r>
          </a:p>
          <a:p>
            <a:pPr algn="ctr">
              <a:defRPr/>
            </a:pPr>
            <a:r>
              <a:rPr lang="en-US" sz="2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a typeface="+mj-ea"/>
                <a:cs typeface="Lucida Sans Unicode" pitchFamily="34" charset="0"/>
              </a:rPr>
              <a:t>4 of last 5 years</a:t>
            </a:r>
          </a:p>
        </p:txBody>
      </p:sp>
    </p:spTree>
    <p:extLst>
      <p:ext uri="{BB962C8B-B14F-4D97-AF65-F5344CB8AC3E}">
        <p14:creationId xmlns:p14="http://schemas.microsoft.com/office/powerpoint/2010/main" val="3952492267"/>
      </p:ext>
    </p:extLst>
  </p:cSld>
  <p:clrMapOvr>
    <a:masterClrMapping/>
  </p:clrMapOvr>
  <p:transition spd="med">
    <p:wipe dir="d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" y="1502908"/>
            <a:ext cx="6526398" cy="4894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WedPM">
            <a:extLst>
              <a:ext uri="{FF2B5EF4-FFF2-40B4-BE49-F238E27FC236}">
                <a16:creationId xmlns:a16="http://schemas.microsoft.com/office/drawing/2014/main" id="{9147149F-0236-48BA-A895-591FF1019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64506" y="498393"/>
            <a:ext cx="3542427" cy="76667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066" y="498393"/>
            <a:ext cx="8669867" cy="80021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FEBRUARY 21st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100+ car pileup near Meacham on I-84 as arctic air arrives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tx2">
                  <a:lumMod val="10000"/>
                </a:schemeClr>
              </a:solidFill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906003"/>
      </p:ext>
    </p:extLst>
  </p:cSld>
  <p:clrMapOvr>
    <a:masterClrMapping/>
  </p:clrMapOvr>
  <p:transition spd="med">
    <p:wipe dir="d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0099" y="1600200"/>
            <a:ext cx="7543800" cy="4243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" y="614634"/>
            <a:ext cx="8915400" cy="6771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Flurries to ½” as upper-level wave passes by early AM February 24</a:t>
            </a:r>
            <a:r>
              <a:rPr lang="en-US" sz="2000" b="0" i="0" kern="100" baseline="300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th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Lucida Sans Unicode" pitchFamily="34" charset="0"/>
            </a:endParaRP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5</a:t>
            </a:r>
            <a:r>
              <a:rPr lang="en-US" sz="2400" b="0" i="0" kern="100" baseline="30000" dirty="0">
                <a:ln w="12700">
                  <a:noFill/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th</a:t>
            </a: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 and LAST SNOW OF WINTER = 0.5” at PQR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383540-AD5E-4AE7-968A-EDD75C1DC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599" y="5998156"/>
            <a:ext cx="71628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MOST CLARK COUNTY SCHOOLS CLOSE FOR THE DAY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Some delays in eastern Multnomah county too, nothing west/south</a:t>
            </a:r>
          </a:p>
        </p:txBody>
      </p:sp>
    </p:spTree>
    <p:extLst>
      <p:ext uri="{BB962C8B-B14F-4D97-AF65-F5344CB8AC3E}">
        <p14:creationId xmlns:p14="http://schemas.microsoft.com/office/powerpoint/2010/main" val="3776357027"/>
      </p:ext>
    </p:extLst>
  </p:cSld>
  <p:clrMapOvr>
    <a:masterClrMapping/>
  </p:clrMapOvr>
  <p:transition spd="med">
    <p:wipe dir="d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82208" y="1601121"/>
            <a:ext cx="6771190" cy="52322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351709"/>
            <a:ext cx="87630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 MONTHS OF MILD &amp; DRY WEATHER TAKES A TOLL</a:t>
            </a:r>
            <a:endParaRPr lang="en-US" sz="28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75" y="808555"/>
            <a:ext cx="9144000" cy="71544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74320" tIns="274320" rIns="274320" bIns="274320" anchor="ctr" anchorCtr="0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Snowpack well below normal March and into early April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except Mt. Hood area</a:t>
            </a:r>
            <a:endParaRPr lang="en-US" sz="3200" b="0" i="0" kern="100" dirty="0">
              <a:ln w="12700">
                <a:solidFill>
                  <a:srgbClr val="CCECFF">
                    <a:satMod val="155000"/>
                  </a:srgb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rgbClr val="DADADA">
                    <a:lumMod val="10000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1A52687-AED3-4BDB-B4EF-72B69A364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81200"/>
            <a:ext cx="2307216" cy="457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a typeface="+mj-ea"/>
                <a:cs typeface="Arial" pitchFamily="34" charset="0"/>
              </a:rPr>
              <a:t>April 1st</a:t>
            </a: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078753"/>
      </p:ext>
    </p:extLst>
  </p:cSld>
  <p:clrMapOvr>
    <a:masterClrMapping/>
  </p:clrMapOvr>
  <p:transition spd="med">
    <p:wipe dir="d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05495" y="1700695"/>
            <a:ext cx="4779618" cy="4779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" y="583856"/>
            <a:ext cx="8915400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75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RARE APRIL SNOWFALL ON THE 11TH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Deep/Cold upper-level trough passes through</a:t>
            </a:r>
          </a:p>
        </p:txBody>
      </p:sp>
    </p:spTree>
    <p:extLst>
      <p:ext uri="{BB962C8B-B14F-4D97-AF65-F5344CB8AC3E}">
        <p14:creationId xmlns:p14="http://schemas.microsoft.com/office/powerpoint/2010/main" val="2739544509"/>
      </p:ext>
    </p:extLst>
  </p:cSld>
  <p:clrMapOvr>
    <a:masterClrMapping/>
  </p:clrMapOvr>
  <p:transition spd="med">
    <p:wipe dir="d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1447800"/>
            <a:ext cx="8001000" cy="800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" y="583856"/>
            <a:ext cx="8915400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75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RARE APRIL SNOWFALL ON THE 11TH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Predicted by models somewhat well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383540-AD5E-4AE7-968A-EDD75C1DC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994701"/>
            <a:ext cx="3124200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WRF-GFS FORECAST</a:t>
            </a:r>
          </a:p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Trace-5” metro area, even more on highest hills</a:t>
            </a:r>
          </a:p>
        </p:txBody>
      </p:sp>
    </p:spTree>
    <p:extLst>
      <p:ext uri="{BB962C8B-B14F-4D97-AF65-F5344CB8AC3E}">
        <p14:creationId xmlns:p14="http://schemas.microsoft.com/office/powerpoint/2010/main" val="840702883"/>
      </p:ext>
    </p:extLst>
  </p:cSld>
  <p:clrMapOvr>
    <a:masterClrMapping/>
  </p:clrMapOvr>
  <p:transition spd="med">
    <p:wipe dir="d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450" y="1447800"/>
            <a:ext cx="8497100" cy="4779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" y="583856"/>
            <a:ext cx="8915400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75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RARE APRIL SNOWFALL ON THE 11TH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Predicted by models somewhat well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383540-AD5E-4AE7-968A-EDD75C1DC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3581400" cy="276999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8-12” at/above 1,000’ in spots</a:t>
            </a:r>
          </a:p>
        </p:txBody>
      </p:sp>
    </p:spTree>
    <p:extLst>
      <p:ext uri="{BB962C8B-B14F-4D97-AF65-F5344CB8AC3E}">
        <p14:creationId xmlns:p14="http://schemas.microsoft.com/office/powerpoint/2010/main" val="4232417473"/>
      </p:ext>
    </p:extLst>
  </p:cSld>
  <p:clrMapOvr>
    <a:masterClrMapping/>
  </p:clrMapOvr>
  <p:transition spd="med">
    <p:wipe dir="d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dPM">
            <a:extLst>
              <a:ext uri="{FF2B5EF4-FFF2-40B4-BE49-F238E27FC236}">
                <a16:creationId xmlns:a16="http://schemas.microsoft.com/office/drawing/2014/main" id="{E7AAE68C-DCAA-4594-86DE-8E3B3F40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9965" y="1447800"/>
            <a:ext cx="7444070" cy="4779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" y="583856"/>
            <a:ext cx="8915400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bg1">
                    <a:lumMod val="75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RARE APRIL SNOWFALL ON THE 11TH</a:t>
            </a:r>
          </a:p>
          <a:p>
            <a:pPr algn="ctr">
              <a:defRPr/>
            </a:pPr>
            <a:r>
              <a:rPr lang="en-US" sz="2400" b="0" i="0" kern="100" dirty="0">
                <a:ln w="12700">
                  <a:noFill/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+mj-lt"/>
                <a:ea typeface="+mj-ea"/>
                <a:cs typeface="Lucida Sans Unicode" pitchFamily="34" charset="0"/>
              </a:rPr>
              <a:t>Predicted by models somewhat well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383540-AD5E-4AE7-968A-EDD75C1DC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953000"/>
            <a:ext cx="16002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Near record</a:t>
            </a:r>
          </a:p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cold airmass</a:t>
            </a:r>
          </a:p>
        </p:txBody>
      </p:sp>
    </p:spTree>
    <p:extLst>
      <p:ext uri="{BB962C8B-B14F-4D97-AF65-F5344CB8AC3E}">
        <p14:creationId xmlns:p14="http://schemas.microsoft.com/office/powerpoint/2010/main" val="491681755"/>
      </p:ext>
    </p:extLst>
  </p:cSld>
  <p:clrMapOvr>
    <a:masterClrMapping/>
  </p:clrMapOvr>
  <p:transition spd="med">
    <p:wipe dir="d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752600"/>
            <a:ext cx="8686800" cy="4419600"/>
          </a:xfrm>
          <a:effectLst/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tx1"/>
                </a:solidFill>
                <a:effectLst/>
                <a:latin typeface="Microsoft Sans Serif" pitchFamily="34" charset="0"/>
              </a:rPr>
              <a:t>Mountain Snowpack @ 5,400’</a:t>
            </a:r>
            <a:br>
              <a:rPr lang="en-US" sz="4000" dirty="0">
                <a:solidFill>
                  <a:schemeClr val="tx1"/>
                </a:solidFill>
                <a:effectLst/>
                <a:latin typeface="Microsoft Sans Serif" pitchFamily="34" charset="0"/>
              </a:rPr>
            </a:br>
            <a:r>
              <a:rPr lang="en-US" sz="1800" dirty="0">
                <a:solidFill>
                  <a:schemeClr val="tx1"/>
                </a:solidFill>
                <a:effectLst/>
                <a:latin typeface="Microsoft Sans Serif" pitchFamily="34" charset="0"/>
              </a:rPr>
              <a:t>Bottom of </a:t>
            </a:r>
            <a:r>
              <a:rPr lang="en-US" sz="1800" dirty="0" err="1">
                <a:solidFill>
                  <a:schemeClr val="tx1"/>
                </a:solidFill>
                <a:effectLst/>
                <a:latin typeface="Microsoft Sans Serif" pitchFamily="34" charset="0"/>
              </a:rPr>
              <a:t>Pucci</a:t>
            </a:r>
            <a:r>
              <a:rPr lang="en-US" sz="1800" dirty="0">
                <a:solidFill>
                  <a:schemeClr val="tx1"/>
                </a:solidFill>
                <a:effectLst/>
                <a:latin typeface="Microsoft Sans Serif" pitchFamily="34" charset="0"/>
              </a:rPr>
              <a:t> Lift @Timberline</a:t>
            </a:r>
            <a:endParaRPr lang="en-US" sz="2800" i="1" dirty="0">
              <a:solidFill>
                <a:schemeClr val="tx1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514466" y="4721090"/>
            <a:ext cx="137159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Several snow, then melting events Oct/Nov</a:t>
            </a:r>
          </a:p>
        </p:txBody>
      </p:sp>
      <p:sp>
        <p:nvSpPr>
          <p:cNvPr id="10" name="TextBox 9"/>
          <p:cNvSpPr txBox="1"/>
          <p:nvPr/>
        </p:nvSpPr>
        <p:spPr>
          <a:xfrm rot="20521592">
            <a:off x="4699451" y="3894870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rgbClr val="00B050"/>
                </a:solidFill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257D3B6-61D3-491B-85E0-9AEA70664FDF}"/>
              </a:ext>
            </a:extLst>
          </p:cNvPr>
          <p:cNvSpPr txBox="1"/>
          <p:nvPr/>
        </p:nvSpPr>
        <p:spPr>
          <a:xfrm rot="19089856">
            <a:off x="1759939" y="5350267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chemeClr val="accent4">
                    <a:lumMod val="10000"/>
                  </a:schemeClr>
                </a:solidFill>
              </a:rPr>
              <a:t>2020-21 </a:t>
            </a: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D00A8E37-8B62-4C61-856A-5E52F9809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816" y="4852601"/>
            <a:ext cx="1497168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Not much snow</a:t>
            </a:r>
          </a:p>
          <a:p>
            <a:pPr algn="ctr">
              <a:defRPr/>
            </a:pPr>
            <a:r>
              <a:rPr lang="en-US" sz="1200" b="0" i="0" dirty="0">
                <a:latin typeface="+mn-lt"/>
              </a:rPr>
              <a:t>Early Jan-March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A3E60CA4-BA97-4251-9A3C-A6002C3FE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718" y="3639234"/>
            <a:ext cx="137159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Big snow mid-December to early January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Pointing Arrow">
                <a:extLst>
                  <a:ext uri="{FF2B5EF4-FFF2-40B4-BE49-F238E27FC236}">
                    <a16:creationId xmlns:a16="http://schemas.microsoft.com/office/drawing/2014/main" id="{90F5AF09-AA65-4D6A-BCF7-84BF8588864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11439073"/>
                  </p:ext>
                </p:extLst>
              </p:nvPr>
            </p:nvGraphicFramePr>
            <p:xfrm rot="21382095">
              <a:off x="2409522" y="4280821"/>
              <a:ext cx="457992" cy="880539"/>
            </p:xfrm>
            <a:graphic>
              <a:graphicData uri="http://schemas.microsoft.com/office/drawing/2017/model3d">
                <am3d:model3d r:embed="rId3">
                  <am3d:spPr>
                    <a:xfrm rot="21382095">
                      <a:off x="0" y="0"/>
                      <a:ext cx="457992" cy="880539"/>
                    </a:xfrm>
                    <a:prstGeom prst="rect">
                      <a:avLst/>
                    </a:prstGeom>
                  </am3d:spPr>
                  <am3d:camera>
                    <am3d:pos x="0" y="0" z="532290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1206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0199715" ay="-631404" az="-10689270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9819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Pointing Arrow">
                <a:extLst>
                  <a:ext uri="{FF2B5EF4-FFF2-40B4-BE49-F238E27FC236}">
                    <a16:creationId xmlns:a16="http://schemas.microsoft.com/office/drawing/2014/main" id="{90F5AF09-AA65-4D6A-BCF7-84BF8588864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1382095">
                <a:off x="2409522" y="4280821"/>
                <a:ext cx="457992" cy="880539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D21981F-783E-4BA4-B83C-7AAF80F2C873}"/>
              </a:ext>
            </a:extLst>
          </p:cNvPr>
          <p:cNvSpPr txBox="1"/>
          <p:nvPr/>
        </p:nvSpPr>
        <p:spPr>
          <a:xfrm rot="1810942">
            <a:off x="6513242" y="3928820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chemeClr val="accent4">
                    <a:lumMod val="10000"/>
                  </a:schemeClr>
                </a:solidFill>
              </a:rPr>
              <a:t>2020-21 </a:t>
            </a:r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DC1FACBC-AB2B-45D0-A759-BF022530A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420" y="2542110"/>
            <a:ext cx="1371599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Peak snow depth 3 weeks late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9" name="3D Model 18" descr="Pointing Arrow">
                <a:extLst>
                  <a:ext uri="{FF2B5EF4-FFF2-40B4-BE49-F238E27FC236}">
                    <a16:creationId xmlns:a16="http://schemas.microsoft.com/office/drawing/2014/main" id="{16D270AB-F36F-4943-8E0F-9E0CC79A69B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7276497"/>
                  </p:ext>
                </p:extLst>
              </p:nvPr>
            </p:nvGraphicFramePr>
            <p:xfrm rot="21382095">
              <a:off x="6492052" y="2994375"/>
              <a:ext cx="471767" cy="869248"/>
            </p:xfrm>
            <a:graphic>
              <a:graphicData uri="http://schemas.microsoft.com/office/drawing/2017/model3d">
                <am3d:model3d r:embed="rId3">
                  <am3d:spPr>
                    <a:xfrm rot="21382095">
                      <a:off x="0" y="0"/>
                      <a:ext cx="471767" cy="869248"/>
                    </a:xfrm>
                    <a:prstGeom prst="rect">
                      <a:avLst/>
                    </a:prstGeom>
                  </am3d:spPr>
                  <am3d:camera>
                    <am3d:pos x="0" y="0" z="532290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1206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9938702" ay="428192" az="1069075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819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9" name="3D Model 18" descr="Pointing Arrow">
                <a:extLst>
                  <a:ext uri="{FF2B5EF4-FFF2-40B4-BE49-F238E27FC236}">
                    <a16:creationId xmlns:a16="http://schemas.microsoft.com/office/drawing/2014/main" id="{16D270AB-F36F-4943-8E0F-9E0CC79A69B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1382095">
                <a:off x="6492052" y="2994375"/>
                <a:ext cx="471767" cy="8692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2950955"/>
      </p:ext>
    </p:extLst>
  </p:cSld>
  <p:clrMapOvr>
    <a:masterClrMapping/>
  </p:clrMapOvr>
  <p:transition spd="med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99" y="1066800"/>
            <a:ext cx="8946517" cy="4876800"/>
          </a:xfrm>
          <a:effectLst/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solidFill>
                  <a:schemeClr val="tx1"/>
                </a:solidFill>
                <a:effectLst/>
                <a:latin typeface="Microsoft Sans Serif" pitchFamily="34" charset="0"/>
              </a:rPr>
              <a:t>Southern Cascades Snowpack @ 5,300’</a:t>
            </a:r>
            <a:br>
              <a:rPr lang="en-US" sz="4000" dirty="0">
                <a:solidFill>
                  <a:schemeClr val="tx1"/>
                </a:solidFill>
                <a:effectLst/>
                <a:latin typeface="Microsoft Sans Serif" pitchFamily="34" charset="0"/>
              </a:rPr>
            </a:br>
            <a:r>
              <a:rPr lang="en-US" sz="1800" dirty="0">
                <a:solidFill>
                  <a:srgbClr val="FFFF66"/>
                </a:solidFill>
                <a:effectLst/>
                <a:latin typeface="Microsoft Sans Serif" pitchFamily="34" charset="0"/>
              </a:rPr>
              <a:t>Diamond Lake</a:t>
            </a:r>
            <a:endParaRPr lang="en-US" sz="2800" i="1" dirty="0">
              <a:solidFill>
                <a:srgbClr val="FFFF66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916207">
            <a:off x="5393629" y="4239334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rgbClr val="00B050"/>
                </a:solidFill>
              </a:rPr>
              <a:t>AVERAGE</a:t>
            </a: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257D3B6-61D3-491B-85E0-9AEA70664FDF}"/>
              </a:ext>
            </a:extLst>
          </p:cNvPr>
          <p:cNvSpPr txBox="1"/>
          <p:nvPr/>
        </p:nvSpPr>
        <p:spPr>
          <a:xfrm>
            <a:off x="5020283" y="4670422"/>
            <a:ext cx="14507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0" i="0" dirty="0">
                <a:ln w="6350" cmpd="sng">
                  <a:noFill/>
                </a:ln>
                <a:solidFill>
                  <a:schemeClr val="accent4">
                    <a:lumMod val="10000"/>
                  </a:schemeClr>
                </a:solidFill>
              </a:rPr>
              <a:t>2020-21</a:t>
            </a: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D00A8E37-8B62-4C61-856A-5E52F9809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451" y="3063827"/>
            <a:ext cx="1266096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No big snow events for 2.5 months!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A3E60CA4-BA97-4251-9A3C-A6002C3FE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526" y="4301090"/>
            <a:ext cx="137159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Big snow mid-December to early January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3D Model 15" descr="Pointing Arrow">
                <a:extLst>
                  <a:ext uri="{FF2B5EF4-FFF2-40B4-BE49-F238E27FC236}">
                    <a16:creationId xmlns:a16="http://schemas.microsoft.com/office/drawing/2014/main" id="{A3E0CE15-A349-45AD-AE1D-FB9EBF9CA0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1491954"/>
                  </p:ext>
                </p:extLst>
              </p:nvPr>
            </p:nvGraphicFramePr>
            <p:xfrm rot="21382095">
              <a:off x="5069015" y="3695184"/>
              <a:ext cx="452208" cy="901027"/>
            </p:xfrm>
            <a:graphic>
              <a:graphicData uri="http://schemas.microsoft.com/office/drawing/2017/model3d">
                <am3d:model3d r:embed="rId3">
                  <am3d:spPr>
                    <a:xfrm rot="21382095">
                      <a:off x="0" y="0"/>
                      <a:ext cx="452208" cy="901027"/>
                    </a:xfrm>
                    <a:prstGeom prst="rect">
                      <a:avLst/>
                    </a:prstGeom>
                  </am3d:spPr>
                  <am3d:camera>
                    <am3d:pos x="0" y="0" z="532290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1206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548478" ay="1339914" az="209936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9819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3D Model 15" descr="Pointing Arrow">
                <a:extLst>
                  <a:ext uri="{FF2B5EF4-FFF2-40B4-BE49-F238E27FC236}">
                    <a16:creationId xmlns:a16="http://schemas.microsoft.com/office/drawing/2014/main" id="{A3E0CE15-A349-45AD-AE1D-FB9EBF9CA0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1382095">
                <a:off x="5069015" y="3695184"/>
                <a:ext cx="452208" cy="9010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3D Model 17" descr="Pointing Arrow">
                <a:extLst>
                  <a:ext uri="{FF2B5EF4-FFF2-40B4-BE49-F238E27FC236}">
                    <a16:creationId xmlns:a16="http://schemas.microsoft.com/office/drawing/2014/main" id="{191406D9-8987-4FF2-95DB-EA7FCE290E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2873346"/>
                  </p:ext>
                </p:extLst>
              </p:nvPr>
            </p:nvGraphicFramePr>
            <p:xfrm>
              <a:off x="7468454" y="4195131"/>
              <a:ext cx="400031" cy="858247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400031" cy="858247"/>
                    </a:xfrm>
                    <a:prstGeom prst="rect">
                      <a:avLst/>
                    </a:prstGeom>
                  </am3d:spPr>
                  <am3d:camera>
                    <am3d:pos x="0" y="0" z="532290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1206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086619" ay="582728" az="-189463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81522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3D Model 17" descr="Pointing Arrow">
                <a:extLst>
                  <a:ext uri="{FF2B5EF4-FFF2-40B4-BE49-F238E27FC236}">
                    <a16:creationId xmlns:a16="http://schemas.microsoft.com/office/drawing/2014/main" id="{191406D9-8987-4FF2-95DB-EA7FCE290E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68454" y="4195131"/>
                <a:ext cx="400031" cy="858247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 Box 13">
            <a:extLst>
              <a:ext uri="{FF2B5EF4-FFF2-40B4-BE49-F238E27FC236}">
                <a16:creationId xmlns:a16="http://schemas.microsoft.com/office/drawing/2014/main" id="{BD40F803-0656-4516-97E6-3693C9C9F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421" y="3644876"/>
            <a:ext cx="1266096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200" b="0" i="0" dirty="0">
                <a:latin typeface="+mn-lt"/>
              </a:rPr>
              <a:t>Slowed melting in spring</a:t>
            </a:r>
          </a:p>
        </p:txBody>
      </p:sp>
    </p:spTree>
    <p:extLst>
      <p:ext uri="{BB962C8B-B14F-4D97-AF65-F5344CB8AC3E}">
        <p14:creationId xmlns:p14="http://schemas.microsoft.com/office/powerpoint/2010/main" val="1014499211"/>
      </p:ext>
    </p:extLst>
  </p:cSld>
  <p:clrMapOvr>
    <a:masterClrMapping/>
  </p:clrMapOvr>
  <p:transition spd="med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296465"/>
            <a:ext cx="8534400" cy="553998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  <a:endParaRPr lang="en-US" sz="3600" i="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42900" y="967001"/>
            <a:ext cx="8534400" cy="115645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Delayed ski season start again, has become more common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Incredible series of snowstorms for 1 month (early Dec-early Jan)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Not much fresh snow mid January to Spring Break, but still a good ski season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1800" b="0" i="0" u="sng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MISSING</a:t>
            </a: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tx1"/>
                </a:solidFill>
                <a:cs typeface="Arial" pitchFamily="34" charset="0"/>
              </a:rPr>
              <a:t> snow totals December/January at Government Camp!</a:t>
            </a:r>
            <a:endParaRPr lang="en-US" sz="2000" b="0" i="0" kern="100" dirty="0">
              <a:ln w="12700">
                <a:noFill/>
                <a:prstDash val="solid"/>
              </a:ln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013" y="2234956"/>
            <a:ext cx="7885973" cy="448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6405306-3A5B-419E-83F4-11DDFECF32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6768476"/>
              </p:ext>
            </p:extLst>
          </p:nvPr>
        </p:nvGraphicFramePr>
        <p:xfrm>
          <a:off x="-49213" y="461963"/>
          <a:ext cx="9178926" cy="572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915312" imgH="5410282" progId="Excel.Chart.8">
                  <p:embed followColorScheme="full"/>
                </p:oleObj>
              </mc:Choice>
              <mc:Fallback>
                <p:oleObj name="Chart" r:id="rId2" imgW="8915312" imgH="5410282" progId="Excel.Chart.8">
                  <p:embed followColorScheme="full"/>
                  <p:pic>
                    <p:nvPicPr>
                      <p:cNvPr id="3" name="Chart 2">
                        <a:extLst>
                          <a:ext uri="{FF2B5EF4-FFF2-40B4-BE49-F238E27FC236}">
                            <a16:creationId xmlns:a16="http://schemas.microsoft.com/office/drawing/2014/main" id="{B6405306-3A5B-419E-83F4-11DDFECF329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9213" y="461963"/>
                        <a:ext cx="9178926" cy="5729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8930746"/>
      </p:ext>
    </p:extLst>
  </p:cSld>
  <p:clrMapOvr>
    <a:masterClrMapping/>
  </p:clrMapOvr>
  <p:transition spd="med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61BA5138-72B5-4675-8A29-C94220ABBD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817118"/>
              </p:ext>
            </p:extLst>
          </p:nvPr>
        </p:nvGraphicFramePr>
        <p:xfrm>
          <a:off x="0" y="536575"/>
          <a:ext cx="9194800" cy="557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915312" imgH="5410282" progId="Excel.Chart.8">
                  <p:embed followColorScheme="full"/>
                </p:oleObj>
              </mc:Choice>
              <mc:Fallback>
                <p:oleObj name="Chart" r:id="rId3" imgW="8915312" imgH="5410282" progId="Excel.Chart.8">
                  <p:embed followColorScheme="full"/>
                  <p:pic>
                    <p:nvPicPr>
                      <p:cNvPr id="4" name="Chart 2">
                        <a:extLst>
                          <a:ext uri="{FF2B5EF4-FFF2-40B4-BE49-F238E27FC236}">
                            <a16:creationId xmlns:a16="http://schemas.microsoft.com/office/drawing/2014/main" id="{61BA5138-72B5-4675-8A29-C94220ABBDE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6575"/>
                        <a:ext cx="9194800" cy="5578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86000" y="5486400"/>
            <a:ext cx="50472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0" i="0" dirty="0">
                <a:latin typeface="Calibri" panose="020F0502020204030204" pitchFamily="34" charset="0"/>
                <a:cs typeface="Calibri" panose="020F0502020204030204" pitchFamily="34" charset="0"/>
              </a:rPr>
              <a:t>Blue = Widespread PACNW Arctic Air Outbreak</a:t>
            </a:r>
          </a:p>
        </p:txBody>
      </p:sp>
    </p:spTree>
    <p:extLst>
      <p:ext uri="{BB962C8B-B14F-4D97-AF65-F5344CB8AC3E}">
        <p14:creationId xmlns:p14="http://schemas.microsoft.com/office/powerpoint/2010/main" val="3783067717"/>
      </p:ext>
    </p:extLst>
  </p:cSld>
  <p:clrMapOvr>
    <a:masterClrMapping/>
  </p:clrMapOvr>
  <p:transition spd="med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676400" y="6223129"/>
            <a:ext cx="60994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b="0" i="0" dirty="0">
                <a:latin typeface="Calibri" panose="020F0502020204030204" pitchFamily="34" charset="0"/>
                <a:cs typeface="Calibri" panose="020F0502020204030204" pitchFamily="34" charset="0"/>
              </a:rPr>
              <a:t>Been working on arctic air events, along with Tanis Leach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95E6B-EF88-4A60-A45C-3ED76138B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1066800"/>
            <a:ext cx="9009811" cy="5115247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C5009830-0539-4148-ABC8-0E3629200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19521"/>
            <a:ext cx="8534400" cy="707886"/>
          </a:xfrm>
          <a:prstGeom prst="rect">
            <a:avLst/>
          </a:prstGeom>
          <a:ln>
            <a:noFill/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Last “arctic blast” was December 2013</a:t>
            </a:r>
          </a:p>
          <a:p>
            <a:pPr algn="ctr">
              <a:defRPr/>
            </a:pPr>
            <a:r>
              <a:rPr lang="en-US" sz="1800" i="0" kern="100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Lucida Sans Unicode" pitchFamily="34" charset="0"/>
              </a:rPr>
              <a:t>Previous events:   </a:t>
            </a:r>
            <a:r>
              <a:rPr lang="en-US" sz="1800" i="0" kern="100" dirty="0">
                <a:ln w="12700">
                  <a:noFill/>
                  <a:prstDash val="solid"/>
                </a:ln>
                <a:solidFill>
                  <a:srgbClr val="1F1F1F"/>
                </a:solidFill>
                <a:ea typeface="+mj-ea"/>
                <a:cs typeface="Lucida Sans Unicode" pitchFamily="34" charset="0"/>
              </a:rPr>
              <a:t>Nov 2010, Dec 2009, Dec 1998, Dec 1990</a:t>
            </a:r>
            <a:endParaRPr lang="en-US" sz="1800" i="0" kern="0" dirty="0">
              <a:ln w="12700">
                <a:noFill/>
                <a:prstDash val="solid"/>
              </a:ln>
              <a:solidFill>
                <a:srgbClr val="1F1F1F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66455591"/>
      </p:ext>
    </p:extLst>
  </p:cSld>
  <p:clrMapOvr>
    <a:masterClrMapping/>
  </p:clrMapOvr>
  <p:transition spd="med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52" y="846119"/>
            <a:ext cx="8810894" cy="480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15013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054" y="1007511"/>
            <a:ext cx="8839889" cy="48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64771"/>
      </p:ext>
    </p:extLst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37" y="1014583"/>
            <a:ext cx="8841525" cy="482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55225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144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96985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A45B4-B21B-4A8C-B215-B527000D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1440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48955"/>
      </p:ext>
    </p:extLst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7922" y="310832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/>
                <a:latin typeface="Arial Black" pitchFamily="34" charset="0"/>
                <a:ea typeface="+mj-ea"/>
                <a:cs typeface="Lucida Sans Unicode" pitchFamily="34" charset="0"/>
              </a:rPr>
              <a:t>NO INLAND WIND STORMS</a:t>
            </a:r>
          </a:p>
          <a:p>
            <a:pPr algn="ctr">
              <a:defRPr/>
            </a:pPr>
            <a:r>
              <a:rPr lang="en-US" sz="2000" b="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26 winters without a major REGIONAL storm</a:t>
            </a:r>
            <a:endParaRPr lang="en-US" sz="1800" b="0" i="0" kern="0" dirty="0">
              <a:ln w="12700">
                <a:noFill/>
                <a:prstDash val="solid"/>
              </a:ln>
              <a:solidFill>
                <a:srgbClr val="FFFF99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0" name="Chart 2">
            <a:extLst>
              <a:ext uri="{FF2B5EF4-FFF2-40B4-BE49-F238E27FC236}">
                <a16:creationId xmlns:a16="http://schemas.microsoft.com/office/drawing/2014/main" id="{7F3ADD47-A6FF-4960-A9D8-E3A0B91C0A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510678"/>
              </p:ext>
            </p:extLst>
          </p:nvPr>
        </p:nvGraphicFramePr>
        <p:xfrm>
          <a:off x="244475" y="1417638"/>
          <a:ext cx="8770938" cy="453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922877" imgH="4541685" progId="Excel.Chart.8">
                  <p:embed followColorScheme="full"/>
                </p:oleObj>
              </mc:Choice>
              <mc:Fallback>
                <p:oleObj name="Chart" r:id="rId3" imgW="8922877" imgH="4541685" progId="Excel.Chart.8">
                  <p:embed followColorScheme="full"/>
                  <p:pic>
                    <p:nvPicPr>
                      <p:cNvPr id="10" name="Chart 2">
                        <a:extLst>
                          <a:ext uri="{FF2B5EF4-FFF2-40B4-BE49-F238E27FC236}">
                            <a16:creationId xmlns:a16="http://schemas.microsoft.com/office/drawing/2014/main" id="{7F3ADD47-A6FF-4960-A9D8-E3A0B91C0AA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1417638"/>
                        <a:ext cx="8770938" cy="4538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5312062"/>
      </p:ext>
    </p:extLst>
  </p:cSld>
  <p:clrMapOvr>
    <a:masterClrMapping/>
  </p:clrMapOvr>
  <p:transition spd="med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8761" y="183177"/>
            <a:ext cx="8659813" cy="707886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EASY EAST WIND SEASON</a:t>
            </a:r>
          </a:p>
          <a:p>
            <a:pPr algn="ctr">
              <a:defRPr/>
            </a:pPr>
            <a:r>
              <a:rPr lang="en-US" sz="1800" b="0" i="0" kern="100" dirty="0">
                <a:ln w="1270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a typeface="+mj-ea"/>
                <a:cs typeface="Lucida Sans Unicode" pitchFamily="34" charset="0"/>
              </a:rPr>
              <a:t>Only one period of very strong wind in late January</a:t>
            </a:r>
            <a:endParaRPr lang="en-US" sz="1600" b="0" i="0" kern="0" dirty="0">
              <a:ln w="12700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9" name="Chart 2">
            <a:extLst>
              <a:ext uri="{FF2B5EF4-FFF2-40B4-BE49-F238E27FC236}">
                <a16:creationId xmlns:a16="http://schemas.microsoft.com/office/drawing/2014/main" id="{C798A2FE-6337-4792-BA4A-F1FC93D75C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3040216"/>
              </p:ext>
            </p:extLst>
          </p:nvPr>
        </p:nvGraphicFramePr>
        <p:xfrm>
          <a:off x="52387" y="1094760"/>
          <a:ext cx="9039225" cy="558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11788195" imgH="7406805" progId="Excel.Chart.8">
                  <p:embed followColorScheme="full"/>
                </p:oleObj>
              </mc:Choice>
              <mc:Fallback>
                <p:oleObj name="Chart" r:id="rId3" imgW="11788195" imgH="7406805" progId="Excel.Chart.8">
                  <p:embed followColorScheme="full"/>
                  <p:pic>
                    <p:nvPicPr>
                      <p:cNvPr id="9" name="Chart 2">
                        <a:extLst>
                          <a:ext uri="{FF2B5EF4-FFF2-40B4-BE49-F238E27FC236}">
                            <a16:creationId xmlns:a16="http://schemas.microsoft.com/office/drawing/2014/main" id="{C798A2FE-6337-4792-BA4A-F1FC93D75C9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" y="1094760"/>
                        <a:ext cx="9039225" cy="55800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76300" y="6858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FINAL WINTER THOUGHTS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2895600"/>
            <a:ext cx="8648700" cy="2937384"/>
          </a:xfrm>
          <a:prstGeom prst="rect">
            <a:avLst/>
          </a:prstGeom>
          <a:gradFill>
            <a:gsLst>
              <a:gs pos="36000">
                <a:schemeClr val="bg2">
                  <a:lumMod val="50000"/>
                </a:schemeClr>
              </a:gs>
              <a:gs pos="100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- I think we have a communication issue with La Nina</a:t>
            </a:r>
          </a:p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       (Public &amp; media believe La Nina = cold/wet winters)</a:t>
            </a:r>
          </a:p>
          <a:p>
            <a:pPr marL="742950" indent="-7429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2000" b="0" i="0" kern="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Lucida Sans Unicode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- It was nice to see “the goods” during the holidays!  Cold and snowy</a:t>
            </a:r>
          </a:p>
          <a:p>
            <a:pPr marL="742950" indent="-7429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2000" b="0" i="0" kern="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Lucida Sans Unicode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solidFill>
                  <a:schemeClr val="tx2">
                    <a:lumMod val="9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- </a:t>
            </a:r>
            <a:r>
              <a:rPr lang="en-US" sz="2000" b="0" i="0" u="sng" kern="100" dirty="0">
                <a:solidFill>
                  <a:schemeClr val="tx2">
                    <a:lumMod val="9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First time</a:t>
            </a:r>
            <a:r>
              <a:rPr lang="en-US" sz="2000" b="0" i="0" kern="100" dirty="0">
                <a:solidFill>
                  <a:schemeClr val="tx2">
                    <a:lumMod val="9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 Salem &amp; Portland have gone 5 winters without sub-20° reading.</a:t>
            </a:r>
          </a:p>
          <a:p>
            <a:pPr>
              <a:spcBef>
                <a:spcPts val="0"/>
              </a:spcBef>
              <a:defRPr/>
            </a:pPr>
            <a:endParaRPr lang="en-US" sz="2000" b="0" i="0" kern="100" dirty="0">
              <a:solidFill>
                <a:schemeClr val="tx2">
                  <a:lumMod val="90000"/>
                </a:schemeClr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Lucida Sans Unicode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0" i="0" kern="100" dirty="0">
                <a:solidFill>
                  <a:schemeClr val="tx2">
                    <a:lumMod val="90000"/>
                  </a:schemeClr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Lucida Sans Unicode" pitchFamily="34" charset="0"/>
              </a:rPr>
              <a:t>- PDX hasn’t had sub-30° daytime high in last 5 winters, happened in 1940s</a:t>
            </a: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7312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SUMMER: BLAZING HOT AGAIN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#3 hottest in Portland after 2021 &amp; 2015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rgbClr val="1F1F1F"/>
                </a:solidFill>
                <a:effectLst/>
                <a:highlight>
                  <a:srgbClr val="FFFF66"/>
                </a:highlight>
                <a:latin typeface="Calibri" pitchFamily="34" charset="0"/>
                <a:cs typeface="Lucida Sans Unicode" pitchFamily="34" charset="0"/>
              </a:rPr>
              <a:t>#3-Salem, #4-Eugene+Medford+Astoria, #2-Redmond</a:t>
            </a:r>
            <a:endParaRPr lang="en-US" sz="1800" i="1" dirty="0">
              <a:solidFill>
                <a:srgbClr val="1F1F1F"/>
              </a:solidFill>
              <a:effectLst/>
              <a:highlight>
                <a:srgbClr val="FFFF66"/>
              </a:highlight>
              <a:latin typeface="Calibri"/>
              <a:cs typeface="Lucida Sans Unicod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4125"/>
          <a:stretch/>
        </p:blipFill>
        <p:spPr>
          <a:xfrm>
            <a:off x="329920" y="4253129"/>
            <a:ext cx="4101592" cy="251460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1952B9-70FC-4EAA-BC8A-897136603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4125"/>
          <a:stretch/>
        </p:blipFill>
        <p:spPr>
          <a:xfrm>
            <a:off x="363211" y="1640575"/>
            <a:ext cx="4101592" cy="251460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7160F3-6DDA-4FE7-88E1-7F6630327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4125"/>
          <a:stretch/>
        </p:blipFill>
        <p:spPr>
          <a:xfrm>
            <a:off x="4574583" y="1635409"/>
            <a:ext cx="4112217" cy="2521114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97CC46-D722-4116-D4A5-AA1C9BA69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4125"/>
          <a:stretch/>
        </p:blipFill>
        <p:spPr>
          <a:xfrm>
            <a:off x="4572000" y="4267200"/>
            <a:ext cx="4101592" cy="251460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65244226"/>
      </p:ext>
    </p:extLst>
  </p:cSld>
  <p:clrMapOvr>
    <a:masterClrMapping/>
  </p:clrMapOvr>
  <p:transition spd="med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2022 Heatwaves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180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(3 days at/above 90 degrees, or one day 95+)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32" y="1600200"/>
            <a:ext cx="9076268" cy="510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0304551"/>
      </p:ext>
    </p:extLst>
  </p:cSld>
  <p:clrMapOvr>
    <a:masterClrMapping/>
  </p:clrMapOvr>
  <p:transition spd="med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609601"/>
            <a:ext cx="8938703" cy="5028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46048228"/>
      </p:ext>
    </p:extLst>
  </p:cSld>
  <p:clrMapOvr>
    <a:masterClrMapping/>
  </p:clrMapOvr>
  <p:transition spd="med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Historic Mid-Summer Heat Wave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18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End of July – Early August</a:t>
            </a:r>
            <a:endParaRPr lang="en-US" sz="1800" i="1" dirty="0">
              <a:solidFill>
                <a:srgbClr val="FFFF66"/>
              </a:solidFill>
              <a:latin typeface="Calibri"/>
              <a:cs typeface="Lucida Sans Unicod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633" y="1666364"/>
            <a:ext cx="8667770" cy="4875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16620886"/>
      </p:ext>
    </p:extLst>
  </p:cSld>
  <p:clrMapOvr>
    <a:masterClrMapping/>
  </p:clrMapOvr>
  <p:transition spd="med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609601"/>
            <a:ext cx="8938703" cy="5028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6749586"/>
      </p:ext>
    </p:extLst>
  </p:cSld>
  <p:clrMapOvr>
    <a:masterClrMapping/>
  </p:clrMapOvr>
  <p:transition spd="med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894761"/>
            <a:ext cx="8839200" cy="4972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82078469"/>
      </p:ext>
    </p:extLst>
  </p:cSld>
  <p:clrMapOvr>
    <a:masterClrMapping/>
  </p:clrMapOvr>
  <p:transition spd="med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99" y="914400"/>
            <a:ext cx="8804286" cy="4952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2601751"/>
      </p:ext>
    </p:extLst>
  </p:cSld>
  <p:clrMapOvr>
    <a:masterClrMapping/>
  </p:clrMapOvr>
  <p:transition spd="med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6812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SUMMER: BLAZING HOT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4</a:t>
            </a:r>
            <a:r>
              <a:rPr lang="en-US" sz="24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th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Lucida Sans Unicode"/>
              </a:rPr>
              <a:t> hottest in western valleys (2015 &amp; 2021 = #1/2)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1800" b="1" dirty="0">
                <a:solidFill>
                  <a:srgbClr val="1F1F1F"/>
                </a:solidFill>
                <a:effectLst/>
                <a:highlight>
                  <a:srgbClr val="FF0000"/>
                </a:highlight>
                <a:latin typeface="Calibri"/>
                <a:cs typeface="Lucida Sans Unicode"/>
              </a:rPr>
              <a:t>WESTERN VALLEYS:  10</a:t>
            </a:r>
            <a:r>
              <a:rPr lang="en-US" sz="1800" b="1" baseline="30000" dirty="0">
                <a:solidFill>
                  <a:srgbClr val="1F1F1F"/>
                </a:solidFill>
                <a:effectLst/>
                <a:highlight>
                  <a:srgbClr val="FF0000"/>
                </a:highlight>
                <a:latin typeface="Calibri"/>
                <a:cs typeface="Lucida Sans Unicode"/>
              </a:rPr>
              <a:t>th</a:t>
            </a:r>
            <a:r>
              <a:rPr lang="en-US" sz="1800" b="1" dirty="0">
                <a:solidFill>
                  <a:srgbClr val="1F1F1F"/>
                </a:solidFill>
                <a:effectLst/>
                <a:highlight>
                  <a:srgbClr val="FF0000"/>
                </a:highlight>
                <a:latin typeface="Calibri"/>
                <a:cs typeface="Lucida Sans Unicode"/>
              </a:rPr>
              <a:t> consecutive warm (or hot) summer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EFA28-F799-45A7-9785-324F1E678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903" y="1676400"/>
            <a:ext cx="876819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20598"/>
      </p:ext>
    </p:extLst>
  </p:cSld>
  <p:clrMapOvr>
    <a:masterClrMapping/>
  </p:clrMapOvr>
  <p:transition spd="med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COLLECTION OF WINTER OUTLOOKS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sngStrike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sngStrike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Farmers’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sngStrike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– ODF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Models</a:t>
            </a:r>
          </a:p>
        </p:txBody>
      </p:sp>
    </p:spTree>
    <p:extLst>
      <p:ext uri="{BB962C8B-B14F-4D97-AF65-F5344CB8AC3E}">
        <p14:creationId xmlns:p14="http://schemas.microsoft.com/office/powerpoint/2010/main" val="17076386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9090" y="1298548"/>
            <a:ext cx="4000498" cy="342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319090" y="827103"/>
            <a:ext cx="37753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0" i="0" dirty="0">
                <a:solidFill>
                  <a:srgbClr val="FFFF93"/>
                </a:solidFill>
                <a:latin typeface="Comic Sans MS" panose="030F0702030302020204" pitchFamily="66" charset="0"/>
              </a:rPr>
              <a:t>Nov-Jan Mean Upper-Air Pattern</a:t>
            </a:r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4957667" y="796325"/>
            <a:ext cx="37625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0" i="0" dirty="0">
                <a:solidFill>
                  <a:srgbClr val="FFFF93"/>
                </a:solidFill>
                <a:latin typeface="Comic Sans MS" panose="030F0702030302020204" pitchFamily="66" charset="0"/>
              </a:rPr>
              <a:t>Nov-Jan Upper-Air Anomalies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200" y="4876800"/>
            <a:ext cx="8991600" cy="1581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000" b="0" i="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Analogs all show a highly amplified pattern (typical of </a:t>
            </a:r>
            <a:r>
              <a:rPr lang="en-US" sz="2000" b="0" i="0" kern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La Niña</a:t>
            </a:r>
            <a:r>
              <a:rPr lang="en-US" sz="2000" b="0" i="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), with anomalous ridging centered somewhere in the eastern Pacific Ocean.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000" b="0" i="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This set-up has the potential to produce “extreme” weather events, which can skew monthly averages but “balance out” over 3 months.</a:t>
            </a:r>
          </a:p>
        </p:txBody>
      </p:sp>
      <p:pic>
        <p:nvPicPr>
          <p:cNvPr id="31751" name="Picture 9"/>
          <p:cNvPicPr>
            <a:picLocks noGrp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8702" y="1298548"/>
            <a:ext cx="4000498" cy="34258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5FBAEBD-D3AC-A531-5BC1-E68D33D2C7D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tx1"/>
                </a:solidFill>
              </a:rPr>
              <a:t>Pete Parson’s Forecast Highlights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28878"/>
      </p:ext>
    </p:extLst>
  </p:cSld>
  <p:clrMapOvr>
    <a:masterClrMapping/>
  </p:clrMapOvr>
  <p:transition spd="slow">
    <p:pull dir="rd"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tx1"/>
                </a:solidFill>
              </a:rPr>
              <a:t>Pete Parson’s Forecast Highlights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280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839200" cy="57150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La Niña </a:t>
            </a:r>
            <a:r>
              <a:rPr lang="en-US" sz="2400" dirty="0">
                <a:effectLst/>
              </a:rPr>
              <a:t>is expected again this winter, which typically brings highly anomalous weather, but “swings” in opposite directions can “balance” over a 3-month period.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>
                <a:solidFill>
                  <a:srgbClr val="FFFF93"/>
                </a:solidFill>
                <a:effectLst/>
              </a:rPr>
              <a:t> 1999-2000, 2008-09, &amp; 2011-12 </a:t>
            </a:r>
            <a:r>
              <a:rPr lang="en-US" sz="2400" dirty="0">
                <a:effectLst/>
              </a:rPr>
              <a:t>were used to generate the forecast charts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lang="en-US" sz="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/>
              <a:t>  Temperatures may have significant swings with the 3-month period likely being a little warmer than average.  December and January have heightened chances for Arctic intrusions, which could be severe.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endParaRPr lang="en-US" sz="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tabLst/>
              <a:defRPr/>
            </a:pPr>
            <a:r>
              <a:rPr lang="en-US" sz="2400" dirty="0">
                <a:solidFill>
                  <a:srgbClr val="FFFF93"/>
                </a:solidFill>
              </a:rPr>
              <a:t>  </a:t>
            </a:r>
            <a:r>
              <a:rPr lang="en-US" sz="2400" dirty="0"/>
              <a:t>Precipitation should be near average but may exhibit significant month-to-month variation.  Even “average” precipitation should bring improvement to drought/dry regions of the state.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13257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1" y="381000"/>
            <a:ext cx="8796116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TWO MODEL FORECASTS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" y="1600200"/>
            <a:ext cx="4311513" cy="33128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80086" y="2448476"/>
            <a:ext cx="4311513" cy="3114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603867" y="5638800"/>
            <a:ext cx="44195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CANSIPS DEC-FEB 500MB</a:t>
            </a:r>
            <a:endParaRPr lang="en-US" sz="1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00367" y="4953000"/>
            <a:ext cx="44195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ECMWF DEC-FEB 500MB</a:t>
            </a:r>
            <a:endParaRPr lang="en-US" sz="1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9760637"/>
      </p:ext>
    </p:extLst>
  </p:cSld>
  <p:clrMapOvr>
    <a:masterClrMapping/>
  </p:clrMapOvr>
  <p:transition spd="med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1" y="381000"/>
            <a:ext cx="8796116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TWO MODEL FORECASTS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2523" y="1640106"/>
            <a:ext cx="4034514" cy="33128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5791" y="2133600"/>
            <a:ext cx="4252726" cy="3492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603867" y="5669577"/>
            <a:ext cx="4419599" cy="2462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CANSIPS DEC-FEB PRECIP ANOMALY</a:t>
            </a:r>
            <a:endParaRPr lang="en-US" sz="140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00367" y="4983777"/>
            <a:ext cx="4419599" cy="246221"/>
          </a:xfrm>
          <a:prstGeom prst="rect">
            <a:avLst/>
          </a:prstGeom>
          <a:ln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ECMWF DEC-FEB PRECIP ANOMALY</a:t>
            </a:r>
            <a:endParaRPr lang="en-US" sz="140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18936"/>
      </p:ext>
    </p:extLst>
  </p:cSld>
  <p:clrMapOvr>
    <a:masterClrMapping/>
  </p:clrMapOvr>
  <p:transition spd="med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1" y="196334"/>
            <a:ext cx="8796116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Sea surface temp is much warmer compared to Autumn 2021</a:t>
            </a:r>
            <a:endParaRPr lang="en-US" sz="2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59727" y="1322714"/>
            <a:ext cx="7088790" cy="2650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22809" y="3603972"/>
            <a:ext cx="1600199" cy="738664"/>
          </a:xfrm>
          <a:prstGeom prst="rect">
            <a:avLst/>
          </a:prstGeom>
          <a:ln>
            <a:headEnd/>
            <a:tailEnd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Will this</a:t>
            </a:r>
          </a:p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affect</a:t>
            </a:r>
          </a:p>
          <a:p>
            <a:pPr algn="ctr">
              <a:defRPr/>
            </a:pPr>
            <a:r>
              <a:rPr lang="en-US" sz="1600" i="0" kern="100" dirty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our winter?</a:t>
            </a:r>
            <a:endParaRPr lang="en-US" sz="1400" kern="0" dirty="0">
              <a:ln w="12700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829FF6B-8FFE-1087-94E8-4160CEE9F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74523" y="4114800"/>
            <a:ext cx="7088790" cy="2621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8FB569CF-0113-2C6F-D289-EE0116EC16CD}"/>
              </a:ext>
            </a:extLst>
          </p:cNvPr>
          <p:cNvSpPr/>
          <p:nvPr/>
        </p:nvSpPr>
        <p:spPr bwMode="auto">
          <a:xfrm rot="1102324">
            <a:off x="4734132" y="4379706"/>
            <a:ext cx="369001" cy="1088475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i="1" u="none" strike="noStrike" normalizeH="0" baseline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384D2B7B-EA55-66A5-B79C-4924BA0FA9DC}"/>
              </a:ext>
            </a:extLst>
          </p:cNvPr>
          <p:cNvSpPr/>
          <p:nvPr/>
        </p:nvSpPr>
        <p:spPr bwMode="auto">
          <a:xfrm rot="1102324">
            <a:off x="4657933" y="1681522"/>
            <a:ext cx="369001" cy="1088475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i="1" u="none" strike="noStrike" normalizeH="0" baseline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7707610"/>
      </p:ext>
    </p:extLst>
  </p:cSld>
  <p:clrMapOvr>
    <a:masterClrMapping/>
  </p:clrMapOvr>
  <p:transition spd="med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 bwMode="auto">
          <a:xfrm>
            <a:off x="3352800" y="3352800"/>
            <a:ext cx="1447800" cy="427101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4" name="Picture 3" descr="A sign on the snow&#10;&#10;Description automatically generated">
            <a:extLst>
              <a:ext uri="{FF2B5EF4-FFF2-40B4-BE49-F238E27FC236}">
                <a16:creationId xmlns:a16="http://schemas.microsoft.com/office/drawing/2014/main" id="{A8BD706C-AA39-4F85-BDD5-DECDC85A3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92886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2523</Words>
  <Application>Microsoft Office PowerPoint</Application>
  <PresentationFormat>On-screen Show (4:3)</PresentationFormat>
  <Paragraphs>362</Paragraphs>
  <Slides>104</Slides>
  <Notes>30</Notes>
  <HiddenSlides>4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15" baseType="lpstr">
      <vt:lpstr>Arial</vt:lpstr>
      <vt:lpstr>Arial Black</vt:lpstr>
      <vt:lpstr>Arial Rounded MT Bold</vt:lpstr>
      <vt:lpstr>Book Antiqua</vt:lpstr>
      <vt:lpstr>Bookman Old Style</vt:lpstr>
      <vt:lpstr>Calibri</vt:lpstr>
      <vt:lpstr>Comic Sans MS</vt:lpstr>
      <vt:lpstr>Microsoft Sans Serif</vt:lpstr>
      <vt:lpstr>Wingdings</vt:lpstr>
      <vt:lpstr>Ripple</vt:lpstr>
      <vt:lpstr>Chart</vt:lpstr>
      <vt:lpstr>A MILD LA NIñA WINTER</vt:lpstr>
      <vt:lpstr>   Winter 2021-22</vt:lpstr>
      <vt:lpstr>PowerPoint Presentation</vt:lpstr>
      <vt:lpstr>PowerPoint Presentation</vt:lpstr>
      <vt:lpstr>Winter Temperature Anomaly </vt:lpstr>
      <vt:lpstr>THE USA VIEW </vt:lpstr>
      <vt:lpstr>THE USA VIEW </vt:lpstr>
      <vt:lpstr>THE USA VIEW </vt:lpstr>
      <vt:lpstr>THE USA VIEW </vt:lpstr>
      <vt:lpstr>Winter Precip Anomaly </vt:lpstr>
      <vt:lpstr>Western Valleys Winter Temperature  (the past 100 years) Another mild one. Last “cold” winter was 2016-17    </vt:lpstr>
      <vt:lpstr>Oregon Winter Temps (the last 100 years) Slow Warming Trend (3 deg/century)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Bottom of Pucci Lift @Timberline</vt:lpstr>
      <vt:lpstr>Southern Cascades Snowpack @ 5,300’ Diamond Lake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SUMMER: BLAZING HOT AGAIN #3 hottest in Portland after 2021 &amp; 2015 #3-Salem, #4-Eugene+Medford+Astoria, #2-Redmond</vt:lpstr>
      <vt:lpstr>2022 Heatwaves (3 days at/above 90 degrees, or one day 95+)</vt:lpstr>
      <vt:lpstr>PowerPoint Presentation</vt:lpstr>
      <vt:lpstr>Historic Mid-Summer Heat Wave End of July – Early August</vt:lpstr>
      <vt:lpstr>PowerPoint Presentation</vt:lpstr>
      <vt:lpstr>PowerPoint Presentation</vt:lpstr>
      <vt:lpstr>PowerPoint Presentation</vt:lpstr>
      <vt:lpstr>SUMMER: BLAZING HOT 4th hottest in western valleys (2015 &amp; 2021 = #1/2) WESTERN VALLEYS:  10th consecutive warm (or hot) summer </vt:lpstr>
      <vt:lpstr>PowerPoint Presentation</vt:lpstr>
      <vt:lpstr>Pete Parson’s Forecast Highlights</vt:lpstr>
      <vt:lpstr>Pete Parson’s Forecast Highlights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MILD LA NIñA WINTER</dc:title>
  <dc:creator>Mark Nelsen</dc:creator>
  <cp:lastModifiedBy>Mark Nelsen</cp:lastModifiedBy>
  <cp:revision>18</cp:revision>
  <dcterms:created xsi:type="dcterms:W3CDTF">2021-03-18T03:56:02Z</dcterms:created>
  <dcterms:modified xsi:type="dcterms:W3CDTF">2022-10-22T03:00:06Z</dcterms:modified>
</cp:coreProperties>
</file>