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gCFamj1NlYqTQ9E5j8HEm5SdAGS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904" y="176"/>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Times"/>
                <a:ea typeface="Times"/>
                <a:cs typeface="Times"/>
                <a:sym typeface="Times"/>
              </a:defRPr>
            </a:lvl1pPr>
            <a:lvl2pPr marR="0" lvl="1" algn="l" rtl="0">
              <a:spcBef>
                <a:spcPts val="0"/>
              </a:spcBef>
              <a:spcAft>
                <a:spcPts val="0"/>
              </a:spcAft>
              <a:buSzPts val="1400"/>
              <a:buNone/>
              <a:defRPr sz="2400" b="0" i="0" u="none" strike="noStrike" cap="none">
                <a:solidFill>
                  <a:schemeClr val="dk1"/>
                </a:solidFill>
                <a:latin typeface="Times"/>
                <a:ea typeface="Times"/>
                <a:cs typeface="Times"/>
                <a:sym typeface="Times"/>
              </a:defRPr>
            </a:lvl2pPr>
            <a:lvl3pPr marR="0" lvl="2" algn="l" rtl="0">
              <a:spcBef>
                <a:spcPts val="0"/>
              </a:spcBef>
              <a:spcAft>
                <a:spcPts val="0"/>
              </a:spcAft>
              <a:buSzPts val="1400"/>
              <a:buNone/>
              <a:defRPr sz="2400" b="0" i="0" u="none" strike="noStrike" cap="none">
                <a:solidFill>
                  <a:schemeClr val="dk1"/>
                </a:solidFill>
                <a:latin typeface="Times"/>
                <a:ea typeface="Times"/>
                <a:cs typeface="Times"/>
                <a:sym typeface="Times"/>
              </a:defRPr>
            </a:lvl3pPr>
            <a:lvl4pPr marR="0" lvl="3" algn="l" rtl="0">
              <a:spcBef>
                <a:spcPts val="0"/>
              </a:spcBef>
              <a:spcAft>
                <a:spcPts val="0"/>
              </a:spcAft>
              <a:buSzPts val="1400"/>
              <a:buNone/>
              <a:defRPr sz="2400" b="0" i="0" u="none" strike="noStrike" cap="none">
                <a:solidFill>
                  <a:schemeClr val="dk1"/>
                </a:solidFill>
                <a:latin typeface="Times"/>
                <a:ea typeface="Times"/>
                <a:cs typeface="Times"/>
                <a:sym typeface="Times"/>
              </a:defRPr>
            </a:lvl4pPr>
            <a:lvl5pPr marR="0" lvl="4" algn="l" rtl="0">
              <a:spcBef>
                <a:spcPts val="0"/>
              </a:spcBef>
              <a:spcAft>
                <a:spcPts val="0"/>
              </a:spcAft>
              <a:buSzPts val="1400"/>
              <a:buNone/>
              <a:defRPr sz="2400" b="0" i="0" u="none" strike="noStrike" cap="none">
                <a:solidFill>
                  <a:schemeClr val="dk1"/>
                </a:solidFill>
                <a:latin typeface="Times"/>
                <a:ea typeface="Times"/>
                <a:cs typeface="Times"/>
                <a:sym typeface="Times"/>
              </a:defRPr>
            </a:lvl5pPr>
            <a:lvl6pPr marR="0" lvl="5" algn="l" rtl="0">
              <a:spcBef>
                <a:spcPts val="0"/>
              </a:spcBef>
              <a:spcAft>
                <a:spcPts val="0"/>
              </a:spcAft>
              <a:buSzPts val="1400"/>
              <a:buNone/>
              <a:defRPr sz="2400" b="0" i="0" u="none" strike="noStrike" cap="none">
                <a:solidFill>
                  <a:schemeClr val="dk1"/>
                </a:solidFill>
                <a:latin typeface="Times"/>
                <a:ea typeface="Times"/>
                <a:cs typeface="Times"/>
                <a:sym typeface="Times"/>
              </a:defRPr>
            </a:lvl6pPr>
            <a:lvl7pPr marR="0" lvl="6" algn="l" rtl="0">
              <a:spcBef>
                <a:spcPts val="0"/>
              </a:spcBef>
              <a:spcAft>
                <a:spcPts val="0"/>
              </a:spcAft>
              <a:buSzPts val="1400"/>
              <a:buNone/>
              <a:defRPr sz="2400" b="0" i="0" u="none" strike="noStrike" cap="none">
                <a:solidFill>
                  <a:schemeClr val="dk1"/>
                </a:solidFill>
                <a:latin typeface="Times"/>
                <a:ea typeface="Times"/>
                <a:cs typeface="Times"/>
                <a:sym typeface="Times"/>
              </a:defRPr>
            </a:lvl7pPr>
            <a:lvl8pPr marR="0" lvl="7" algn="l" rtl="0">
              <a:spcBef>
                <a:spcPts val="0"/>
              </a:spcBef>
              <a:spcAft>
                <a:spcPts val="0"/>
              </a:spcAft>
              <a:buSzPts val="1400"/>
              <a:buNone/>
              <a:defRPr sz="2400" b="0" i="0" u="none" strike="noStrike" cap="none">
                <a:solidFill>
                  <a:schemeClr val="dk1"/>
                </a:solidFill>
                <a:latin typeface="Times"/>
                <a:ea typeface="Times"/>
                <a:cs typeface="Times"/>
                <a:sym typeface="Times"/>
              </a:defRPr>
            </a:lvl8pPr>
            <a:lvl9pPr marR="0" lvl="8" algn="l" rtl="0">
              <a:spcBef>
                <a:spcPts val="0"/>
              </a:spcBef>
              <a:spcAft>
                <a:spcPts val="0"/>
              </a:spcAft>
              <a:buSzPts val="1400"/>
              <a:buNone/>
              <a:defRPr sz="2400" b="0" i="0" u="none" strike="noStrike" cap="none">
                <a:solidFill>
                  <a:schemeClr val="dk1"/>
                </a:solidFill>
                <a:latin typeface="Times"/>
                <a:ea typeface="Times"/>
                <a:cs typeface="Times"/>
                <a:sym typeface="Times"/>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Times"/>
                <a:ea typeface="Times"/>
                <a:cs typeface="Times"/>
                <a:sym typeface="Times"/>
              </a:defRPr>
            </a:lvl1pPr>
            <a:lvl2pPr marR="0" lvl="1" algn="l" rtl="0">
              <a:spcBef>
                <a:spcPts val="0"/>
              </a:spcBef>
              <a:spcAft>
                <a:spcPts val="0"/>
              </a:spcAft>
              <a:buSzPts val="1400"/>
              <a:buNone/>
              <a:defRPr sz="2400" b="0" i="0" u="none" strike="noStrike" cap="none">
                <a:solidFill>
                  <a:schemeClr val="dk1"/>
                </a:solidFill>
                <a:latin typeface="Times"/>
                <a:ea typeface="Times"/>
                <a:cs typeface="Times"/>
                <a:sym typeface="Times"/>
              </a:defRPr>
            </a:lvl2pPr>
            <a:lvl3pPr marR="0" lvl="2" algn="l" rtl="0">
              <a:spcBef>
                <a:spcPts val="0"/>
              </a:spcBef>
              <a:spcAft>
                <a:spcPts val="0"/>
              </a:spcAft>
              <a:buSzPts val="1400"/>
              <a:buNone/>
              <a:defRPr sz="2400" b="0" i="0" u="none" strike="noStrike" cap="none">
                <a:solidFill>
                  <a:schemeClr val="dk1"/>
                </a:solidFill>
                <a:latin typeface="Times"/>
                <a:ea typeface="Times"/>
                <a:cs typeface="Times"/>
                <a:sym typeface="Times"/>
              </a:defRPr>
            </a:lvl3pPr>
            <a:lvl4pPr marR="0" lvl="3" algn="l" rtl="0">
              <a:spcBef>
                <a:spcPts val="0"/>
              </a:spcBef>
              <a:spcAft>
                <a:spcPts val="0"/>
              </a:spcAft>
              <a:buSzPts val="1400"/>
              <a:buNone/>
              <a:defRPr sz="2400" b="0" i="0" u="none" strike="noStrike" cap="none">
                <a:solidFill>
                  <a:schemeClr val="dk1"/>
                </a:solidFill>
                <a:latin typeface="Times"/>
                <a:ea typeface="Times"/>
                <a:cs typeface="Times"/>
                <a:sym typeface="Times"/>
              </a:defRPr>
            </a:lvl4pPr>
            <a:lvl5pPr marR="0" lvl="4" algn="l" rtl="0">
              <a:spcBef>
                <a:spcPts val="0"/>
              </a:spcBef>
              <a:spcAft>
                <a:spcPts val="0"/>
              </a:spcAft>
              <a:buSzPts val="1400"/>
              <a:buNone/>
              <a:defRPr sz="2400" b="0" i="0" u="none" strike="noStrike" cap="none">
                <a:solidFill>
                  <a:schemeClr val="dk1"/>
                </a:solidFill>
                <a:latin typeface="Times"/>
                <a:ea typeface="Times"/>
                <a:cs typeface="Times"/>
                <a:sym typeface="Times"/>
              </a:defRPr>
            </a:lvl5pPr>
            <a:lvl6pPr marR="0" lvl="5" algn="l" rtl="0">
              <a:spcBef>
                <a:spcPts val="0"/>
              </a:spcBef>
              <a:spcAft>
                <a:spcPts val="0"/>
              </a:spcAft>
              <a:buSzPts val="1400"/>
              <a:buNone/>
              <a:defRPr sz="2400" b="0" i="0" u="none" strike="noStrike" cap="none">
                <a:solidFill>
                  <a:schemeClr val="dk1"/>
                </a:solidFill>
                <a:latin typeface="Times"/>
                <a:ea typeface="Times"/>
                <a:cs typeface="Times"/>
                <a:sym typeface="Times"/>
              </a:defRPr>
            </a:lvl6pPr>
            <a:lvl7pPr marR="0" lvl="6" algn="l" rtl="0">
              <a:spcBef>
                <a:spcPts val="0"/>
              </a:spcBef>
              <a:spcAft>
                <a:spcPts val="0"/>
              </a:spcAft>
              <a:buSzPts val="1400"/>
              <a:buNone/>
              <a:defRPr sz="2400" b="0" i="0" u="none" strike="noStrike" cap="none">
                <a:solidFill>
                  <a:schemeClr val="dk1"/>
                </a:solidFill>
                <a:latin typeface="Times"/>
                <a:ea typeface="Times"/>
                <a:cs typeface="Times"/>
                <a:sym typeface="Times"/>
              </a:defRPr>
            </a:lvl7pPr>
            <a:lvl8pPr marR="0" lvl="7" algn="l" rtl="0">
              <a:spcBef>
                <a:spcPts val="0"/>
              </a:spcBef>
              <a:spcAft>
                <a:spcPts val="0"/>
              </a:spcAft>
              <a:buSzPts val="1400"/>
              <a:buNone/>
              <a:defRPr sz="2400" b="0" i="0" u="none" strike="noStrike" cap="none">
                <a:solidFill>
                  <a:schemeClr val="dk1"/>
                </a:solidFill>
                <a:latin typeface="Times"/>
                <a:ea typeface="Times"/>
                <a:cs typeface="Times"/>
                <a:sym typeface="Times"/>
              </a:defRPr>
            </a:lvl8pPr>
            <a:lvl9pPr marR="0" lvl="8" algn="l" rtl="0">
              <a:spcBef>
                <a:spcPts val="0"/>
              </a:spcBef>
              <a:spcAft>
                <a:spcPts val="0"/>
              </a:spcAft>
              <a:buSzPts val="1400"/>
              <a:buNone/>
              <a:defRPr sz="2400" b="0" i="0" u="none" strike="noStrike" cap="none">
                <a:solidFill>
                  <a:schemeClr val="dk1"/>
                </a:solidFill>
                <a:latin typeface="Times"/>
                <a:ea typeface="Times"/>
                <a:cs typeface="Times"/>
                <a:sym typeface="Times"/>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1pPr>
            <a:lvl2pPr marL="914400" marR="0" lvl="1"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2pPr>
            <a:lvl3pPr marL="1371600" marR="0" lvl="2"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3pPr>
            <a:lvl4pPr marL="1828800" marR="0" lvl="3"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4pPr>
            <a:lvl5pPr marL="2286000" marR="0" lvl="4"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Times"/>
                <a:ea typeface="Times"/>
                <a:cs typeface="Times"/>
                <a:sym typeface="Times"/>
              </a:defRPr>
            </a:lvl1pPr>
            <a:lvl2pPr marR="0" lvl="1" algn="l" rtl="0">
              <a:spcBef>
                <a:spcPts val="0"/>
              </a:spcBef>
              <a:spcAft>
                <a:spcPts val="0"/>
              </a:spcAft>
              <a:buSzPts val="1400"/>
              <a:buNone/>
              <a:defRPr sz="2400" b="0" i="0" u="none" strike="noStrike" cap="none">
                <a:solidFill>
                  <a:schemeClr val="dk1"/>
                </a:solidFill>
                <a:latin typeface="Times"/>
                <a:ea typeface="Times"/>
                <a:cs typeface="Times"/>
                <a:sym typeface="Times"/>
              </a:defRPr>
            </a:lvl2pPr>
            <a:lvl3pPr marR="0" lvl="2" algn="l" rtl="0">
              <a:spcBef>
                <a:spcPts val="0"/>
              </a:spcBef>
              <a:spcAft>
                <a:spcPts val="0"/>
              </a:spcAft>
              <a:buSzPts val="1400"/>
              <a:buNone/>
              <a:defRPr sz="2400" b="0" i="0" u="none" strike="noStrike" cap="none">
                <a:solidFill>
                  <a:schemeClr val="dk1"/>
                </a:solidFill>
                <a:latin typeface="Times"/>
                <a:ea typeface="Times"/>
                <a:cs typeface="Times"/>
                <a:sym typeface="Times"/>
              </a:defRPr>
            </a:lvl3pPr>
            <a:lvl4pPr marR="0" lvl="3" algn="l" rtl="0">
              <a:spcBef>
                <a:spcPts val="0"/>
              </a:spcBef>
              <a:spcAft>
                <a:spcPts val="0"/>
              </a:spcAft>
              <a:buSzPts val="1400"/>
              <a:buNone/>
              <a:defRPr sz="2400" b="0" i="0" u="none" strike="noStrike" cap="none">
                <a:solidFill>
                  <a:schemeClr val="dk1"/>
                </a:solidFill>
                <a:latin typeface="Times"/>
                <a:ea typeface="Times"/>
                <a:cs typeface="Times"/>
                <a:sym typeface="Times"/>
              </a:defRPr>
            </a:lvl4pPr>
            <a:lvl5pPr marR="0" lvl="4" algn="l" rtl="0">
              <a:spcBef>
                <a:spcPts val="0"/>
              </a:spcBef>
              <a:spcAft>
                <a:spcPts val="0"/>
              </a:spcAft>
              <a:buSzPts val="1400"/>
              <a:buNone/>
              <a:defRPr sz="2400" b="0" i="0" u="none" strike="noStrike" cap="none">
                <a:solidFill>
                  <a:schemeClr val="dk1"/>
                </a:solidFill>
                <a:latin typeface="Times"/>
                <a:ea typeface="Times"/>
                <a:cs typeface="Times"/>
                <a:sym typeface="Times"/>
              </a:defRPr>
            </a:lvl5pPr>
            <a:lvl6pPr marR="0" lvl="5" algn="l" rtl="0">
              <a:spcBef>
                <a:spcPts val="0"/>
              </a:spcBef>
              <a:spcAft>
                <a:spcPts val="0"/>
              </a:spcAft>
              <a:buSzPts val="1400"/>
              <a:buNone/>
              <a:defRPr sz="2400" b="0" i="0" u="none" strike="noStrike" cap="none">
                <a:solidFill>
                  <a:schemeClr val="dk1"/>
                </a:solidFill>
                <a:latin typeface="Times"/>
                <a:ea typeface="Times"/>
                <a:cs typeface="Times"/>
                <a:sym typeface="Times"/>
              </a:defRPr>
            </a:lvl6pPr>
            <a:lvl7pPr marR="0" lvl="6" algn="l" rtl="0">
              <a:spcBef>
                <a:spcPts val="0"/>
              </a:spcBef>
              <a:spcAft>
                <a:spcPts val="0"/>
              </a:spcAft>
              <a:buSzPts val="1400"/>
              <a:buNone/>
              <a:defRPr sz="2400" b="0" i="0" u="none" strike="noStrike" cap="none">
                <a:solidFill>
                  <a:schemeClr val="dk1"/>
                </a:solidFill>
                <a:latin typeface="Times"/>
                <a:ea typeface="Times"/>
                <a:cs typeface="Times"/>
                <a:sym typeface="Times"/>
              </a:defRPr>
            </a:lvl7pPr>
            <a:lvl8pPr marR="0" lvl="7" algn="l" rtl="0">
              <a:spcBef>
                <a:spcPts val="0"/>
              </a:spcBef>
              <a:spcAft>
                <a:spcPts val="0"/>
              </a:spcAft>
              <a:buSzPts val="1400"/>
              <a:buNone/>
              <a:defRPr sz="2400" b="0" i="0" u="none" strike="noStrike" cap="none">
                <a:solidFill>
                  <a:schemeClr val="dk1"/>
                </a:solidFill>
                <a:latin typeface="Times"/>
                <a:ea typeface="Times"/>
                <a:cs typeface="Times"/>
                <a:sym typeface="Times"/>
              </a:defRPr>
            </a:lvl8pPr>
            <a:lvl9pPr marR="0" lvl="8" algn="l" rtl="0">
              <a:spcBef>
                <a:spcPts val="0"/>
              </a:spcBef>
              <a:spcAft>
                <a:spcPts val="0"/>
              </a:spcAft>
              <a:buSzPts val="1400"/>
              <a:buNone/>
              <a:defRPr sz="2400" b="0" i="0" u="none" strike="noStrike" cap="none">
                <a:solidFill>
                  <a:schemeClr val="dk1"/>
                </a:solidFill>
                <a:latin typeface="Times"/>
                <a:ea typeface="Times"/>
                <a:cs typeface="Times"/>
                <a:sym typeface="Times"/>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a:t>
            </a:fld>
            <a:endParaRPr sz="1200" b="0" i="0" u="none" strike="noStrike" cap="none">
              <a:solidFill>
                <a:schemeClr val="dk1"/>
              </a:solidFill>
              <a:latin typeface="Times"/>
              <a:ea typeface="Times"/>
              <a:cs typeface="Times"/>
              <a:sym typeface="Time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3" name="Google Shape;93;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0" name="Google Shape;10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7" name="Google Shape;10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6" name="Google Shape;11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5" name="Google Shape;12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2" name="Google Shape;13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9" name="Google Shape;13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6" name="Google Shape;14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0" name="Google Shape;16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8" name="Google Shape;168;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3" name="Google Shape;17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7" name="Google Shape;18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4" name="Google Shape;194;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1" name="Google Shape;201;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7" name="Google Shape;20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4" name="Google Shape;21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0" name="Google Shape;220;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6" name="Google Shape;226;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3" name="Google Shape;233;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0" name="Google Shape;240;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7" name="Google Shape;247;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54" name="Google Shape;254;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2" name="Google Shape;26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9" name="Google Shape;269;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5" name="Google Shape;275;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83" name="Google Shape;28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3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0" name="Google Shape;290;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6" name="Google Shape;296;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3" name="Google Shape;303;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3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0" name="Google Shape;310;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6" name="Google Shape;316;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2" name="Google Shape;322;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8" name="Google Shape;328;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4" name="Google Shape;334;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40" name="Google Shape;340;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6" name="Google Shape;346;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55" name="Google Shape;355;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4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61" name="Google Shape;361;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67" name="Google Shape;367;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3" name="Google Shape;373;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79" name="Google Shape;379;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86" name="Google Shape;386;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92" name="Google Shape;392;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98" name="Google Shape;398;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4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05" name="Google Shape;405;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2" name="Google Shape;412;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8" name="Google Shape;418;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5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25" name="Google Shape;425;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30" name="Google Shape;430;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5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36" name="Google Shape;436;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42" name="Google Shape;442;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48" name="Google Shape;448;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54" name="Google Shape;454;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60" name="Google Shape;460;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67" name="Google Shape;467;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5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74" name="Google Shape;474;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80" name="Google Shape;480;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88" name="Google Shape;488;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93" name="Google Shape;493;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6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98" name="Google Shape;498;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04" name="Google Shape;504;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0" name="Google Shape;510;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6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6" name="Google Shape;516;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6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21" name="Google Shape;521;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7" name="Google Shape;527;p6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6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35" name="Google Shape;535;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41" name="Google Shape;541;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7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47" name="Google Shape;547;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54" name="Google Shape;554;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61" name="Google Shape;561;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67" name="Google Shape;567;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76"/>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76"/>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18" name="Google Shape;18;p7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b="0" i="0" u="none" strike="noStrike" cap="none">
                <a:solidFill>
                  <a:schemeClr val="lt1"/>
                </a:solidFill>
                <a:latin typeface="Times"/>
                <a:ea typeface="Times"/>
                <a:cs typeface="Times"/>
                <a:sym typeface="Times"/>
              </a:defRPr>
            </a:lvl1pPr>
            <a:lvl2pPr marL="0" lvl="1" indent="0" algn="r">
              <a:spcBef>
                <a:spcPts val="0"/>
              </a:spcBef>
              <a:spcAft>
                <a:spcPts val="0"/>
              </a:spcAft>
              <a:buNone/>
              <a:defRPr sz="1400" b="0" i="0" u="none" strike="noStrike" cap="none">
                <a:solidFill>
                  <a:schemeClr val="lt1"/>
                </a:solidFill>
                <a:latin typeface="Times"/>
                <a:ea typeface="Times"/>
                <a:cs typeface="Times"/>
                <a:sym typeface="Times"/>
              </a:defRPr>
            </a:lvl2pPr>
            <a:lvl3pPr marL="0" lvl="2" indent="0" algn="r">
              <a:spcBef>
                <a:spcPts val="0"/>
              </a:spcBef>
              <a:spcAft>
                <a:spcPts val="0"/>
              </a:spcAft>
              <a:buNone/>
              <a:defRPr sz="1400" b="0" i="0" u="none" strike="noStrike" cap="none">
                <a:solidFill>
                  <a:schemeClr val="lt1"/>
                </a:solidFill>
                <a:latin typeface="Times"/>
                <a:ea typeface="Times"/>
                <a:cs typeface="Times"/>
                <a:sym typeface="Times"/>
              </a:defRPr>
            </a:lvl3pPr>
            <a:lvl4pPr marL="0" lvl="3" indent="0" algn="r">
              <a:spcBef>
                <a:spcPts val="0"/>
              </a:spcBef>
              <a:spcAft>
                <a:spcPts val="0"/>
              </a:spcAft>
              <a:buNone/>
              <a:defRPr sz="1400" b="0" i="0" u="none" strike="noStrike" cap="none">
                <a:solidFill>
                  <a:schemeClr val="lt1"/>
                </a:solidFill>
                <a:latin typeface="Times"/>
                <a:ea typeface="Times"/>
                <a:cs typeface="Times"/>
                <a:sym typeface="Times"/>
              </a:defRPr>
            </a:lvl4pPr>
            <a:lvl5pPr marL="0" lvl="4" indent="0" algn="r">
              <a:spcBef>
                <a:spcPts val="0"/>
              </a:spcBef>
              <a:spcAft>
                <a:spcPts val="0"/>
              </a:spcAft>
              <a:buNone/>
              <a:defRPr sz="1400" b="0" i="0" u="none" strike="noStrike" cap="none">
                <a:solidFill>
                  <a:schemeClr val="lt1"/>
                </a:solidFill>
                <a:latin typeface="Times"/>
                <a:ea typeface="Times"/>
                <a:cs typeface="Times"/>
                <a:sym typeface="Times"/>
              </a:defRPr>
            </a:lvl5pPr>
            <a:lvl6pPr marL="0" lvl="5" indent="0" algn="r">
              <a:spcBef>
                <a:spcPts val="0"/>
              </a:spcBef>
              <a:spcAft>
                <a:spcPts val="0"/>
              </a:spcAft>
              <a:buNone/>
              <a:defRPr sz="1400" b="0" i="0" u="none" strike="noStrike" cap="none">
                <a:solidFill>
                  <a:schemeClr val="lt1"/>
                </a:solidFill>
                <a:latin typeface="Times"/>
                <a:ea typeface="Times"/>
                <a:cs typeface="Times"/>
                <a:sym typeface="Times"/>
              </a:defRPr>
            </a:lvl6pPr>
            <a:lvl7pPr marL="0" lvl="6" indent="0" algn="r">
              <a:spcBef>
                <a:spcPts val="0"/>
              </a:spcBef>
              <a:spcAft>
                <a:spcPts val="0"/>
              </a:spcAft>
              <a:buNone/>
              <a:defRPr sz="1400" b="0" i="0" u="none" strike="noStrike" cap="none">
                <a:solidFill>
                  <a:schemeClr val="lt1"/>
                </a:solidFill>
                <a:latin typeface="Times"/>
                <a:ea typeface="Times"/>
                <a:cs typeface="Times"/>
                <a:sym typeface="Times"/>
              </a:defRPr>
            </a:lvl7pPr>
            <a:lvl8pPr marL="0" lvl="7" indent="0" algn="r">
              <a:spcBef>
                <a:spcPts val="0"/>
              </a:spcBef>
              <a:spcAft>
                <a:spcPts val="0"/>
              </a:spcAft>
              <a:buNone/>
              <a:defRPr sz="1400" b="0" i="0" u="none" strike="noStrike" cap="none">
                <a:solidFill>
                  <a:schemeClr val="lt1"/>
                </a:solidFill>
                <a:latin typeface="Times"/>
                <a:ea typeface="Times"/>
                <a:cs typeface="Times"/>
                <a:sym typeface="Times"/>
              </a:defRPr>
            </a:lvl8pPr>
            <a:lvl9pPr marL="0" lvl="8" indent="0" algn="r">
              <a:spcBef>
                <a:spcPts val="0"/>
              </a:spcBef>
              <a:spcAft>
                <a:spcPts val="0"/>
              </a:spcAft>
              <a:buNone/>
              <a:defRPr sz="1400" b="0" i="0" u="none" strike="noStrike" cap="none">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7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7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7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b="0" i="0" u="none" strike="noStrike" cap="none">
                <a:solidFill>
                  <a:schemeClr val="lt1"/>
                </a:solidFill>
                <a:latin typeface="Times"/>
                <a:ea typeface="Times"/>
                <a:cs typeface="Times"/>
                <a:sym typeface="Times"/>
              </a:defRPr>
            </a:lvl1pPr>
            <a:lvl2pPr marL="0" lvl="1" indent="0" algn="r">
              <a:spcBef>
                <a:spcPts val="0"/>
              </a:spcBef>
              <a:spcAft>
                <a:spcPts val="0"/>
              </a:spcAft>
              <a:buNone/>
              <a:defRPr sz="1400" b="0" i="0" u="none" strike="noStrike" cap="none">
                <a:solidFill>
                  <a:schemeClr val="lt1"/>
                </a:solidFill>
                <a:latin typeface="Times"/>
                <a:ea typeface="Times"/>
                <a:cs typeface="Times"/>
                <a:sym typeface="Times"/>
              </a:defRPr>
            </a:lvl2pPr>
            <a:lvl3pPr marL="0" lvl="2" indent="0" algn="r">
              <a:spcBef>
                <a:spcPts val="0"/>
              </a:spcBef>
              <a:spcAft>
                <a:spcPts val="0"/>
              </a:spcAft>
              <a:buNone/>
              <a:defRPr sz="1400" b="0" i="0" u="none" strike="noStrike" cap="none">
                <a:solidFill>
                  <a:schemeClr val="lt1"/>
                </a:solidFill>
                <a:latin typeface="Times"/>
                <a:ea typeface="Times"/>
                <a:cs typeface="Times"/>
                <a:sym typeface="Times"/>
              </a:defRPr>
            </a:lvl3pPr>
            <a:lvl4pPr marL="0" lvl="3" indent="0" algn="r">
              <a:spcBef>
                <a:spcPts val="0"/>
              </a:spcBef>
              <a:spcAft>
                <a:spcPts val="0"/>
              </a:spcAft>
              <a:buNone/>
              <a:defRPr sz="1400" b="0" i="0" u="none" strike="noStrike" cap="none">
                <a:solidFill>
                  <a:schemeClr val="lt1"/>
                </a:solidFill>
                <a:latin typeface="Times"/>
                <a:ea typeface="Times"/>
                <a:cs typeface="Times"/>
                <a:sym typeface="Times"/>
              </a:defRPr>
            </a:lvl4pPr>
            <a:lvl5pPr marL="0" lvl="4" indent="0" algn="r">
              <a:spcBef>
                <a:spcPts val="0"/>
              </a:spcBef>
              <a:spcAft>
                <a:spcPts val="0"/>
              </a:spcAft>
              <a:buNone/>
              <a:defRPr sz="1400" b="0" i="0" u="none" strike="noStrike" cap="none">
                <a:solidFill>
                  <a:schemeClr val="lt1"/>
                </a:solidFill>
                <a:latin typeface="Times"/>
                <a:ea typeface="Times"/>
                <a:cs typeface="Times"/>
                <a:sym typeface="Times"/>
              </a:defRPr>
            </a:lvl5pPr>
            <a:lvl6pPr marL="0" lvl="5" indent="0" algn="r">
              <a:spcBef>
                <a:spcPts val="0"/>
              </a:spcBef>
              <a:spcAft>
                <a:spcPts val="0"/>
              </a:spcAft>
              <a:buNone/>
              <a:defRPr sz="1400" b="0" i="0" u="none" strike="noStrike" cap="none">
                <a:solidFill>
                  <a:schemeClr val="lt1"/>
                </a:solidFill>
                <a:latin typeface="Times"/>
                <a:ea typeface="Times"/>
                <a:cs typeface="Times"/>
                <a:sym typeface="Times"/>
              </a:defRPr>
            </a:lvl6pPr>
            <a:lvl7pPr marL="0" lvl="6" indent="0" algn="r">
              <a:spcBef>
                <a:spcPts val="0"/>
              </a:spcBef>
              <a:spcAft>
                <a:spcPts val="0"/>
              </a:spcAft>
              <a:buNone/>
              <a:defRPr sz="1400" b="0" i="0" u="none" strike="noStrike" cap="none">
                <a:solidFill>
                  <a:schemeClr val="lt1"/>
                </a:solidFill>
                <a:latin typeface="Times"/>
                <a:ea typeface="Times"/>
                <a:cs typeface="Times"/>
                <a:sym typeface="Times"/>
              </a:defRPr>
            </a:lvl7pPr>
            <a:lvl8pPr marL="0" lvl="7" indent="0" algn="r">
              <a:spcBef>
                <a:spcPts val="0"/>
              </a:spcBef>
              <a:spcAft>
                <a:spcPts val="0"/>
              </a:spcAft>
              <a:buNone/>
              <a:defRPr sz="1400" b="0" i="0" u="none" strike="noStrike" cap="none">
                <a:solidFill>
                  <a:schemeClr val="lt1"/>
                </a:solidFill>
                <a:latin typeface="Times"/>
                <a:ea typeface="Times"/>
                <a:cs typeface="Times"/>
                <a:sym typeface="Times"/>
              </a:defRPr>
            </a:lvl8pPr>
            <a:lvl9pPr marL="0" lvl="8" indent="0" algn="r">
              <a:spcBef>
                <a:spcPts val="0"/>
              </a:spcBef>
              <a:spcAft>
                <a:spcPts val="0"/>
              </a:spcAft>
              <a:buNone/>
              <a:defRPr sz="1400" b="0" i="0" u="none" strike="noStrike" cap="none">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7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78"/>
          <p:cNvSpPr txBox="1">
            <a:spLocks noGrp="1"/>
          </p:cNvSpPr>
          <p:nvPr>
            <p:ph type="body" idx="1"/>
          </p:nvPr>
        </p:nvSpPr>
        <p:spPr>
          <a:xfrm>
            <a:off x="6858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Font typeface="Times"/>
              <a:buChar char="•"/>
              <a:defRPr sz="2800"/>
            </a:lvl1pPr>
            <a:lvl2pPr marL="914400" lvl="1" indent="-381000" algn="l">
              <a:spcBef>
                <a:spcPts val="480"/>
              </a:spcBef>
              <a:spcAft>
                <a:spcPts val="0"/>
              </a:spcAft>
              <a:buClr>
                <a:schemeClr val="lt1"/>
              </a:buClr>
              <a:buSzPts val="2400"/>
              <a:buFont typeface="Times"/>
              <a:buChar char="–"/>
              <a:defRPr sz="2400"/>
            </a:lvl2pPr>
            <a:lvl3pPr marL="1371600" lvl="2" indent="-355600" algn="l">
              <a:spcBef>
                <a:spcPts val="400"/>
              </a:spcBef>
              <a:spcAft>
                <a:spcPts val="0"/>
              </a:spcAft>
              <a:buClr>
                <a:schemeClr val="lt1"/>
              </a:buClr>
              <a:buSzPts val="2000"/>
              <a:buFont typeface="Times"/>
              <a:buChar char="•"/>
              <a:defRPr sz="2000"/>
            </a:lvl3pPr>
            <a:lvl4pPr marL="1828800" lvl="3" indent="-342900" algn="l">
              <a:spcBef>
                <a:spcPts val="360"/>
              </a:spcBef>
              <a:spcAft>
                <a:spcPts val="0"/>
              </a:spcAft>
              <a:buClr>
                <a:schemeClr val="lt1"/>
              </a:buClr>
              <a:buSzPts val="1800"/>
              <a:buFont typeface="Times"/>
              <a:buChar char="–"/>
              <a:defRPr sz="1800"/>
            </a:lvl4pPr>
            <a:lvl5pPr marL="2286000" lvl="4" indent="-342900" algn="l">
              <a:spcBef>
                <a:spcPts val="360"/>
              </a:spcBef>
              <a:spcAft>
                <a:spcPts val="0"/>
              </a:spcAft>
              <a:buClr>
                <a:schemeClr val="lt1"/>
              </a:buClr>
              <a:buSzPts val="1800"/>
              <a:buFont typeface="Times"/>
              <a:buChar char="»"/>
              <a:defRPr sz="1800"/>
            </a:lvl5pPr>
            <a:lvl6pPr marL="2743200" lvl="5" indent="-342900" algn="l">
              <a:spcBef>
                <a:spcPts val="360"/>
              </a:spcBef>
              <a:spcAft>
                <a:spcPts val="0"/>
              </a:spcAft>
              <a:buClr>
                <a:schemeClr val="lt1"/>
              </a:buClr>
              <a:buSzPts val="1800"/>
              <a:buFont typeface="Times"/>
              <a:buChar char="»"/>
              <a:defRPr sz="1800"/>
            </a:lvl6pPr>
            <a:lvl7pPr marL="3200400" lvl="6" indent="-342900" algn="l">
              <a:spcBef>
                <a:spcPts val="360"/>
              </a:spcBef>
              <a:spcAft>
                <a:spcPts val="0"/>
              </a:spcAft>
              <a:buClr>
                <a:schemeClr val="lt1"/>
              </a:buClr>
              <a:buSzPts val="1800"/>
              <a:buFont typeface="Times"/>
              <a:buChar char="»"/>
              <a:defRPr sz="1800"/>
            </a:lvl7pPr>
            <a:lvl8pPr marL="3657600" lvl="7" indent="-342900" algn="l">
              <a:spcBef>
                <a:spcPts val="360"/>
              </a:spcBef>
              <a:spcAft>
                <a:spcPts val="0"/>
              </a:spcAft>
              <a:buClr>
                <a:schemeClr val="lt1"/>
              </a:buClr>
              <a:buSzPts val="1800"/>
              <a:buFont typeface="Times"/>
              <a:buChar char="»"/>
              <a:defRPr sz="1800"/>
            </a:lvl8pPr>
            <a:lvl9pPr marL="4114800" lvl="8" indent="-342900" algn="l">
              <a:spcBef>
                <a:spcPts val="360"/>
              </a:spcBef>
              <a:spcAft>
                <a:spcPts val="0"/>
              </a:spcAft>
              <a:buClr>
                <a:schemeClr val="lt1"/>
              </a:buClr>
              <a:buSzPts val="1800"/>
              <a:buFont typeface="Times"/>
              <a:buChar char="»"/>
              <a:defRPr sz="1800"/>
            </a:lvl9pPr>
          </a:lstStyle>
          <a:p>
            <a:endParaRPr/>
          </a:p>
        </p:txBody>
      </p:sp>
      <p:sp>
        <p:nvSpPr>
          <p:cNvPr id="28" name="Google Shape;28;p78"/>
          <p:cNvSpPr txBox="1">
            <a:spLocks noGrp="1"/>
          </p:cNvSpPr>
          <p:nvPr>
            <p:ph type="body" idx="2"/>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Font typeface="Times"/>
              <a:buChar char="•"/>
              <a:defRPr sz="2800"/>
            </a:lvl1pPr>
            <a:lvl2pPr marL="914400" lvl="1" indent="-381000" algn="l">
              <a:spcBef>
                <a:spcPts val="480"/>
              </a:spcBef>
              <a:spcAft>
                <a:spcPts val="0"/>
              </a:spcAft>
              <a:buClr>
                <a:schemeClr val="lt1"/>
              </a:buClr>
              <a:buSzPts val="2400"/>
              <a:buFont typeface="Times"/>
              <a:buChar char="–"/>
              <a:defRPr sz="2400"/>
            </a:lvl2pPr>
            <a:lvl3pPr marL="1371600" lvl="2" indent="-355600" algn="l">
              <a:spcBef>
                <a:spcPts val="400"/>
              </a:spcBef>
              <a:spcAft>
                <a:spcPts val="0"/>
              </a:spcAft>
              <a:buClr>
                <a:schemeClr val="lt1"/>
              </a:buClr>
              <a:buSzPts val="2000"/>
              <a:buFont typeface="Times"/>
              <a:buChar char="•"/>
              <a:defRPr sz="2000"/>
            </a:lvl3pPr>
            <a:lvl4pPr marL="1828800" lvl="3" indent="-342900" algn="l">
              <a:spcBef>
                <a:spcPts val="360"/>
              </a:spcBef>
              <a:spcAft>
                <a:spcPts val="0"/>
              </a:spcAft>
              <a:buClr>
                <a:schemeClr val="lt1"/>
              </a:buClr>
              <a:buSzPts val="1800"/>
              <a:buFont typeface="Times"/>
              <a:buChar char="–"/>
              <a:defRPr sz="1800"/>
            </a:lvl4pPr>
            <a:lvl5pPr marL="2286000" lvl="4" indent="-342900" algn="l">
              <a:spcBef>
                <a:spcPts val="360"/>
              </a:spcBef>
              <a:spcAft>
                <a:spcPts val="0"/>
              </a:spcAft>
              <a:buClr>
                <a:schemeClr val="lt1"/>
              </a:buClr>
              <a:buSzPts val="1800"/>
              <a:buFont typeface="Times"/>
              <a:buChar char="»"/>
              <a:defRPr sz="1800"/>
            </a:lvl5pPr>
            <a:lvl6pPr marL="2743200" lvl="5" indent="-342900" algn="l">
              <a:spcBef>
                <a:spcPts val="360"/>
              </a:spcBef>
              <a:spcAft>
                <a:spcPts val="0"/>
              </a:spcAft>
              <a:buClr>
                <a:schemeClr val="lt1"/>
              </a:buClr>
              <a:buSzPts val="1800"/>
              <a:buFont typeface="Times"/>
              <a:buChar char="»"/>
              <a:defRPr sz="1800"/>
            </a:lvl6pPr>
            <a:lvl7pPr marL="3200400" lvl="6" indent="-342900" algn="l">
              <a:spcBef>
                <a:spcPts val="360"/>
              </a:spcBef>
              <a:spcAft>
                <a:spcPts val="0"/>
              </a:spcAft>
              <a:buClr>
                <a:schemeClr val="lt1"/>
              </a:buClr>
              <a:buSzPts val="1800"/>
              <a:buFont typeface="Times"/>
              <a:buChar char="»"/>
              <a:defRPr sz="1800"/>
            </a:lvl7pPr>
            <a:lvl8pPr marL="3657600" lvl="7" indent="-342900" algn="l">
              <a:spcBef>
                <a:spcPts val="360"/>
              </a:spcBef>
              <a:spcAft>
                <a:spcPts val="0"/>
              </a:spcAft>
              <a:buClr>
                <a:schemeClr val="lt1"/>
              </a:buClr>
              <a:buSzPts val="1800"/>
              <a:buFont typeface="Times"/>
              <a:buChar char="»"/>
              <a:defRPr sz="1800"/>
            </a:lvl8pPr>
            <a:lvl9pPr marL="4114800" lvl="8" indent="-342900" algn="l">
              <a:spcBef>
                <a:spcPts val="360"/>
              </a:spcBef>
              <a:spcAft>
                <a:spcPts val="0"/>
              </a:spcAft>
              <a:buClr>
                <a:schemeClr val="lt1"/>
              </a:buClr>
              <a:buSzPts val="1800"/>
              <a:buFont typeface="Times"/>
              <a:buChar char="»"/>
              <a:defRPr sz="1800"/>
            </a:lvl9pPr>
          </a:lstStyle>
          <a:p>
            <a:endParaRPr/>
          </a:p>
        </p:txBody>
      </p:sp>
      <p:sp>
        <p:nvSpPr>
          <p:cNvPr id="29" name="Google Shape;29;p7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b="0" i="0" u="none" strike="noStrike" cap="none">
                <a:solidFill>
                  <a:schemeClr val="lt1"/>
                </a:solidFill>
                <a:latin typeface="Times"/>
                <a:ea typeface="Times"/>
                <a:cs typeface="Times"/>
                <a:sym typeface="Times"/>
              </a:defRPr>
            </a:lvl1pPr>
            <a:lvl2pPr marL="0" lvl="1" indent="0" algn="r">
              <a:spcBef>
                <a:spcPts val="0"/>
              </a:spcBef>
              <a:spcAft>
                <a:spcPts val="0"/>
              </a:spcAft>
              <a:buNone/>
              <a:defRPr sz="1400" b="0" i="0" u="none" strike="noStrike" cap="none">
                <a:solidFill>
                  <a:schemeClr val="lt1"/>
                </a:solidFill>
                <a:latin typeface="Times"/>
                <a:ea typeface="Times"/>
                <a:cs typeface="Times"/>
                <a:sym typeface="Times"/>
              </a:defRPr>
            </a:lvl2pPr>
            <a:lvl3pPr marL="0" lvl="2" indent="0" algn="r">
              <a:spcBef>
                <a:spcPts val="0"/>
              </a:spcBef>
              <a:spcAft>
                <a:spcPts val="0"/>
              </a:spcAft>
              <a:buNone/>
              <a:defRPr sz="1400" b="0" i="0" u="none" strike="noStrike" cap="none">
                <a:solidFill>
                  <a:schemeClr val="lt1"/>
                </a:solidFill>
                <a:latin typeface="Times"/>
                <a:ea typeface="Times"/>
                <a:cs typeface="Times"/>
                <a:sym typeface="Times"/>
              </a:defRPr>
            </a:lvl3pPr>
            <a:lvl4pPr marL="0" lvl="3" indent="0" algn="r">
              <a:spcBef>
                <a:spcPts val="0"/>
              </a:spcBef>
              <a:spcAft>
                <a:spcPts val="0"/>
              </a:spcAft>
              <a:buNone/>
              <a:defRPr sz="1400" b="0" i="0" u="none" strike="noStrike" cap="none">
                <a:solidFill>
                  <a:schemeClr val="lt1"/>
                </a:solidFill>
                <a:latin typeface="Times"/>
                <a:ea typeface="Times"/>
                <a:cs typeface="Times"/>
                <a:sym typeface="Times"/>
              </a:defRPr>
            </a:lvl4pPr>
            <a:lvl5pPr marL="0" lvl="4" indent="0" algn="r">
              <a:spcBef>
                <a:spcPts val="0"/>
              </a:spcBef>
              <a:spcAft>
                <a:spcPts val="0"/>
              </a:spcAft>
              <a:buNone/>
              <a:defRPr sz="1400" b="0" i="0" u="none" strike="noStrike" cap="none">
                <a:solidFill>
                  <a:schemeClr val="lt1"/>
                </a:solidFill>
                <a:latin typeface="Times"/>
                <a:ea typeface="Times"/>
                <a:cs typeface="Times"/>
                <a:sym typeface="Times"/>
              </a:defRPr>
            </a:lvl5pPr>
            <a:lvl6pPr marL="0" lvl="5" indent="0" algn="r">
              <a:spcBef>
                <a:spcPts val="0"/>
              </a:spcBef>
              <a:spcAft>
                <a:spcPts val="0"/>
              </a:spcAft>
              <a:buNone/>
              <a:defRPr sz="1400" b="0" i="0" u="none" strike="noStrike" cap="none">
                <a:solidFill>
                  <a:schemeClr val="lt1"/>
                </a:solidFill>
                <a:latin typeface="Times"/>
                <a:ea typeface="Times"/>
                <a:cs typeface="Times"/>
                <a:sym typeface="Times"/>
              </a:defRPr>
            </a:lvl6pPr>
            <a:lvl7pPr marL="0" lvl="6" indent="0" algn="r">
              <a:spcBef>
                <a:spcPts val="0"/>
              </a:spcBef>
              <a:spcAft>
                <a:spcPts val="0"/>
              </a:spcAft>
              <a:buNone/>
              <a:defRPr sz="1400" b="0" i="0" u="none" strike="noStrike" cap="none">
                <a:solidFill>
                  <a:schemeClr val="lt1"/>
                </a:solidFill>
                <a:latin typeface="Times"/>
                <a:ea typeface="Times"/>
                <a:cs typeface="Times"/>
                <a:sym typeface="Times"/>
              </a:defRPr>
            </a:lvl7pPr>
            <a:lvl8pPr marL="0" lvl="7" indent="0" algn="r">
              <a:spcBef>
                <a:spcPts val="0"/>
              </a:spcBef>
              <a:spcAft>
                <a:spcPts val="0"/>
              </a:spcAft>
              <a:buNone/>
              <a:defRPr sz="1400" b="0" i="0" u="none" strike="noStrike" cap="none">
                <a:solidFill>
                  <a:schemeClr val="lt1"/>
                </a:solidFill>
                <a:latin typeface="Times"/>
                <a:ea typeface="Times"/>
                <a:cs typeface="Times"/>
                <a:sym typeface="Times"/>
              </a:defRPr>
            </a:lvl8pPr>
            <a:lvl9pPr marL="0" lvl="8" indent="0" algn="r">
              <a:spcBef>
                <a:spcPts val="0"/>
              </a:spcBef>
              <a:spcAft>
                <a:spcPts val="0"/>
              </a:spcAft>
              <a:buNone/>
              <a:defRPr sz="1400" b="0" i="0" u="none" strike="noStrike" cap="none">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
        <p:cNvGrpSpPr/>
        <p:nvPr/>
      </p:nvGrpSpPr>
      <p:grpSpPr>
        <a:xfrm>
          <a:off x="0" y="0"/>
          <a:ext cx="0" cy="0"/>
          <a:chOff x="0" y="0"/>
          <a:chExt cx="0" cy="0"/>
        </a:xfrm>
      </p:grpSpPr>
      <p:sp>
        <p:nvSpPr>
          <p:cNvPr id="33" name="Google Shape;33;p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4" name="Google Shape;34;p7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Font typeface="Times"/>
              <a:buNone/>
              <a:defRPr sz="2400" b="1"/>
            </a:lvl1pPr>
            <a:lvl2pPr marL="914400" lvl="1" indent="-228600" algn="l">
              <a:spcBef>
                <a:spcPts val="400"/>
              </a:spcBef>
              <a:spcAft>
                <a:spcPts val="0"/>
              </a:spcAft>
              <a:buClr>
                <a:schemeClr val="lt1"/>
              </a:buClr>
              <a:buSzPts val="2000"/>
              <a:buFont typeface="Times"/>
              <a:buNone/>
              <a:defRPr sz="2000" b="1"/>
            </a:lvl2pPr>
            <a:lvl3pPr marL="1371600" lvl="2" indent="-228600" algn="l">
              <a:spcBef>
                <a:spcPts val="360"/>
              </a:spcBef>
              <a:spcAft>
                <a:spcPts val="0"/>
              </a:spcAft>
              <a:buClr>
                <a:schemeClr val="lt1"/>
              </a:buClr>
              <a:buSzPts val="1800"/>
              <a:buFont typeface="Times"/>
              <a:buNone/>
              <a:defRPr sz="1800" b="1"/>
            </a:lvl3pPr>
            <a:lvl4pPr marL="1828800" lvl="3" indent="-228600" algn="l">
              <a:spcBef>
                <a:spcPts val="320"/>
              </a:spcBef>
              <a:spcAft>
                <a:spcPts val="0"/>
              </a:spcAft>
              <a:buClr>
                <a:schemeClr val="lt1"/>
              </a:buClr>
              <a:buSzPts val="1600"/>
              <a:buFont typeface="Times"/>
              <a:buNone/>
              <a:defRPr sz="1600" b="1"/>
            </a:lvl4pPr>
            <a:lvl5pPr marL="2286000" lvl="4" indent="-228600" algn="l">
              <a:spcBef>
                <a:spcPts val="320"/>
              </a:spcBef>
              <a:spcAft>
                <a:spcPts val="0"/>
              </a:spcAft>
              <a:buClr>
                <a:schemeClr val="lt1"/>
              </a:buClr>
              <a:buSzPts val="1600"/>
              <a:buFont typeface="Times"/>
              <a:buNone/>
              <a:defRPr sz="1600" b="1"/>
            </a:lvl5pPr>
            <a:lvl6pPr marL="2743200" lvl="5" indent="-228600" algn="l">
              <a:spcBef>
                <a:spcPts val="320"/>
              </a:spcBef>
              <a:spcAft>
                <a:spcPts val="0"/>
              </a:spcAft>
              <a:buClr>
                <a:schemeClr val="lt1"/>
              </a:buClr>
              <a:buSzPts val="1600"/>
              <a:buFont typeface="Times"/>
              <a:buNone/>
              <a:defRPr sz="1600" b="1"/>
            </a:lvl6pPr>
            <a:lvl7pPr marL="3200400" lvl="6" indent="-228600" algn="l">
              <a:spcBef>
                <a:spcPts val="320"/>
              </a:spcBef>
              <a:spcAft>
                <a:spcPts val="0"/>
              </a:spcAft>
              <a:buClr>
                <a:schemeClr val="lt1"/>
              </a:buClr>
              <a:buSzPts val="1600"/>
              <a:buFont typeface="Times"/>
              <a:buNone/>
              <a:defRPr sz="1600" b="1"/>
            </a:lvl7pPr>
            <a:lvl8pPr marL="3657600" lvl="7" indent="-228600" algn="l">
              <a:spcBef>
                <a:spcPts val="320"/>
              </a:spcBef>
              <a:spcAft>
                <a:spcPts val="0"/>
              </a:spcAft>
              <a:buClr>
                <a:schemeClr val="lt1"/>
              </a:buClr>
              <a:buSzPts val="1600"/>
              <a:buFont typeface="Times"/>
              <a:buNone/>
              <a:defRPr sz="1600" b="1"/>
            </a:lvl8pPr>
            <a:lvl9pPr marL="4114800" lvl="8" indent="-228600" algn="l">
              <a:spcBef>
                <a:spcPts val="320"/>
              </a:spcBef>
              <a:spcAft>
                <a:spcPts val="0"/>
              </a:spcAft>
              <a:buClr>
                <a:schemeClr val="lt1"/>
              </a:buClr>
              <a:buSzPts val="1600"/>
              <a:buFont typeface="Times"/>
              <a:buNone/>
              <a:defRPr sz="1600" b="1"/>
            </a:lvl9pPr>
          </a:lstStyle>
          <a:p>
            <a:endParaRPr/>
          </a:p>
        </p:txBody>
      </p:sp>
      <p:sp>
        <p:nvSpPr>
          <p:cNvPr id="35" name="Google Shape;35;p7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Font typeface="Times"/>
              <a:buChar char="•"/>
              <a:defRPr sz="2400"/>
            </a:lvl1pPr>
            <a:lvl2pPr marL="914400" lvl="1" indent="-355600" algn="l">
              <a:spcBef>
                <a:spcPts val="400"/>
              </a:spcBef>
              <a:spcAft>
                <a:spcPts val="0"/>
              </a:spcAft>
              <a:buClr>
                <a:schemeClr val="lt1"/>
              </a:buClr>
              <a:buSzPts val="2000"/>
              <a:buFont typeface="Times"/>
              <a:buChar char="–"/>
              <a:defRPr sz="2000"/>
            </a:lvl2pPr>
            <a:lvl3pPr marL="1371600" lvl="2" indent="-342900" algn="l">
              <a:spcBef>
                <a:spcPts val="360"/>
              </a:spcBef>
              <a:spcAft>
                <a:spcPts val="0"/>
              </a:spcAft>
              <a:buClr>
                <a:schemeClr val="lt1"/>
              </a:buClr>
              <a:buSzPts val="1800"/>
              <a:buFont typeface="Times"/>
              <a:buChar char="•"/>
              <a:defRPr sz="1800"/>
            </a:lvl3pPr>
            <a:lvl4pPr marL="1828800" lvl="3" indent="-330200" algn="l">
              <a:spcBef>
                <a:spcPts val="320"/>
              </a:spcBef>
              <a:spcAft>
                <a:spcPts val="0"/>
              </a:spcAft>
              <a:buClr>
                <a:schemeClr val="lt1"/>
              </a:buClr>
              <a:buSzPts val="1600"/>
              <a:buFont typeface="Times"/>
              <a:buChar char="–"/>
              <a:defRPr sz="1600"/>
            </a:lvl4pPr>
            <a:lvl5pPr marL="2286000" lvl="4" indent="-330200" algn="l">
              <a:spcBef>
                <a:spcPts val="320"/>
              </a:spcBef>
              <a:spcAft>
                <a:spcPts val="0"/>
              </a:spcAft>
              <a:buClr>
                <a:schemeClr val="lt1"/>
              </a:buClr>
              <a:buSzPts val="1600"/>
              <a:buFont typeface="Times"/>
              <a:buChar char="»"/>
              <a:defRPr sz="1600"/>
            </a:lvl5pPr>
            <a:lvl6pPr marL="2743200" lvl="5" indent="-330200" algn="l">
              <a:spcBef>
                <a:spcPts val="320"/>
              </a:spcBef>
              <a:spcAft>
                <a:spcPts val="0"/>
              </a:spcAft>
              <a:buClr>
                <a:schemeClr val="lt1"/>
              </a:buClr>
              <a:buSzPts val="1600"/>
              <a:buFont typeface="Times"/>
              <a:buChar char="»"/>
              <a:defRPr sz="1600"/>
            </a:lvl6pPr>
            <a:lvl7pPr marL="3200400" lvl="6" indent="-330200" algn="l">
              <a:spcBef>
                <a:spcPts val="320"/>
              </a:spcBef>
              <a:spcAft>
                <a:spcPts val="0"/>
              </a:spcAft>
              <a:buClr>
                <a:schemeClr val="lt1"/>
              </a:buClr>
              <a:buSzPts val="1600"/>
              <a:buFont typeface="Times"/>
              <a:buChar char="»"/>
              <a:defRPr sz="1600"/>
            </a:lvl7pPr>
            <a:lvl8pPr marL="3657600" lvl="7" indent="-330200" algn="l">
              <a:spcBef>
                <a:spcPts val="320"/>
              </a:spcBef>
              <a:spcAft>
                <a:spcPts val="0"/>
              </a:spcAft>
              <a:buClr>
                <a:schemeClr val="lt1"/>
              </a:buClr>
              <a:buSzPts val="1600"/>
              <a:buFont typeface="Times"/>
              <a:buChar char="»"/>
              <a:defRPr sz="1600"/>
            </a:lvl8pPr>
            <a:lvl9pPr marL="4114800" lvl="8" indent="-330200" algn="l">
              <a:spcBef>
                <a:spcPts val="320"/>
              </a:spcBef>
              <a:spcAft>
                <a:spcPts val="0"/>
              </a:spcAft>
              <a:buClr>
                <a:schemeClr val="lt1"/>
              </a:buClr>
              <a:buSzPts val="1600"/>
              <a:buFont typeface="Times"/>
              <a:buChar char="»"/>
              <a:defRPr sz="1600"/>
            </a:lvl9pPr>
          </a:lstStyle>
          <a:p>
            <a:endParaRPr/>
          </a:p>
        </p:txBody>
      </p:sp>
      <p:sp>
        <p:nvSpPr>
          <p:cNvPr id="36" name="Google Shape;36;p7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Font typeface="Times"/>
              <a:buNone/>
              <a:defRPr sz="2400" b="1"/>
            </a:lvl1pPr>
            <a:lvl2pPr marL="914400" lvl="1" indent="-228600" algn="l">
              <a:spcBef>
                <a:spcPts val="400"/>
              </a:spcBef>
              <a:spcAft>
                <a:spcPts val="0"/>
              </a:spcAft>
              <a:buClr>
                <a:schemeClr val="lt1"/>
              </a:buClr>
              <a:buSzPts val="2000"/>
              <a:buFont typeface="Times"/>
              <a:buNone/>
              <a:defRPr sz="2000" b="1"/>
            </a:lvl2pPr>
            <a:lvl3pPr marL="1371600" lvl="2" indent="-228600" algn="l">
              <a:spcBef>
                <a:spcPts val="360"/>
              </a:spcBef>
              <a:spcAft>
                <a:spcPts val="0"/>
              </a:spcAft>
              <a:buClr>
                <a:schemeClr val="lt1"/>
              </a:buClr>
              <a:buSzPts val="1800"/>
              <a:buFont typeface="Times"/>
              <a:buNone/>
              <a:defRPr sz="1800" b="1"/>
            </a:lvl3pPr>
            <a:lvl4pPr marL="1828800" lvl="3" indent="-228600" algn="l">
              <a:spcBef>
                <a:spcPts val="320"/>
              </a:spcBef>
              <a:spcAft>
                <a:spcPts val="0"/>
              </a:spcAft>
              <a:buClr>
                <a:schemeClr val="lt1"/>
              </a:buClr>
              <a:buSzPts val="1600"/>
              <a:buFont typeface="Times"/>
              <a:buNone/>
              <a:defRPr sz="1600" b="1"/>
            </a:lvl4pPr>
            <a:lvl5pPr marL="2286000" lvl="4" indent="-228600" algn="l">
              <a:spcBef>
                <a:spcPts val="320"/>
              </a:spcBef>
              <a:spcAft>
                <a:spcPts val="0"/>
              </a:spcAft>
              <a:buClr>
                <a:schemeClr val="lt1"/>
              </a:buClr>
              <a:buSzPts val="1600"/>
              <a:buFont typeface="Times"/>
              <a:buNone/>
              <a:defRPr sz="1600" b="1"/>
            </a:lvl5pPr>
            <a:lvl6pPr marL="2743200" lvl="5" indent="-228600" algn="l">
              <a:spcBef>
                <a:spcPts val="320"/>
              </a:spcBef>
              <a:spcAft>
                <a:spcPts val="0"/>
              </a:spcAft>
              <a:buClr>
                <a:schemeClr val="lt1"/>
              </a:buClr>
              <a:buSzPts val="1600"/>
              <a:buFont typeface="Times"/>
              <a:buNone/>
              <a:defRPr sz="1600" b="1"/>
            </a:lvl6pPr>
            <a:lvl7pPr marL="3200400" lvl="6" indent="-228600" algn="l">
              <a:spcBef>
                <a:spcPts val="320"/>
              </a:spcBef>
              <a:spcAft>
                <a:spcPts val="0"/>
              </a:spcAft>
              <a:buClr>
                <a:schemeClr val="lt1"/>
              </a:buClr>
              <a:buSzPts val="1600"/>
              <a:buFont typeface="Times"/>
              <a:buNone/>
              <a:defRPr sz="1600" b="1"/>
            </a:lvl7pPr>
            <a:lvl8pPr marL="3657600" lvl="7" indent="-228600" algn="l">
              <a:spcBef>
                <a:spcPts val="320"/>
              </a:spcBef>
              <a:spcAft>
                <a:spcPts val="0"/>
              </a:spcAft>
              <a:buClr>
                <a:schemeClr val="lt1"/>
              </a:buClr>
              <a:buSzPts val="1600"/>
              <a:buFont typeface="Times"/>
              <a:buNone/>
              <a:defRPr sz="1600" b="1"/>
            </a:lvl8pPr>
            <a:lvl9pPr marL="4114800" lvl="8" indent="-228600" algn="l">
              <a:spcBef>
                <a:spcPts val="320"/>
              </a:spcBef>
              <a:spcAft>
                <a:spcPts val="0"/>
              </a:spcAft>
              <a:buClr>
                <a:schemeClr val="lt1"/>
              </a:buClr>
              <a:buSzPts val="1600"/>
              <a:buFont typeface="Times"/>
              <a:buNone/>
              <a:defRPr sz="1600" b="1"/>
            </a:lvl9pPr>
          </a:lstStyle>
          <a:p>
            <a:endParaRPr/>
          </a:p>
        </p:txBody>
      </p:sp>
      <p:sp>
        <p:nvSpPr>
          <p:cNvPr id="37" name="Google Shape;37;p7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Font typeface="Times"/>
              <a:buChar char="•"/>
              <a:defRPr sz="2400"/>
            </a:lvl1pPr>
            <a:lvl2pPr marL="914400" lvl="1" indent="-355600" algn="l">
              <a:spcBef>
                <a:spcPts val="400"/>
              </a:spcBef>
              <a:spcAft>
                <a:spcPts val="0"/>
              </a:spcAft>
              <a:buClr>
                <a:schemeClr val="lt1"/>
              </a:buClr>
              <a:buSzPts val="2000"/>
              <a:buFont typeface="Times"/>
              <a:buChar char="–"/>
              <a:defRPr sz="2000"/>
            </a:lvl2pPr>
            <a:lvl3pPr marL="1371600" lvl="2" indent="-342900" algn="l">
              <a:spcBef>
                <a:spcPts val="360"/>
              </a:spcBef>
              <a:spcAft>
                <a:spcPts val="0"/>
              </a:spcAft>
              <a:buClr>
                <a:schemeClr val="lt1"/>
              </a:buClr>
              <a:buSzPts val="1800"/>
              <a:buFont typeface="Times"/>
              <a:buChar char="•"/>
              <a:defRPr sz="1800"/>
            </a:lvl3pPr>
            <a:lvl4pPr marL="1828800" lvl="3" indent="-330200" algn="l">
              <a:spcBef>
                <a:spcPts val="320"/>
              </a:spcBef>
              <a:spcAft>
                <a:spcPts val="0"/>
              </a:spcAft>
              <a:buClr>
                <a:schemeClr val="lt1"/>
              </a:buClr>
              <a:buSzPts val="1600"/>
              <a:buFont typeface="Times"/>
              <a:buChar char="–"/>
              <a:defRPr sz="1600"/>
            </a:lvl4pPr>
            <a:lvl5pPr marL="2286000" lvl="4" indent="-330200" algn="l">
              <a:spcBef>
                <a:spcPts val="320"/>
              </a:spcBef>
              <a:spcAft>
                <a:spcPts val="0"/>
              </a:spcAft>
              <a:buClr>
                <a:schemeClr val="lt1"/>
              </a:buClr>
              <a:buSzPts val="1600"/>
              <a:buFont typeface="Times"/>
              <a:buChar char="»"/>
              <a:defRPr sz="1600"/>
            </a:lvl5pPr>
            <a:lvl6pPr marL="2743200" lvl="5" indent="-330200" algn="l">
              <a:spcBef>
                <a:spcPts val="320"/>
              </a:spcBef>
              <a:spcAft>
                <a:spcPts val="0"/>
              </a:spcAft>
              <a:buClr>
                <a:schemeClr val="lt1"/>
              </a:buClr>
              <a:buSzPts val="1600"/>
              <a:buFont typeface="Times"/>
              <a:buChar char="»"/>
              <a:defRPr sz="1600"/>
            </a:lvl6pPr>
            <a:lvl7pPr marL="3200400" lvl="6" indent="-330200" algn="l">
              <a:spcBef>
                <a:spcPts val="320"/>
              </a:spcBef>
              <a:spcAft>
                <a:spcPts val="0"/>
              </a:spcAft>
              <a:buClr>
                <a:schemeClr val="lt1"/>
              </a:buClr>
              <a:buSzPts val="1600"/>
              <a:buFont typeface="Times"/>
              <a:buChar char="»"/>
              <a:defRPr sz="1600"/>
            </a:lvl7pPr>
            <a:lvl8pPr marL="3657600" lvl="7" indent="-330200" algn="l">
              <a:spcBef>
                <a:spcPts val="320"/>
              </a:spcBef>
              <a:spcAft>
                <a:spcPts val="0"/>
              </a:spcAft>
              <a:buClr>
                <a:schemeClr val="lt1"/>
              </a:buClr>
              <a:buSzPts val="1600"/>
              <a:buFont typeface="Times"/>
              <a:buChar char="»"/>
              <a:defRPr sz="1600"/>
            </a:lvl8pPr>
            <a:lvl9pPr marL="4114800" lvl="8" indent="-330200" algn="l">
              <a:spcBef>
                <a:spcPts val="320"/>
              </a:spcBef>
              <a:spcAft>
                <a:spcPts val="0"/>
              </a:spcAft>
              <a:buClr>
                <a:schemeClr val="lt1"/>
              </a:buClr>
              <a:buSzPts val="1600"/>
              <a:buFont typeface="Times"/>
              <a:buChar char="»"/>
              <a:defRPr sz="1600"/>
            </a:lvl9pPr>
          </a:lstStyle>
          <a:p>
            <a:endParaRPr/>
          </a:p>
        </p:txBody>
      </p:sp>
      <p:sp>
        <p:nvSpPr>
          <p:cNvPr id="38" name="Google Shape;38;p7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7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b="0" i="0" u="none" strike="noStrike" cap="none">
                <a:solidFill>
                  <a:schemeClr val="lt1"/>
                </a:solidFill>
                <a:latin typeface="Times"/>
                <a:ea typeface="Times"/>
                <a:cs typeface="Times"/>
                <a:sym typeface="Times"/>
              </a:defRPr>
            </a:lvl1pPr>
            <a:lvl2pPr marL="0" lvl="1" indent="0" algn="r">
              <a:spcBef>
                <a:spcPts val="0"/>
              </a:spcBef>
              <a:spcAft>
                <a:spcPts val="0"/>
              </a:spcAft>
              <a:buNone/>
              <a:defRPr sz="1400" b="0" i="0" u="none" strike="noStrike" cap="none">
                <a:solidFill>
                  <a:schemeClr val="lt1"/>
                </a:solidFill>
                <a:latin typeface="Times"/>
                <a:ea typeface="Times"/>
                <a:cs typeface="Times"/>
                <a:sym typeface="Times"/>
              </a:defRPr>
            </a:lvl2pPr>
            <a:lvl3pPr marL="0" lvl="2" indent="0" algn="r">
              <a:spcBef>
                <a:spcPts val="0"/>
              </a:spcBef>
              <a:spcAft>
                <a:spcPts val="0"/>
              </a:spcAft>
              <a:buNone/>
              <a:defRPr sz="1400" b="0" i="0" u="none" strike="noStrike" cap="none">
                <a:solidFill>
                  <a:schemeClr val="lt1"/>
                </a:solidFill>
                <a:latin typeface="Times"/>
                <a:ea typeface="Times"/>
                <a:cs typeface="Times"/>
                <a:sym typeface="Times"/>
              </a:defRPr>
            </a:lvl3pPr>
            <a:lvl4pPr marL="0" lvl="3" indent="0" algn="r">
              <a:spcBef>
                <a:spcPts val="0"/>
              </a:spcBef>
              <a:spcAft>
                <a:spcPts val="0"/>
              </a:spcAft>
              <a:buNone/>
              <a:defRPr sz="1400" b="0" i="0" u="none" strike="noStrike" cap="none">
                <a:solidFill>
                  <a:schemeClr val="lt1"/>
                </a:solidFill>
                <a:latin typeface="Times"/>
                <a:ea typeface="Times"/>
                <a:cs typeface="Times"/>
                <a:sym typeface="Times"/>
              </a:defRPr>
            </a:lvl4pPr>
            <a:lvl5pPr marL="0" lvl="4" indent="0" algn="r">
              <a:spcBef>
                <a:spcPts val="0"/>
              </a:spcBef>
              <a:spcAft>
                <a:spcPts val="0"/>
              </a:spcAft>
              <a:buNone/>
              <a:defRPr sz="1400" b="0" i="0" u="none" strike="noStrike" cap="none">
                <a:solidFill>
                  <a:schemeClr val="lt1"/>
                </a:solidFill>
                <a:latin typeface="Times"/>
                <a:ea typeface="Times"/>
                <a:cs typeface="Times"/>
                <a:sym typeface="Times"/>
              </a:defRPr>
            </a:lvl5pPr>
            <a:lvl6pPr marL="0" lvl="5" indent="0" algn="r">
              <a:spcBef>
                <a:spcPts val="0"/>
              </a:spcBef>
              <a:spcAft>
                <a:spcPts val="0"/>
              </a:spcAft>
              <a:buNone/>
              <a:defRPr sz="1400" b="0" i="0" u="none" strike="noStrike" cap="none">
                <a:solidFill>
                  <a:schemeClr val="lt1"/>
                </a:solidFill>
                <a:latin typeface="Times"/>
                <a:ea typeface="Times"/>
                <a:cs typeface="Times"/>
                <a:sym typeface="Times"/>
              </a:defRPr>
            </a:lvl6pPr>
            <a:lvl7pPr marL="0" lvl="6" indent="0" algn="r">
              <a:spcBef>
                <a:spcPts val="0"/>
              </a:spcBef>
              <a:spcAft>
                <a:spcPts val="0"/>
              </a:spcAft>
              <a:buNone/>
              <a:defRPr sz="1400" b="0" i="0" u="none" strike="noStrike" cap="none">
                <a:solidFill>
                  <a:schemeClr val="lt1"/>
                </a:solidFill>
                <a:latin typeface="Times"/>
                <a:ea typeface="Times"/>
                <a:cs typeface="Times"/>
                <a:sym typeface="Times"/>
              </a:defRPr>
            </a:lvl7pPr>
            <a:lvl8pPr marL="0" lvl="7" indent="0" algn="r">
              <a:spcBef>
                <a:spcPts val="0"/>
              </a:spcBef>
              <a:spcAft>
                <a:spcPts val="0"/>
              </a:spcAft>
              <a:buNone/>
              <a:defRPr sz="1400" b="0" i="0" u="none" strike="noStrike" cap="none">
                <a:solidFill>
                  <a:schemeClr val="lt1"/>
                </a:solidFill>
                <a:latin typeface="Times"/>
                <a:ea typeface="Times"/>
                <a:cs typeface="Times"/>
                <a:sym typeface="Times"/>
              </a:defRPr>
            </a:lvl8pPr>
            <a:lvl9pPr marL="0" lvl="8" indent="0" algn="r">
              <a:spcBef>
                <a:spcPts val="0"/>
              </a:spcBef>
              <a:spcAft>
                <a:spcPts val="0"/>
              </a:spcAft>
              <a:buNone/>
              <a:defRPr sz="1400" b="0" i="0" u="none" strike="noStrike" cap="none">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8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 name="Google Shape;43;p8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8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8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b="0" i="0" u="none" strike="noStrike" cap="none">
                <a:solidFill>
                  <a:schemeClr val="lt1"/>
                </a:solidFill>
                <a:latin typeface="Times"/>
                <a:ea typeface="Times"/>
                <a:cs typeface="Times"/>
                <a:sym typeface="Times"/>
              </a:defRPr>
            </a:lvl1pPr>
            <a:lvl2pPr marL="0" lvl="1" indent="0" algn="r">
              <a:spcBef>
                <a:spcPts val="0"/>
              </a:spcBef>
              <a:spcAft>
                <a:spcPts val="0"/>
              </a:spcAft>
              <a:buNone/>
              <a:defRPr sz="1400" b="0" i="0" u="none" strike="noStrike" cap="none">
                <a:solidFill>
                  <a:schemeClr val="lt1"/>
                </a:solidFill>
                <a:latin typeface="Times"/>
                <a:ea typeface="Times"/>
                <a:cs typeface="Times"/>
                <a:sym typeface="Times"/>
              </a:defRPr>
            </a:lvl2pPr>
            <a:lvl3pPr marL="0" lvl="2" indent="0" algn="r">
              <a:spcBef>
                <a:spcPts val="0"/>
              </a:spcBef>
              <a:spcAft>
                <a:spcPts val="0"/>
              </a:spcAft>
              <a:buNone/>
              <a:defRPr sz="1400" b="0" i="0" u="none" strike="noStrike" cap="none">
                <a:solidFill>
                  <a:schemeClr val="lt1"/>
                </a:solidFill>
                <a:latin typeface="Times"/>
                <a:ea typeface="Times"/>
                <a:cs typeface="Times"/>
                <a:sym typeface="Times"/>
              </a:defRPr>
            </a:lvl3pPr>
            <a:lvl4pPr marL="0" lvl="3" indent="0" algn="r">
              <a:spcBef>
                <a:spcPts val="0"/>
              </a:spcBef>
              <a:spcAft>
                <a:spcPts val="0"/>
              </a:spcAft>
              <a:buNone/>
              <a:defRPr sz="1400" b="0" i="0" u="none" strike="noStrike" cap="none">
                <a:solidFill>
                  <a:schemeClr val="lt1"/>
                </a:solidFill>
                <a:latin typeface="Times"/>
                <a:ea typeface="Times"/>
                <a:cs typeface="Times"/>
                <a:sym typeface="Times"/>
              </a:defRPr>
            </a:lvl4pPr>
            <a:lvl5pPr marL="0" lvl="4" indent="0" algn="r">
              <a:spcBef>
                <a:spcPts val="0"/>
              </a:spcBef>
              <a:spcAft>
                <a:spcPts val="0"/>
              </a:spcAft>
              <a:buNone/>
              <a:defRPr sz="1400" b="0" i="0" u="none" strike="noStrike" cap="none">
                <a:solidFill>
                  <a:schemeClr val="lt1"/>
                </a:solidFill>
                <a:latin typeface="Times"/>
                <a:ea typeface="Times"/>
                <a:cs typeface="Times"/>
                <a:sym typeface="Times"/>
              </a:defRPr>
            </a:lvl5pPr>
            <a:lvl6pPr marL="0" lvl="5" indent="0" algn="r">
              <a:spcBef>
                <a:spcPts val="0"/>
              </a:spcBef>
              <a:spcAft>
                <a:spcPts val="0"/>
              </a:spcAft>
              <a:buNone/>
              <a:defRPr sz="1400" b="0" i="0" u="none" strike="noStrike" cap="none">
                <a:solidFill>
                  <a:schemeClr val="lt1"/>
                </a:solidFill>
                <a:latin typeface="Times"/>
                <a:ea typeface="Times"/>
                <a:cs typeface="Times"/>
                <a:sym typeface="Times"/>
              </a:defRPr>
            </a:lvl6pPr>
            <a:lvl7pPr marL="0" lvl="6" indent="0" algn="r">
              <a:spcBef>
                <a:spcPts val="0"/>
              </a:spcBef>
              <a:spcAft>
                <a:spcPts val="0"/>
              </a:spcAft>
              <a:buNone/>
              <a:defRPr sz="1400" b="0" i="0" u="none" strike="noStrike" cap="none">
                <a:solidFill>
                  <a:schemeClr val="lt1"/>
                </a:solidFill>
                <a:latin typeface="Times"/>
                <a:ea typeface="Times"/>
                <a:cs typeface="Times"/>
                <a:sym typeface="Times"/>
              </a:defRPr>
            </a:lvl7pPr>
            <a:lvl8pPr marL="0" lvl="7" indent="0" algn="r">
              <a:spcBef>
                <a:spcPts val="0"/>
              </a:spcBef>
              <a:spcAft>
                <a:spcPts val="0"/>
              </a:spcAft>
              <a:buNone/>
              <a:defRPr sz="1400" b="0" i="0" u="none" strike="noStrike" cap="none">
                <a:solidFill>
                  <a:schemeClr val="lt1"/>
                </a:solidFill>
                <a:latin typeface="Times"/>
                <a:ea typeface="Times"/>
                <a:cs typeface="Times"/>
                <a:sym typeface="Times"/>
              </a:defRPr>
            </a:lvl8pPr>
            <a:lvl9pPr marL="0" lvl="8" indent="0" algn="r">
              <a:spcBef>
                <a:spcPts val="0"/>
              </a:spcBef>
              <a:spcAft>
                <a:spcPts val="0"/>
              </a:spcAft>
              <a:buNone/>
              <a:defRPr sz="1400" b="0" i="0" u="none" strike="noStrike" cap="none">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
        <p:cNvGrpSpPr/>
        <p:nvPr/>
      </p:nvGrpSpPr>
      <p:grpSpPr>
        <a:xfrm>
          <a:off x="0" y="0"/>
          <a:ext cx="0" cy="0"/>
          <a:chOff x="0" y="0"/>
          <a:chExt cx="0" cy="0"/>
        </a:xfrm>
      </p:grpSpPr>
      <p:sp>
        <p:nvSpPr>
          <p:cNvPr id="47" name="Google Shape;47;p8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8" name="Google Shape;48;p8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lt1"/>
              </a:buClr>
              <a:buSzPts val="3200"/>
              <a:buFont typeface="Times"/>
              <a:buNone/>
              <a:defRPr/>
            </a:lvl1pPr>
            <a:lvl2pPr lvl="1" algn="ctr">
              <a:spcBef>
                <a:spcPts val="560"/>
              </a:spcBef>
              <a:spcAft>
                <a:spcPts val="0"/>
              </a:spcAft>
              <a:buClr>
                <a:schemeClr val="lt1"/>
              </a:buClr>
              <a:buSzPts val="2800"/>
              <a:buFont typeface="Times"/>
              <a:buNone/>
              <a:defRPr/>
            </a:lvl2pPr>
            <a:lvl3pPr lvl="2" algn="ctr">
              <a:spcBef>
                <a:spcPts val="480"/>
              </a:spcBef>
              <a:spcAft>
                <a:spcPts val="0"/>
              </a:spcAft>
              <a:buClr>
                <a:schemeClr val="lt1"/>
              </a:buClr>
              <a:buSzPts val="2400"/>
              <a:buFont typeface="Times"/>
              <a:buNone/>
              <a:defRPr/>
            </a:lvl3pPr>
            <a:lvl4pPr lvl="3" algn="ctr">
              <a:spcBef>
                <a:spcPts val="400"/>
              </a:spcBef>
              <a:spcAft>
                <a:spcPts val="0"/>
              </a:spcAft>
              <a:buClr>
                <a:schemeClr val="lt1"/>
              </a:buClr>
              <a:buSzPts val="2000"/>
              <a:buFont typeface="Times"/>
              <a:buNone/>
              <a:defRPr/>
            </a:lvl4pPr>
            <a:lvl5pPr lvl="4" algn="ctr">
              <a:spcBef>
                <a:spcPts val="400"/>
              </a:spcBef>
              <a:spcAft>
                <a:spcPts val="0"/>
              </a:spcAft>
              <a:buClr>
                <a:schemeClr val="lt1"/>
              </a:buClr>
              <a:buSzPts val="2000"/>
              <a:buFont typeface="Times"/>
              <a:buNone/>
              <a:defRPr/>
            </a:lvl5pPr>
            <a:lvl6pPr lvl="5" algn="ctr">
              <a:spcBef>
                <a:spcPts val="400"/>
              </a:spcBef>
              <a:spcAft>
                <a:spcPts val="0"/>
              </a:spcAft>
              <a:buClr>
                <a:schemeClr val="lt1"/>
              </a:buClr>
              <a:buSzPts val="2000"/>
              <a:buFont typeface="Times"/>
              <a:buNone/>
              <a:defRPr/>
            </a:lvl6pPr>
            <a:lvl7pPr lvl="6" algn="ctr">
              <a:spcBef>
                <a:spcPts val="400"/>
              </a:spcBef>
              <a:spcAft>
                <a:spcPts val="0"/>
              </a:spcAft>
              <a:buClr>
                <a:schemeClr val="lt1"/>
              </a:buClr>
              <a:buSzPts val="2000"/>
              <a:buFont typeface="Times"/>
              <a:buNone/>
              <a:defRPr/>
            </a:lvl7pPr>
            <a:lvl8pPr lvl="7" algn="ctr">
              <a:spcBef>
                <a:spcPts val="400"/>
              </a:spcBef>
              <a:spcAft>
                <a:spcPts val="0"/>
              </a:spcAft>
              <a:buClr>
                <a:schemeClr val="lt1"/>
              </a:buClr>
              <a:buSzPts val="2000"/>
              <a:buFont typeface="Times"/>
              <a:buNone/>
              <a:defRPr/>
            </a:lvl8pPr>
            <a:lvl9pPr lvl="8" algn="ctr">
              <a:spcBef>
                <a:spcPts val="400"/>
              </a:spcBef>
              <a:spcAft>
                <a:spcPts val="0"/>
              </a:spcAft>
              <a:buClr>
                <a:schemeClr val="lt1"/>
              </a:buClr>
              <a:buSzPts val="2000"/>
              <a:buFont typeface="Times"/>
              <a:buNone/>
              <a:defRPr/>
            </a:lvl9pPr>
          </a:lstStyle>
          <a:p>
            <a:endParaRPr/>
          </a:p>
        </p:txBody>
      </p:sp>
      <p:sp>
        <p:nvSpPr>
          <p:cNvPr id="49" name="Google Shape;49;p8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8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lt1"/>
                </a:solidFill>
                <a:latin typeface="Times"/>
                <a:ea typeface="Times"/>
                <a:cs typeface="Times"/>
                <a:sym typeface="Times"/>
              </a:defRPr>
            </a:lvl1pPr>
            <a:lvl2pPr marL="0" lvl="1" indent="0" algn="r">
              <a:spcBef>
                <a:spcPts val="0"/>
              </a:spcBef>
              <a:spcAft>
                <a:spcPts val="0"/>
              </a:spcAft>
              <a:buNone/>
              <a:defRPr sz="1400">
                <a:solidFill>
                  <a:schemeClr val="lt1"/>
                </a:solidFill>
                <a:latin typeface="Times"/>
                <a:ea typeface="Times"/>
                <a:cs typeface="Times"/>
                <a:sym typeface="Times"/>
              </a:defRPr>
            </a:lvl2pPr>
            <a:lvl3pPr marL="0" lvl="2" indent="0" algn="r">
              <a:spcBef>
                <a:spcPts val="0"/>
              </a:spcBef>
              <a:spcAft>
                <a:spcPts val="0"/>
              </a:spcAft>
              <a:buNone/>
              <a:defRPr sz="1400">
                <a:solidFill>
                  <a:schemeClr val="lt1"/>
                </a:solidFill>
                <a:latin typeface="Times"/>
                <a:ea typeface="Times"/>
                <a:cs typeface="Times"/>
                <a:sym typeface="Times"/>
              </a:defRPr>
            </a:lvl3pPr>
            <a:lvl4pPr marL="0" lvl="3" indent="0" algn="r">
              <a:spcBef>
                <a:spcPts val="0"/>
              </a:spcBef>
              <a:spcAft>
                <a:spcPts val="0"/>
              </a:spcAft>
              <a:buNone/>
              <a:defRPr sz="1400">
                <a:solidFill>
                  <a:schemeClr val="lt1"/>
                </a:solidFill>
                <a:latin typeface="Times"/>
                <a:ea typeface="Times"/>
                <a:cs typeface="Times"/>
                <a:sym typeface="Times"/>
              </a:defRPr>
            </a:lvl4pPr>
            <a:lvl5pPr marL="0" lvl="4" indent="0" algn="r">
              <a:spcBef>
                <a:spcPts val="0"/>
              </a:spcBef>
              <a:spcAft>
                <a:spcPts val="0"/>
              </a:spcAft>
              <a:buNone/>
              <a:defRPr sz="1400">
                <a:solidFill>
                  <a:schemeClr val="lt1"/>
                </a:solidFill>
                <a:latin typeface="Times"/>
                <a:ea typeface="Times"/>
                <a:cs typeface="Times"/>
                <a:sym typeface="Times"/>
              </a:defRPr>
            </a:lvl5pPr>
            <a:lvl6pPr marL="0" lvl="5" indent="0" algn="r">
              <a:spcBef>
                <a:spcPts val="0"/>
              </a:spcBef>
              <a:spcAft>
                <a:spcPts val="0"/>
              </a:spcAft>
              <a:buNone/>
              <a:defRPr sz="1400">
                <a:solidFill>
                  <a:schemeClr val="lt1"/>
                </a:solidFill>
                <a:latin typeface="Times"/>
                <a:ea typeface="Times"/>
                <a:cs typeface="Times"/>
                <a:sym typeface="Times"/>
              </a:defRPr>
            </a:lvl6pPr>
            <a:lvl7pPr marL="0" lvl="6" indent="0" algn="r">
              <a:spcBef>
                <a:spcPts val="0"/>
              </a:spcBef>
              <a:spcAft>
                <a:spcPts val="0"/>
              </a:spcAft>
              <a:buNone/>
              <a:defRPr sz="1400">
                <a:solidFill>
                  <a:schemeClr val="lt1"/>
                </a:solidFill>
                <a:latin typeface="Times"/>
                <a:ea typeface="Times"/>
                <a:cs typeface="Times"/>
                <a:sym typeface="Times"/>
              </a:defRPr>
            </a:lvl7pPr>
            <a:lvl8pPr marL="0" lvl="7" indent="0" algn="r">
              <a:spcBef>
                <a:spcPts val="0"/>
              </a:spcBef>
              <a:spcAft>
                <a:spcPts val="0"/>
              </a:spcAft>
              <a:buNone/>
              <a:defRPr sz="1400">
                <a:solidFill>
                  <a:schemeClr val="lt1"/>
                </a:solidFill>
                <a:latin typeface="Times"/>
                <a:ea typeface="Times"/>
                <a:cs typeface="Times"/>
                <a:sym typeface="Times"/>
              </a:defRPr>
            </a:lvl8pPr>
            <a:lvl9pPr marL="0" lvl="8" indent="0" algn="r">
              <a:spcBef>
                <a:spcPts val="0"/>
              </a:spcBef>
              <a:spcAft>
                <a:spcPts val="0"/>
              </a:spcAft>
              <a:buNone/>
              <a:defRPr sz="1400">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
        <p:cNvGrpSpPr/>
        <p:nvPr/>
      </p:nvGrpSpPr>
      <p:grpSpPr>
        <a:xfrm>
          <a:off x="0" y="0"/>
          <a:ext cx="0" cy="0"/>
          <a:chOff x="0" y="0"/>
          <a:chExt cx="0" cy="0"/>
        </a:xfrm>
      </p:grpSpPr>
      <p:sp>
        <p:nvSpPr>
          <p:cNvPr id="53" name="Google Shape;53;p8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4" name="Google Shape;54;p8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lt1"/>
              </a:buClr>
              <a:buSzPts val="2000"/>
              <a:buFont typeface="Times"/>
              <a:buNone/>
              <a:defRPr sz="2000"/>
            </a:lvl1pPr>
            <a:lvl2pPr marL="914400" lvl="1" indent="-228600" algn="l">
              <a:spcBef>
                <a:spcPts val="360"/>
              </a:spcBef>
              <a:spcAft>
                <a:spcPts val="0"/>
              </a:spcAft>
              <a:buClr>
                <a:schemeClr val="lt1"/>
              </a:buClr>
              <a:buSzPts val="1800"/>
              <a:buFont typeface="Times"/>
              <a:buNone/>
              <a:defRPr sz="1800"/>
            </a:lvl2pPr>
            <a:lvl3pPr marL="1371600" lvl="2" indent="-228600" algn="l">
              <a:spcBef>
                <a:spcPts val="320"/>
              </a:spcBef>
              <a:spcAft>
                <a:spcPts val="0"/>
              </a:spcAft>
              <a:buClr>
                <a:schemeClr val="lt1"/>
              </a:buClr>
              <a:buSzPts val="1600"/>
              <a:buFont typeface="Times"/>
              <a:buNone/>
              <a:defRPr sz="1600"/>
            </a:lvl3pPr>
            <a:lvl4pPr marL="1828800" lvl="3" indent="-228600" algn="l">
              <a:spcBef>
                <a:spcPts val="280"/>
              </a:spcBef>
              <a:spcAft>
                <a:spcPts val="0"/>
              </a:spcAft>
              <a:buClr>
                <a:schemeClr val="lt1"/>
              </a:buClr>
              <a:buSzPts val="1400"/>
              <a:buFont typeface="Times"/>
              <a:buNone/>
              <a:defRPr sz="1400"/>
            </a:lvl4pPr>
            <a:lvl5pPr marL="2286000" lvl="4" indent="-228600" algn="l">
              <a:spcBef>
                <a:spcPts val="280"/>
              </a:spcBef>
              <a:spcAft>
                <a:spcPts val="0"/>
              </a:spcAft>
              <a:buClr>
                <a:schemeClr val="lt1"/>
              </a:buClr>
              <a:buSzPts val="1400"/>
              <a:buFont typeface="Times"/>
              <a:buNone/>
              <a:defRPr sz="1400"/>
            </a:lvl5pPr>
            <a:lvl6pPr marL="2743200" lvl="5" indent="-228600" algn="l">
              <a:spcBef>
                <a:spcPts val="280"/>
              </a:spcBef>
              <a:spcAft>
                <a:spcPts val="0"/>
              </a:spcAft>
              <a:buClr>
                <a:schemeClr val="lt1"/>
              </a:buClr>
              <a:buSzPts val="1400"/>
              <a:buFont typeface="Times"/>
              <a:buNone/>
              <a:defRPr sz="1400"/>
            </a:lvl6pPr>
            <a:lvl7pPr marL="3200400" lvl="6" indent="-228600" algn="l">
              <a:spcBef>
                <a:spcPts val="280"/>
              </a:spcBef>
              <a:spcAft>
                <a:spcPts val="0"/>
              </a:spcAft>
              <a:buClr>
                <a:schemeClr val="lt1"/>
              </a:buClr>
              <a:buSzPts val="1400"/>
              <a:buFont typeface="Times"/>
              <a:buNone/>
              <a:defRPr sz="1400"/>
            </a:lvl7pPr>
            <a:lvl8pPr marL="3657600" lvl="7" indent="-228600" algn="l">
              <a:spcBef>
                <a:spcPts val="280"/>
              </a:spcBef>
              <a:spcAft>
                <a:spcPts val="0"/>
              </a:spcAft>
              <a:buClr>
                <a:schemeClr val="lt1"/>
              </a:buClr>
              <a:buSzPts val="1400"/>
              <a:buFont typeface="Times"/>
              <a:buNone/>
              <a:defRPr sz="1400"/>
            </a:lvl8pPr>
            <a:lvl9pPr marL="4114800" lvl="8" indent="-228600" algn="l">
              <a:spcBef>
                <a:spcPts val="280"/>
              </a:spcBef>
              <a:spcAft>
                <a:spcPts val="0"/>
              </a:spcAft>
              <a:buClr>
                <a:schemeClr val="lt1"/>
              </a:buClr>
              <a:buSzPts val="1400"/>
              <a:buFont typeface="Times"/>
              <a:buNone/>
              <a:defRPr sz="1400"/>
            </a:lvl9pPr>
          </a:lstStyle>
          <a:p>
            <a:endParaRPr/>
          </a:p>
        </p:txBody>
      </p:sp>
      <p:sp>
        <p:nvSpPr>
          <p:cNvPr id="55" name="Google Shape;55;p8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lt1"/>
                </a:solidFill>
                <a:latin typeface="Times"/>
                <a:ea typeface="Times"/>
                <a:cs typeface="Times"/>
                <a:sym typeface="Times"/>
              </a:defRPr>
            </a:lvl1pPr>
            <a:lvl2pPr marL="0" lvl="1" indent="0" algn="r">
              <a:spcBef>
                <a:spcPts val="0"/>
              </a:spcBef>
              <a:spcAft>
                <a:spcPts val="0"/>
              </a:spcAft>
              <a:buNone/>
              <a:defRPr sz="1400">
                <a:solidFill>
                  <a:schemeClr val="lt1"/>
                </a:solidFill>
                <a:latin typeface="Times"/>
                <a:ea typeface="Times"/>
                <a:cs typeface="Times"/>
                <a:sym typeface="Times"/>
              </a:defRPr>
            </a:lvl2pPr>
            <a:lvl3pPr marL="0" lvl="2" indent="0" algn="r">
              <a:spcBef>
                <a:spcPts val="0"/>
              </a:spcBef>
              <a:spcAft>
                <a:spcPts val="0"/>
              </a:spcAft>
              <a:buNone/>
              <a:defRPr sz="1400">
                <a:solidFill>
                  <a:schemeClr val="lt1"/>
                </a:solidFill>
                <a:latin typeface="Times"/>
                <a:ea typeface="Times"/>
                <a:cs typeface="Times"/>
                <a:sym typeface="Times"/>
              </a:defRPr>
            </a:lvl3pPr>
            <a:lvl4pPr marL="0" lvl="3" indent="0" algn="r">
              <a:spcBef>
                <a:spcPts val="0"/>
              </a:spcBef>
              <a:spcAft>
                <a:spcPts val="0"/>
              </a:spcAft>
              <a:buNone/>
              <a:defRPr sz="1400">
                <a:solidFill>
                  <a:schemeClr val="lt1"/>
                </a:solidFill>
                <a:latin typeface="Times"/>
                <a:ea typeface="Times"/>
                <a:cs typeface="Times"/>
                <a:sym typeface="Times"/>
              </a:defRPr>
            </a:lvl4pPr>
            <a:lvl5pPr marL="0" lvl="4" indent="0" algn="r">
              <a:spcBef>
                <a:spcPts val="0"/>
              </a:spcBef>
              <a:spcAft>
                <a:spcPts val="0"/>
              </a:spcAft>
              <a:buNone/>
              <a:defRPr sz="1400">
                <a:solidFill>
                  <a:schemeClr val="lt1"/>
                </a:solidFill>
                <a:latin typeface="Times"/>
                <a:ea typeface="Times"/>
                <a:cs typeface="Times"/>
                <a:sym typeface="Times"/>
              </a:defRPr>
            </a:lvl5pPr>
            <a:lvl6pPr marL="0" lvl="5" indent="0" algn="r">
              <a:spcBef>
                <a:spcPts val="0"/>
              </a:spcBef>
              <a:spcAft>
                <a:spcPts val="0"/>
              </a:spcAft>
              <a:buNone/>
              <a:defRPr sz="1400">
                <a:solidFill>
                  <a:schemeClr val="lt1"/>
                </a:solidFill>
                <a:latin typeface="Times"/>
                <a:ea typeface="Times"/>
                <a:cs typeface="Times"/>
                <a:sym typeface="Times"/>
              </a:defRPr>
            </a:lvl6pPr>
            <a:lvl7pPr marL="0" lvl="6" indent="0" algn="r">
              <a:spcBef>
                <a:spcPts val="0"/>
              </a:spcBef>
              <a:spcAft>
                <a:spcPts val="0"/>
              </a:spcAft>
              <a:buNone/>
              <a:defRPr sz="1400">
                <a:solidFill>
                  <a:schemeClr val="lt1"/>
                </a:solidFill>
                <a:latin typeface="Times"/>
                <a:ea typeface="Times"/>
                <a:cs typeface="Times"/>
                <a:sym typeface="Times"/>
              </a:defRPr>
            </a:lvl7pPr>
            <a:lvl8pPr marL="0" lvl="7" indent="0" algn="r">
              <a:spcBef>
                <a:spcPts val="0"/>
              </a:spcBef>
              <a:spcAft>
                <a:spcPts val="0"/>
              </a:spcAft>
              <a:buNone/>
              <a:defRPr sz="1400">
                <a:solidFill>
                  <a:schemeClr val="lt1"/>
                </a:solidFill>
                <a:latin typeface="Times"/>
                <a:ea typeface="Times"/>
                <a:cs typeface="Times"/>
                <a:sym typeface="Times"/>
              </a:defRPr>
            </a:lvl8pPr>
            <a:lvl9pPr marL="0" lvl="8" indent="0" algn="r">
              <a:spcBef>
                <a:spcPts val="0"/>
              </a:spcBef>
              <a:spcAft>
                <a:spcPts val="0"/>
              </a:spcAft>
              <a:buNone/>
              <a:defRPr sz="1400">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8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8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lt1"/>
              </a:buClr>
              <a:buSzPts val="3200"/>
              <a:buFont typeface="Times"/>
              <a:buChar char="•"/>
              <a:defRPr sz="3200"/>
            </a:lvl1pPr>
            <a:lvl2pPr marL="914400" lvl="1" indent="-406400" algn="l">
              <a:spcBef>
                <a:spcPts val="560"/>
              </a:spcBef>
              <a:spcAft>
                <a:spcPts val="0"/>
              </a:spcAft>
              <a:buClr>
                <a:schemeClr val="lt1"/>
              </a:buClr>
              <a:buSzPts val="2800"/>
              <a:buFont typeface="Times"/>
              <a:buChar char="–"/>
              <a:defRPr sz="2800"/>
            </a:lvl2pPr>
            <a:lvl3pPr marL="1371600" lvl="2" indent="-381000" algn="l">
              <a:spcBef>
                <a:spcPts val="480"/>
              </a:spcBef>
              <a:spcAft>
                <a:spcPts val="0"/>
              </a:spcAft>
              <a:buClr>
                <a:schemeClr val="lt1"/>
              </a:buClr>
              <a:buSzPts val="2400"/>
              <a:buFont typeface="Times"/>
              <a:buChar char="•"/>
              <a:defRPr sz="2400"/>
            </a:lvl3pPr>
            <a:lvl4pPr marL="1828800" lvl="3" indent="-355600" algn="l">
              <a:spcBef>
                <a:spcPts val="400"/>
              </a:spcBef>
              <a:spcAft>
                <a:spcPts val="0"/>
              </a:spcAft>
              <a:buClr>
                <a:schemeClr val="lt1"/>
              </a:buClr>
              <a:buSzPts val="2000"/>
              <a:buFont typeface="Times"/>
              <a:buChar char="–"/>
              <a:defRPr sz="2000"/>
            </a:lvl4pPr>
            <a:lvl5pPr marL="2286000" lvl="4" indent="-355600" algn="l">
              <a:spcBef>
                <a:spcPts val="400"/>
              </a:spcBef>
              <a:spcAft>
                <a:spcPts val="0"/>
              </a:spcAft>
              <a:buClr>
                <a:schemeClr val="lt1"/>
              </a:buClr>
              <a:buSzPts val="2000"/>
              <a:buFont typeface="Times"/>
              <a:buChar char="»"/>
              <a:defRPr sz="2000"/>
            </a:lvl5pPr>
            <a:lvl6pPr marL="2743200" lvl="5" indent="-355600" algn="l">
              <a:spcBef>
                <a:spcPts val="400"/>
              </a:spcBef>
              <a:spcAft>
                <a:spcPts val="0"/>
              </a:spcAft>
              <a:buClr>
                <a:schemeClr val="lt1"/>
              </a:buClr>
              <a:buSzPts val="2000"/>
              <a:buFont typeface="Times"/>
              <a:buChar char="»"/>
              <a:defRPr sz="2000"/>
            </a:lvl6pPr>
            <a:lvl7pPr marL="3200400" lvl="6" indent="-355600" algn="l">
              <a:spcBef>
                <a:spcPts val="400"/>
              </a:spcBef>
              <a:spcAft>
                <a:spcPts val="0"/>
              </a:spcAft>
              <a:buClr>
                <a:schemeClr val="lt1"/>
              </a:buClr>
              <a:buSzPts val="2000"/>
              <a:buFont typeface="Times"/>
              <a:buChar char="»"/>
              <a:defRPr sz="2000"/>
            </a:lvl7pPr>
            <a:lvl8pPr marL="3657600" lvl="7" indent="-355600" algn="l">
              <a:spcBef>
                <a:spcPts val="400"/>
              </a:spcBef>
              <a:spcAft>
                <a:spcPts val="0"/>
              </a:spcAft>
              <a:buClr>
                <a:schemeClr val="lt1"/>
              </a:buClr>
              <a:buSzPts val="2000"/>
              <a:buFont typeface="Times"/>
              <a:buChar char="»"/>
              <a:defRPr sz="2000"/>
            </a:lvl8pPr>
            <a:lvl9pPr marL="4114800" lvl="8" indent="-355600" algn="l">
              <a:spcBef>
                <a:spcPts val="400"/>
              </a:spcBef>
              <a:spcAft>
                <a:spcPts val="0"/>
              </a:spcAft>
              <a:buClr>
                <a:schemeClr val="lt1"/>
              </a:buClr>
              <a:buSzPts val="2000"/>
              <a:buFont typeface="Times"/>
              <a:buChar char="»"/>
              <a:defRPr sz="2000"/>
            </a:lvl9pPr>
          </a:lstStyle>
          <a:p>
            <a:endParaRPr/>
          </a:p>
        </p:txBody>
      </p:sp>
      <p:sp>
        <p:nvSpPr>
          <p:cNvPr id="61" name="Google Shape;61;p8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Font typeface="Times"/>
              <a:buNone/>
              <a:defRPr sz="1400"/>
            </a:lvl1pPr>
            <a:lvl2pPr marL="914400" lvl="1" indent="-228600" algn="l">
              <a:spcBef>
                <a:spcPts val="240"/>
              </a:spcBef>
              <a:spcAft>
                <a:spcPts val="0"/>
              </a:spcAft>
              <a:buClr>
                <a:schemeClr val="lt1"/>
              </a:buClr>
              <a:buSzPts val="1200"/>
              <a:buFont typeface="Times"/>
              <a:buNone/>
              <a:defRPr sz="1200"/>
            </a:lvl2pPr>
            <a:lvl3pPr marL="1371600" lvl="2" indent="-228600" algn="l">
              <a:spcBef>
                <a:spcPts val="200"/>
              </a:spcBef>
              <a:spcAft>
                <a:spcPts val="0"/>
              </a:spcAft>
              <a:buClr>
                <a:schemeClr val="lt1"/>
              </a:buClr>
              <a:buSzPts val="1000"/>
              <a:buFont typeface="Times"/>
              <a:buNone/>
              <a:defRPr sz="1000"/>
            </a:lvl3pPr>
            <a:lvl4pPr marL="1828800" lvl="3" indent="-228600" algn="l">
              <a:spcBef>
                <a:spcPts val="180"/>
              </a:spcBef>
              <a:spcAft>
                <a:spcPts val="0"/>
              </a:spcAft>
              <a:buClr>
                <a:schemeClr val="lt1"/>
              </a:buClr>
              <a:buSzPts val="900"/>
              <a:buFont typeface="Times"/>
              <a:buNone/>
              <a:defRPr sz="900"/>
            </a:lvl4pPr>
            <a:lvl5pPr marL="2286000" lvl="4" indent="-228600" algn="l">
              <a:spcBef>
                <a:spcPts val="180"/>
              </a:spcBef>
              <a:spcAft>
                <a:spcPts val="0"/>
              </a:spcAft>
              <a:buClr>
                <a:schemeClr val="lt1"/>
              </a:buClr>
              <a:buSzPts val="900"/>
              <a:buFont typeface="Times"/>
              <a:buNone/>
              <a:defRPr sz="900"/>
            </a:lvl5pPr>
            <a:lvl6pPr marL="2743200" lvl="5" indent="-228600" algn="l">
              <a:spcBef>
                <a:spcPts val="180"/>
              </a:spcBef>
              <a:spcAft>
                <a:spcPts val="0"/>
              </a:spcAft>
              <a:buClr>
                <a:schemeClr val="lt1"/>
              </a:buClr>
              <a:buSzPts val="900"/>
              <a:buFont typeface="Times"/>
              <a:buNone/>
              <a:defRPr sz="900"/>
            </a:lvl6pPr>
            <a:lvl7pPr marL="3200400" lvl="6" indent="-228600" algn="l">
              <a:spcBef>
                <a:spcPts val="180"/>
              </a:spcBef>
              <a:spcAft>
                <a:spcPts val="0"/>
              </a:spcAft>
              <a:buClr>
                <a:schemeClr val="lt1"/>
              </a:buClr>
              <a:buSzPts val="900"/>
              <a:buFont typeface="Times"/>
              <a:buNone/>
              <a:defRPr sz="900"/>
            </a:lvl7pPr>
            <a:lvl8pPr marL="3657600" lvl="7" indent="-228600" algn="l">
              <a:spcBef>
                <a:spcPts val="180"/>
              </a:spcBef>
              <a:spcAft>
                <a:spcPts val="0"/>
              </a:spcAft>
              <a:buClr>
                <a:schemeClr val="lt1"/>
              </a:buClr>
              <a:buSzPts val="900"/>
              <a:buFont typeface="Times"/>
              <a:buNone/>
              <a:defRPr sz="900"/>
            </a:lvl8pPr>
            <a:lvl9pPr marL="4114800" lvl="8" indent="-228600" algn="l">
              <a:spcBef>
                <a:spcPts val="180"/>
              </a:spcBef>
              <a:spcAft>
                <a:spcPts val="0"/>
              </a:spcAft>
              <a:buClr>
                <a:schemeClr val="lt1"/>
              </a:buClr>
              <a:buSzPts val="900"/>
              <a:buFont typeface="Times"/>
              <a:buNone/>
              <a:defRPr sz="900"/>
            </a:lvl9pPr>
          </a:lstStyle>
          <a:p>
            <a:endParaRPr/>
          </a:p>
        </p:txBody>
      </p:sp>
      <p:sp>
        <p:nvSpPr>
          <p:cNvPr id="62" name="Google Shape;62;p8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lt1"/>
                </a:solidFill>
                <a:latin typeface="Times"/>
                <a:ea typeface="Times"/>
                <a:cs typeface="Times"/>
                <a:sym typeface="Times"/>
              </a:defRPr>
            </a:lvl1pPr>
            <a:lvl2pPr marL="0" lvl="1" indent="0" algn="r">
              <a:spcBef>
                <a:spcPts val="0"/>
              </a:spcBef>
              <a:spcAft>
                <a:spcPts val="0"/>
              </a:spcAft>
              <a:buNone/>
              <a:defRPr sz="1400">
                <a:solidFill>
                  <a:schemeClr val="lt1"/>
                </a:solidFill>
                <a:latin typeface="Times"/>
                <a:ea typeface="Times"/>
                <a:cs typeface="Times"/>
                <a:sym typeface="Times"/>
              </a:defRPr>
            </a:lvl2pPr>
            <a:lvl3pPr marL="0" lvl="2" indent="0" algn="r">
              <a:spcBef>
                <a:spcPts val="0"/>
              </a:spcBef>
              <a:spcAft>
                <a:spcPts val="0"/>
              </a:spcAft>
              <a:buNone/>
              <a:defRPr sz="1400">
                <a:solidFill>
                  <a:schemeClr val="lt1"/>
                </a:solidFill>
                <a:latin typeface="Times"/>
                <a:ea typeface="Times"/>
                <a:cs typeface="Times"/>
                <a:sym typeface="Times"/>
              </a:defRPr>
            </a:lvl3pPr>
            <a:lvl4pPr marL="0" lvl="3" indent="0" algn="r">
              <a:spcBef>
                <a:spcPts val="0"/>
              </a:spcBef>
              <a:spcAft>
                <a:spcPts val="0"/>
              </a:spcAft>
              <a:buNone/>
              <a:defRPr sz="1400">
                <a:solidFill>
                  <a:schemeClr val="lt1"/>
                </a:solidFill>
                <a:latin typeface="Times"/>
                <a:ea typeface="Times"/>
                <a:cs typeface="Times"/>
                <a:sym typeface="Times"/>
              </a:defRPr>
            </a:lvl4pPr>
            <a:lvl5pPr marL="0" lvl="4" indent="0" algn="r">
              <a:spcBef>
                <a:spcPts val="0"/>
              </a:spcBef>
              <a:spcAft>
                <a:spcPts val="0"/>
              </a:spcAft>
              <a:buNone/>
              <a:defRPr sz="1400">
                <a:solidFill>
                  <a:schemeClr val="lt1"/>
                </a:solidFill>
                <a:latin typeface="Times"/>
                <a:ea typeface="Times"/>
                <a:cs typeface="Times"/>
                <a:sym typeface="Times"/>
              </a:defRPr>
            </a:lvl5pPr>
            <a:lvl6pPr marL="0" lvl="5" indent="0" algn="r">
              <a:spcBef>
                <a:spcPts val="0"/>
              </a:spcBef>
              <a:spcAft>
                <a:spcPts val="0"/>
              </a:spcAft>
              <a:buNone/>
              <a:defRPr sz="1400">
                <a:solidFill>
                  <a:schemeClr val="lt1"/>
                </a:solidFill>
                <a:latin typeface="Times"/>
                <a:ea typeface="Times"/>
                <a:cs typeface="Times"/>
                <a:sym typeface="Times"/>
              </a:defRPr>
            </a:lvl6pPr>
            <a:lvl7pPr marL="0" lvl="6" indent="0" algn="r">
              <a:spcBef>
                <a:spcPts val="0"/>
              </a:spcBef>
              <a:spcAft>
                <a:spcPts val="0"/>
              </a:spcAft>
              <a:buNone/>
              <a:defRPr sz="1400">
                <a:solidFill>
                  <a:schemeClr val="lt1"/>
                </a:solidFill>
                <a:latin typeface="Times"/>
                <a:ea typeface="Times"/>
                <a:cs typeface="Times"/>
                <a:sym typeface="Times"/>
              </a:defRPr>
            </a:lvl7pPr>
            <a:lvl8pPr marL="0" lvl="7" indent="0" algn="r">
              <a:spcBef>
                <a:spcPts val="0"/>
              </a:spcBef>
              <a:spcAft>
                <a:spcPts val="0"/>
              </a:spcAft>
              <a:buNone/>
              <a:defRPr sz="1400">
                <a:solidFill>
                  <a:schemeClr val="lt1"/>
                </a:solidFill>
                <a:latin typeface="Times"/>
                <a:ea typeface="Times"/>
                <a:cs typeface="Times"/>
                <a:sym typeface="Times"/>
              </a:defRPr>
            </a:lvl8pPr>
            <a:lvl9pPr marL="0" lvl="8" indent="0" algn="r">
              <a:spcBef>
                <a:spcPts val="0"/>
              </a:spcBef>
              <a:spcAft>
                <a:spcPts val="0"/>
              </a:spcAft>
              <a:buNone/>
              <a:defRPr sz="1400">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8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84"/>
          <p:cNvSpPr>
            <a:spLocks noGrp="1"/>
          </p:cNvSpPr>
          <p:nvPr>
            <p:ph type="pic" idx="2"/>
          </p:nvPr>
        </p:nvSpPr>
        <p:spPr>
          <a:xfrm>
            <a:off x="1792288" y="612775"/>
            <a:ext cx="5486400" cy="4114800"/>
          </a:xfrm>
          <a:prstGeom prst="rect">
            <a:avLst/>
          </a:prstGeom>
          <a:noFill/>
          <a:ln>
            <a:noFill/>
          </a:ln>
        </p:spPr>
      </p:sp>
      <p:sp>
        <p:nvSpPr>
          <p:cNvPr id="68" name="Google Shape;68;p8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Font typeface="Times"/>
              <a:buNone/>
              <a:defRPr sz="1400"/>
            </a:lvl1pPr>
            <a:lvl2pPr marL="914400" lvl="1" indent="-228600" algn="l">
              <a:spcBef>
                <a:spcPts val="240"/>
              </a:spcBef>
              <a:spcAft>
                <a:spcPts val="0"/>
              </a:spcAft>
              <a:buClr>
                <a:schemeClr val="lt1"/>
              </a:buClr>
              <a:buSzPts val="1200"/>
              <a:buFont typeface="Times"/>
              <a:buNone/>
              <a:defRPr sz="1200"/>
            </a:lvl2pPr>
            <a:lvl3pPr marL="1371600" lvl="2" indent="-228600" algn="l">
              <a:spcBef>
                <a:spcPts val="200"/>
              </a:spcBef>
              <a:spcAft>
                <a:spcPts val="0"/>
              </a:spcAft>
              <a:buClr>
                <a:schemeClr val="lt1"/>
              </a:buClr>
              <a:buSzPts val="1000"/>
              <a:buFont typeface="Times"/>
              <a:buNone/>
              <a:defRPr sz="1000"/>
            </a:lvl3pPr>
            <a:lvl4pPr marL="1828800" lvl="3" indent="-228600" algn="l">
              <a:spcBef>
                <a:spcPts val="180"/>
              </a:spcBef>
              <a:spcAft>
                <a:spcPts val="0"/>
              </a:spcAft>
              <a:buClr>
                <a:schemeClr val="lt1"/>
              </a:buClr>
              <a:buSzPts val="900"/>
              <a:buFont typeface="Times"/>
              <a:buNone/>
              <a:defRPr sz="900"/>
            </a:lvl4pPr>
            <a:lvl5pPr marL="2286000" lvl="4" indent="-228600" algn="l">
              <a:spcBef>
                <a:spcPts val="180"/>
              </a:spcBef>
              <a:spcAft>
                <a:spcPts val="0"/>
              </a:spcAft>
              <a:buClr>
                <a:schemeClr val="lt1"/>
              </a:buClr>
              <a:buSzPts val="900"/>
              <a:buFont typeface="Times"/>
              <a:buNone/>
              <a:defRPr sz="900"/>
            </a:lvl5pPr>
            <a:lvl6pPr marL="2743200" lvl="5" indent="-228600" algn="l">
              <a:spcBef>
                <a:spcPts val="180"/>
              </a:spcBef>
              <a:spcAft>
                <a:spcPts val="0"/>
              </a:spcAft>
              <a:buClr>
                <a:schemeClr val="lt1"/>
              </a:buClr>
              <a:buSzPts val="900"/>
              <a:buFont typeface="Times"/>
              <a:buNone/>
              <a:defRPr sz="900"/>
            </a:lvl6pPr>
            <a:lvl7pPr marL="3200400" lvl="6" indent="-228600" algn="l">
              <a:spcBef>
                <a:spcPts val="180"/>
              </a:spcBef>
              <a:spcAft>
                <a:spcPts val="0"/>
              </a:spcAft>
              <a:buClr>
                <a:schemeClr val="lt1"/>
              </a:buClr>
              <a:buSzPts val="900"/>
              <a:buFont typeface="Times"/>
              <a:buNone/>
              <a:defRPr sz="900"/>
            </a:lvl7pPr>
            <a:lvl8pPr marL="3657600" lvl="7" indent="-228600" algn="l">
              <a:spcBef>
                <a:spcPts val="180"/>
              </a:spcBef>
              <a:spcAft>
                <a:spcPts val="0"/>
              </a:spcAft>
              <a:buClr>
                <a:schemeClr val="lt1"/>
              </a:buClr>
              <a:buSzPts val="900"/>
              <a:buFont typeface="Times"/>
              <a:buNone/>
              <a:defRPr sz="900"/>
            </a:lvl8pPr>
            <a:lvl9pPr marL="4114800" lvl="8" indent="-228600" algn="l">
              <a:spcBef>
                <a:spcPts val="180"/>
              </a:spcBef>
              <a:spcAft>
                <a:spcPts val="0"/>
              </a:spcAft>
              <a:buClr>
                <a:schemeClr val="lt1"/>
              </a:buClr>
              <a:buSzPts val="900"/>
              <a:buFont typeface="Times"/>
              <a:buNone/>
              <a:defRPr sz="900"/>
            </a:lvl9pPr>
          </a:lstStyle>
          <a:p>
            <a:endParaRPr/>
          </a:p>
        </p:txBody>
      </p:sp>
      <p:sp>
        <p:nvSpPr>
          <p:cNvPr id="69" name="Google Shape;69;p8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lt1"/>
                </a:solidFill>
                <a:latin typeface="Times"/>
                <a:ea typeface="Times"/>
                <a:cs typeface="Times"/>
                <a:sym typeface="Times"/>
              </a:defRPr>
            </a:lvl1pPr>
            <a:lvl2pPr marL="0" lvl="1" indent="0" algn="r">
              <a:spcBef>
                <a:spcPts val="0"/>
              </a:spcBef>
              <a:spcAft>
                <a:spcPts val="0"/>
              </a:spcAft>
              <a:buNone/>
              <a:defRPr sz="1400">
                <a:solidFill>
                  <a:schemeClr val="lt1"/>
                </a:solidFill>
                <a:latin typeface="Times"/>
                <a:ea typeface="Times"/>
                <a:cs typeface="Times"/>
                <a:sym typeface="Times"/>
              </a:defRPr>
            </a:lvl2pPr>
            <a:lvl3pPr marL="0" lvl="2" indent="0" algn="r">
              <a:spcBef>
                <a:spcPts val="0"/>
              </a:spcBef>
              <a:spcAft>
                <a:spcPts val="0"/>
              </a:spcAft>
              <a:buNone/>
              <a:defRPr sz="1400">
                <a:solidFill>
                  <a:schemeClr val="lt1"/>
                </a:solidFill>
                <a:latin typeface="Times"/>
                <a:ea typeface="Times"/>
                <a:cs typeface="Times"/>
                <a:sym typeface="Times"/>
              </a:defRPr>
            </a:lvl3pPr>
            <a:lvl4pPr marL="0" lvl="3" indent="0" algn="r">
              <a:spcBef>
                <a:spcPts val="0"/>
              </a:spcBef>
              <a:spcAft>
                <a:spcPts val="0"/>
              </a:spcAft>
              <a:buNone/>
              <a:defRPr sz="1400">
                <a:solidFill>
                  <a:schemeClr val="lt1"/>
                </a:solidFill>
                <a:latin typeface="Times"/>
                <a:ea typeface="Times"/>
                <a:cs typeface="Times"/>
                <a:sym typeface="Times"/>
              </a:defRPr>
            </a:lvl4pPr>
            <a:lvl5pPr marL="0" lvl="4" indent="0" algn="r">
              <a:spcBef>
                <a:spcPts val="0"/>
              </a:spcBef>
              <a:spcAft>
                <a:spcPts val="0"/>
              </a:spcAft>
              <a:buNone/>
              <a:defRPr sz="1400">
                <a:solidFill>
                  <a:schemeClr val="lt1"/>
                </a:solidFill>
                <a:latin typeface="Times"/>
                <a:ea typeface="Times"/>
                <a:cs typeface="Times"/>
                <a:sym typeface="Times"/>
              </a:defRPr>
            </a:lvl5pPr>
            <a:lvl6pPr marL="0" lvl="5" indent="0" algn="r">
              <a:spcBef>
                <a:spcPts val="0"/>
              </a:spcBef>
              <a:spcAft>
                <a:spcPts val="0"/>
              </a:spcAft>
              <a:buNone/>
              <a:defRPr sz="1400">
                <a:solidFill>
                  <a:schemeClr val="lt1"/>
                </a:solidFill>
                <a:latin typeface="Times"/>
                <a:ea typeface="Times"/>
                <a:cs typeface="Times"/>
                <a:sym typeface="Times"/>
              </a:defRPr>
            </a:lvl6pPr>
            <a:lvl7pPr marL="0" lvl="6" indent="0" algn="r">
              <a:spcBef>
                <a:spcPts val="0"/>
              </a:spcBef>
              <a:spcAft>
                <a:spcPts val="0"/>
              </a:spcAft>
              <a:buNone/>
              <a:defRPr sz="1400">
                <a:solidFill>
                  <a:schemeClr val="lt1"/>
                </a:solidFill>
                <a:latin typeface="Times"/>
                <a:ea typeface="Times"/>
                <a:cs typeface="Times"/>
                <a:sym typeface="Times"/>
              </a:defRPr>
            </a:lvl7pPr>
            <a:lvl8pPr marL="0" lvl="7" indent="0" algn="r">
              <a:spcBef>
                <a:spcPts val="0"/>
              </a:spcBef>
              <a:spcAft>
                <a:spcPts val="0"/>
              </a:spcAft>
              <a:buNone/>
              <a:defRPr sz="1400">
                <a:solidFill>
                  <a:schemeClr val="lt1"/>
                </a:solidFill>
                <a:latin typeface="Times"/>
                <a:ea typeface="Times"/>
                <a:cs typeface="Times"/>
                <a:sym typeface="Times"/>
              </a:defRPr>
            </a:lvl8pPr>
            <a:lvl9pPr marL="0" lvl="8" indent="0" algn="r">
              <a:spcBef>
                <a:spcPts val="0"/>
              </a:spcBef>
              <a:spcAft>
                <a:spcPts val="0"/>
              </a:spcAft>
              <a:buNone/>
              <a:defRPr sz="1400">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8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85"/>
          <p:cNvSpPr txBox="1">
            <a:spLocks noGrp="1"/>
          </p:cNvSpPr>
          <p:nvPr>
            <p:ph type="body" idx="1"/>
          </p:nvPr>
        </p:nvSpPr>
        <p:spPr>
          <a:xfrm rot="5400000">
            <a:off x="2514600" y="152400"/>
            <a:ext cx="4114800" cy="7772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75" name="Google Shape;75;p8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8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8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lt1"/>
                </a:solidFill>
                <a:latin typeface="Times"/>
                <a:ea typeface="Times"/>
                <a:cs typeface="Times"/>
                <a:sym typeface="Times"/>
              </a:defRPr>
            </a:lvl1pPr>
            <a:lvl2pPr marL="0" lvl="1" indent="0" algn="r">
              <a:spcBef>
                <a:spcPts val="0"/>
              </a:spcBef>
              <a:spcAft>
                <a:spcPts val="0"/>
              </a:spcAft>
              <a:buNone/>
              <a:defRPr sz="1400">
                <a:solidFill>
                  <a:schemeClr val="lt1"/>
                </a:solidFill>
                <a:latin typeface="Times"/>
                <a:ea typeface="Times"/>
                <a:cs typeface="Times"/>
                <a:sym typeface="Times"/>
              </a:defRPr>
            </a:lvl2pPr>
            <a:lvl3pPr marL="0" lvl="2" indent="0" algn="r">
              <a:spcBef>
                <a:spcPts val="0"/>
              </a:spcBef>
              <a:spcAft>
                <a:spcPts val="0"/>
              </a:spcAft>
              <a:buNone/>
              <a:defRPr sz="1400">
                <a:solidFill>
                  <a:schemeClr val="lt1"/>
                </a:solidFill>
                <a:latin typeface="Times"/>
                <a:ea typeface="Times"/>
                <a:cs typeface="Times"/>
                <a:sym typeface="Times"/>
              </a:defRPr>
            </a:lvl3pPr>
            <a:lvl4pPr marL="0" lvl="3" indent="0" algn="r">
              <a:spcBef>
                <a:spcPts val="0"/>
              </a:spcBef>
              <a:spcAft>
                <a:spcPts val="0"/>
              </a:spcAft>
              <a:buNone/>
              <a:defRPr sz="1400">
                <a:solidFill>
                  <a:schemeClr val="lt1"/>
                </a:solidFill>
                <a:latin typeface="Times"/>
                <a:ea typeface="Times"/>
                <a:cs typeface="Times"/>
                <a:sym typeface="Times"/>
              </a:defRPr>
            </a:lvl4pPr>
            <a:lvl5pPr marL="0" lvl="4" indent="0" algn="r">
              <a:spcBef>
                <a:spcPts val="0"/>
              </a:spcBef>
              <a:spcAft>
                <a:spcPts val="0"/>
              </a:spcAft>
              <a:buNone/>
              <a:defRPr sz="1400">
                <a:solidFill>
                  <a:schemeClr val="lt1"/>
                </a:solidFill>
                <a:latin typeface="Times"/>
                <a:ea typeface="Times"/>
                <a:cs typeface="Times"/>
                <a:sym typeface="Times"/>
              </a:defRPr>
            </a:lvl5pPr>
            <a:lvl6pPr marL="0" lvl="5" indent="0" algn="r">
              <a:spcBef>
                <a:spcPts val="0"/>
              </a:spcBef>
              <a:spcAft>
                <a:spcPts val="0"/>
              </a:spcAft>
              <a:buNone/>
              <a:defRPr sz="1400">
                <a:solidFill>
                  <a:schemeClr val="lt1"/>
                </a:solidFill>
                <a:latin typeface="Times"/>
                <a:ea typeface="Times"/>
                <a:cs typeface="Times"/>
                <a:sym typeface="Times"/>
              </a:defRPr>
            </a:lvl6pPr>
            <a:lvl7pPr marL="0" lvl="6" indent="0" algn="r">
              <a:spcBef>
                <a:spcPts val="0"/>
              </a:spcBef>
              <a:spcAft>
                <a:spcPts val="0"/>
              </a:spcAft>
              <a:buNone/>
              <a:defRPr sz="1400">
                <a:solidFill>
                  <a:schemeClr val="lt1"/>
                </a:solidFill>
                <a:latin typeface="Times"/>
                <a:ea typeface="Times"/>
                <a:cs typeface="Times"/>
                <a:sym typeface="Times"/>
              </a:defRPr>
            </a:lvl7pPr>
            <a:lvl8pPr marL="0" lvl="7" indent="0" algn="r">
              <a:spcBef>
                <a:spcPts val="0"/>
              </a:spcBef>
              <a:spcAft>
                <a:spcPts val="0"/>
              </a:spcAft>
              <a:buNone/>
              <a:defRPr sz="1400">
                <a:solidFill>
                  <a:schemeClr val="lt1"/>
                </a:solidFill>
                <a:latin typeface="Times"/>
                <a:ea typeface="Times"/>
                <a:cs typeface="Times"/>
                <a:sym typeface="Times"/>
              </a:defRPr>
            </a:lvl8pPr>
            <a:lvl9pPr marL="0" lvl="8" indent="0" algn="r">
              <a:spcBef>
                <a:spcPts val="0"/>
              </a:spcBef>
              <a:spcAft>
                <a:spcPts val="0"/>
              </a:spcAft>
              <a:buNone/>
              <a:defRPr sz="1400">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86"/>
          <p:cNvSpPr txBox="1">
            <a:spLocks noGrp="1"/>
          </p:cNvSpPr>
          <p:nvPr>
            <p:ph type="title"/>
          </p:nvPr>
        </p:nvSpPr>
        <p:spPr>
          <a:xfrm rot="5400000">
            <a:off x="4743450" y="2381250"/>
            <a:ext cx="5486400" cy="1943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86"/>
          <p:cNvSpPr txBox="1">
            <a:spLocks noGrp="1"/>
          </p:cNvSpPr>
          <p:nvPr>
            <p:ph type="body" idx="1"/>
          </p:nvPr>
        </p:nvSpPr>
        <p:spPr>
          <a:xfrm rot="5400000">
            <a:off x="781050" y="514350"/>
            <a:ext cx="5486400" cy="56769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81" name="Google Shape;81;p8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sz="1400">
                <a:solidFill>
                  <a:schemeClr val="lt1"/>
                </a:solidFill>
                <a:latin typeface="Times"/>
                <a:ea typeface="Times"/>
                <a:cs typeface="Times"/>
                <a:sym typeface="Times"/>
              </a:defRPr>
            </a:lvl1pPr>
            <a:lvl2pPr marL="0" lvl="1" indent="0" algn="r">
              <a:spcBef>
                <a:spcPts val="0"/>
              </a:spcBef>
              <a:spcAft>
                <a:spcPts val="0"/>
              </a:spcAft>
              <a:buNone/>
              <a:defRPr sz="1400">
                <a:solidFill>
                  <a:schemeClr val="lt1"/>
                </a:solidFill>
                <a:latin typeface="Times"/>
                <a:ea typeface="Times"/>
                <a:cs typeface="Times"/>
                <a:sym typeface="Times"/>
              </a:defRPr>
            </a:lvl2pPr>
            <a:lvl3pPr marL="0" lvl="2" indent="0" algn="r">
              <a:spcBef>
                <a:spcPts val="0"/>
              </a:spcBef>
              <a:spcAft>
                <a:spcPts val="0"/>
              </a:spcAft>
              <a:buNone/>
              <a:defRPr sz="1400">
                <a:solidFill>
                  <a:schemeClr val="lt1"/>
                </a:solidFill>
                <a:latin typeface="Times"/>
                <a:ea typeface="Times"/>
                <a:cs typeface="Times"/>
                <a:sym typeface="Times"/>
              </a:defRPr>
            </a:lvl3pPr>
            <a:lvl4pPr marL="0" lvl="3" indent="0" algn="r">
              <a:spcBef>
                <a:spcPts val="0"/>
              </a:spcBef>
              <a:spcAft>
                <a:spcPts val="0"/>
              </a:spcAft>
              <a:buNone/>
              <a:defRPr sz="1400">
                <a:solidFill>
                  <a:schemeClr val="lt1"/>
                </a:solidFill>
                <a:latin typeface="Times"/>
                <a:ea typeface="Times"/>
                <a:cs typeface="Times"/>
                <a:sym typeface="Times"/>
              </a:defRPr>
            </a:lvl4pPr>
            <a:lvl5pPr marL="0" lvl="4" indent="0" algn="r">
              <a:spcBef>
                <a:spcPts val="0"/>
              </a:spcBef>
              <a:spcAft>
                <a:spcPts val="0"/>
              </a:spcAft>
              <a:buNone/>
              <a:defRPr sz="1400">
                <a:solidFill>
                  <a:schemeClr val="lt1"/>
                </a:solidFill>
                <a:latin typeface="Times"/>
                <a:ea typeface="Times"/>
                <a:cs typeface="Times"/>
                <a:sym typeface="Times"/>
              </a:defRPr>
            </a:lvl5pPr>
            <a:lvl6pPr marL="0" lvl="5" indent="0" algn="r">
              <a:spcBef>
                <a:spcPts val="0"/>
              </a:spcBef>
              <a:spcAft>
                <a:spcPts val="0"/>
              </a:spcAft>
              <a:buNone/>
              <a:defRPr sz="1400">
                <a:solidFill>
                  <a:schemeClr val="lt1"/>
                </a:solidFill>
                <a:latin typeface="Times"/>
                <a:ea typeface="Times"/>
                <a:cs typeface="Times"/>
                <a:sym typeface="Times"/>
              </a:defRPr>
            </a:lvl6pPr>
            <a:lvl7pPr marL="0" lvl="6" indent="0" algn="r">
              <a:spcBef>
                <a:spcPts val="0"/>
              </a:spcBef>
              <a:spcAft>
                <a:spcPts val="0"/>
              </a:spcAft>
              <a:buNone/>
              <a:defRPr sz="1400">
                <a:solidFill>
                  <a:schemeClr val="lt1"/>
                </a:solidFill>
                <a:latin typeface="Times"/>
                <a:ea typeface="Times"/>
                <a:cs typeface="Times"/>
                <a:sym typeface="Times"/>
              </a:defRPr>
            </a:lvl7pPr>
            <a:lvl8pPr marL="0" lvl="7" indent="0" algn="r">
              <a:spcBef>
                <a:spcPts val="0"/>
              </a:spcBef>
              <a:spcAft>
                <a:spcPts val="0"/>
              </a:spcAft>
              <a:buNone/>
              <a:defRPr sz="1400">
                <a:solidFill>
                  <a:schemeClr val="lt1"/>
                </a:solidFill>
                <a:latin typeface="Times"/>
                <a:ea typeface="Times"/>
                <a:cs typeface="Times"/>
                <a:sym typeface="Times"/>
              </a:defRPr>
            </a:lvl8pPr>
            <a:lvl9pPr marL="0" lvl="8" indent="0" algn="r">
              <a:spcBef>
                <a:spcPts val="0"/>
              </a:spcBef>
              <a:spcAft>
                <a:spcPts val="0"/>
              </a:spcAft>
              <a:buNone/>
              <a:defRPr sz="1400">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lt2"/>
                </a:solidFill>
                <a:latin typeface="Times"/>
                <a:ea typeface="Times"/>
                <a:cs typeface="Times"/>
                <a:sym typeface="Times"/>
              </a:defRPr>
            </a:lvl1pPr>
            <a:lvl2pPr marR="0" lvl="1" algn="ctr" rtl="0">
              <a:spcBef>
                <a:spcPts val="0"/>
              </a:spcBef>
              <a:spcAft>
                <a:spcPts val="0"/>
              </a:spcAft>
              <a:buSzPts val="1400"/>
              <a:buNone/>
              <a:defRPr sz="4400" b="0" i="0" u="none" strike="noStrike" cap="none">
                <a:solidFill>
                  <a:schemeClr val="lt2"/>
                </a:solidFill>
                <a:latin typeface="Times"/>
                <a:ea typeface="Times"/>
                <a:cs typeface="Times"/>
                <a:sym typeface="Times"/>
              </a:defRPr>
            </a:lvl2pPr>
            <a:lvl3pPr marR="0" lvl="2" algn="ctr" rtl="0">
              <a:spcBef>
                <a:spcPts val="0"/>
              </a:spcBef>
              <a:spcAft>
                <a:spcPts val="0"/>
              </a:spcAft>
              <a:buSzPts val="1400"/>
              <a:buNone/>
              <a:defRPr sz="4400" b="0" i="0" u="none" strike="noStrike" cap="none">
                <a:solidFill>
                  <a:schemeClr val="lt2"/>
                </a:solidFill>
                <a:latin typeface="Times"/>
                <a:ea typeface="Times"/>
                <a:cs typeface="Times"/>
                <a:sym typeface="Times"/>
              </a:defRPr>
            </a:lvl3pPr>
            <a:lvl4pPr marR="0" lvl="3" algn="ctr" rtl="0">
              <a:spcBef>
                <a:spcPts val="0"/>
              </a:spcBef>
              <a:spcAft>
                <a:spcPts val="0"/>
              </a:spcAft>
              <a:buSzPts val="1400"/>
              <a:buNone/>
              <a:defRPr sz="4400" b="0" i="0" u="none" strike="noStrike" cap="none">
                <a:solidFill>
                  <a:schemeClr val="lt2"/>
                </a:solidFill>
                <a:latin typeface="Times"/>
                <a:ea typeface="Times"/>
                <a:cs typeface="Times"/>
                <a:sym typeface="Times"/>
              </a:defRPr>
            </a:lvl4pPr>
            <a:lvl5pPr marR="0" lvl="4" algn="ctr" rtl="0">
              <a:spcBef>
                <a:spcPts val="0"/>
              </a:spcBef>
              <a:spcAft>
                <a:spcPts val="0"/>
              </a:spcAft>
              <a:buSzPts val="1400"/>
              <a:buNone/>
              <a:defRPr sz="4400" b="0" i="0" u="none" strike="noStrike" cap="none">
                <a:solidFill>
                  <a:schemeClr val="lt2"/>
                </a:solidFill>
                <a:latin typeface="Times"/>
                <a:ea typeface="Times"/>
                <a:cs typeface="Times"/>
                <a:sym typeface="Times"/>
              </a:defRPr>
            </a:lvl5pPr>
            <a:lvl6pPr marR="0" lvl="5" algn="ctr" rtl="0">
              <a:spcBef>
                <a:spcPts val="0"/>
              </a:spcBef>
              <a:spcAft>
                <a:spcPts val="0"/>
              </a:spcAft>
              <a:buSzPts val="1400"/>
              <a:buNone/>
              <a:defRPr sz="4400" b="0" i="0" u="none" strike="noStrike" cap="none">
                <a:solidFill>
                  <a:schemeClr val="lt2"/>
                </a:solidFill>
                <a:latin typeface="Times"/>
                <a:ea typeface="Times"/>
                <a:cs typeface="Times"/>
                <a:sym typeface="Times"/>
              </a:defRPr>
            </a:lvl6pPr>
            <a:lvl7pPr marR="0" lvl="6" algn="ctr" rtl="0">
              <a:spcBef>
                <a:spcPts val="0"/>
              </a:spcBef>
              <a:spcAft>
                <a:spcPts val="0"/>
              </a:spcAft>
              <a:buSzPts val="1400"/>
              <a:buNone/>
              <a:defRPr sz="4400" b="0" i="0" u="none" strike="noStrike" cap="none">
                <a:solidFill>
                  <a:schemeClr val="lt2"/>
                </a:solidFill>
                <a:latin typeface="Times"/>
                <a:ea typeface="Times"/>
                <a:cs typeface="Times"/>
                <a:sym typeface="Times"/>
              </a:defRPr>
            </a:lvl7pPr>
            <a:lvl8pPr marR="0" lvl="7" algn="ctr" rtl="0">
              <a:spcBef>
                <a:spcPts val="0"/>
              </a:spcBef>
              <a:spcAft>
                <a:spcPts val="0"/>
              </a:spcAft>
              <a:buSzPts val="1400"/>
              <a:buNone/>
              <a:defRPr sz="4400" b="0" i="0" u="none" strike="noStrike" cap="none">
                <a:solidFill>
                  <a:schemeClr val="lt2"/>
                </a:solidFill>
                <a:latin typeface="Times"/>
                <a:ea typeface="Times"/>
                <a:cs typeface="Times"/>
                <a:sym typeface="Times"/>
              </a:defRPr>
            </a:lvl8pPr>
            <a:lvl9pPr marR="0" lvl="8" algn="ctr" rtl="0">
              <a:spcBef>
                <a:spcPts val="0"/>
              </a:spcBef>
              <a:spcAft>
                <a:spcPts val="0"/>
              </a:spcAft>
              <a:buSzPts val="1400"/>
              <a:buNone/>
              <a:defRPr sz="4400" b="0" i="0" u="none" strike="noStrike" cap="none">
                <a:solidFill>
                  <a:schemeClr val="lt2"/>
                </a:solidFill>
                <a:latin typeface="Times"/>
                <a:ea typeface="Times"/>
                <a:cs typeface="Times"/>
                <a:sym typeface="Times"/>
              </a:defRPr>
            </a:lvl9pPr>
          </a:lstStyle>
          <a:p>
            <a:endParaRPr/>
          </a:p>
        </p:txBody>
      </p:sp>
      <p:sp>
        <p:nvSpPr>
          <p:cNvPr id="11" name="Google Shape;11;p75"/>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Times"/>
              <a:buChar char="•"/>
              <a:defRPr sz="3200" b="0" i="0" u="none" strike="noStrike" cap="none">
                <a:solidFill>
                  <a:schemeClr val="lt1"/>
                </a:solidFill>
                <a:latin typeface="Times"/>
                <a:ea typeface="Times"/>
                <a:cs typeface="Times"/>
                <a:sym typeface="Times"/>
              </a:defRPr>
            </a:lvl1pPr>
            <a:lvl2pPr marL="914400" marR="0" lvl="1" indent="-406400" algn="l" rtl="0">
              <a:spcBef>
                <a:spcPts val="560"/>
              </a:spcBef>
              <a:spcAft>
                <a:spcPts val="0"/>
              </a:spcAft>
              <a:buClr>
                <a:schemeClr val="lt1"/>
              </a:buClr>
              <a:buSzPts val="2800"/>
              <a:buFont typeface="Times"/>
              <a:buChar char="–"/>
              <a:defRPr sz="2800" b="0" i="0" u="none" strike="noStrike" cap="none">
                <a:solidFill>
                  <a:schemeClr val="lt1"/>
                </a:solidFill>
                <a:latin typeface="Times"/>
                <a:ea typeface="Times"/>
                <a:cs typeface="Times"/>
                <a:sym typeface="Times"/>
              </a:defRPr>
            </a:lvl2pPr>
            <a:lvl3pPr marL="1371600" marR="0" lvl="2" indent="-381000" algn="l" rtl="0">
              <a:spcBef>
                <a:spcPts val="480"/>
              </a:spcBef>
              <a:spcAft>
                <a:spcPts val="0"/>
              </a:spcAft>
              <a:buClr>
                <a:schemeClr val="lt1"/>
              </a:buClr>
              <a:buSzPts val="2400"/>
              <a:buFont typeface="Times"/>
              <a:buChar char="•"/>
              <a:defRPr sz="2400" b="0" i="0" u="none" strike="noStrike" cap="none">
                <a:solidFill>
                  <a:schemeClr val="lt1"/>
                </a:solidFill>
                <a:latin typeface="Times"/>
                <a:ea typeface="Times"/>
                <a:cs typeface="Times"/>
                <a:sym typeface="Times"/>
              </a:defRPr>
            </a:lvl3pPr>
            <a:lvl4pPr marL="1828800" marR="0" lvl="3" indent="-355600" algn="l" rtl="0">
              <a:spcBef>
                <a:spcPts val="400"/>
              </a:spcBef>
              <a:spcAft>
                <a:spcPts val="0"/>
              </a:spcAft>
              <a:buClr>
                <a:schemeClr val="lt1"/>
              </a:buClr>
              <a:buSzPts val="2000"/>
              <a:buFont typeface="Times"/>
              <a:buChar char="–"/>
              <a:defRPr sz="2000" b="0" i="0" u="none" strike="noStrike" cap="none">
                <a:solidFill>
                  <a:schemeClr val="lt1"/>
                </a:solidFill>
                <a:latin typeface="Times"/>
                <a:ea typeface="Times"/>
                <a:cs typeface="Times"/>
                <a:sym typeface="Times"/>
              </a:defRPr>
            </a:lvl4pPr>
            <a:lvl5pPr marL="2286000" marR="0" lvl="4" indent="-355600" algn="l" rtl="0">
              <a:spcBef>
                <a:spcPts val="400"/>
              </a:spcBef>
              <a:spcAft>
                <a:spcPts val="0"/>
              </a:spcAft>
              <a:buClr>
                <a:schemeClr val="lt1"/>
              </a:buClr>
              <a:buSzPts val="2000"/>
              <a:buFont typeface="Times"/>
              <a:buChar char="»"/>
              <a:defRPr sz="2000" b="0" i="0" u="none" strike="noStrike" cap="none">
                <a:solidFill>
                  <a:schemeClr val="lt1"/>
                </a:solidFill>
                <a:latin typeface="Times"/>
                <a:ea typeface="Times"/>
                <a:cs typeface="Times"/>
                <a:sym typeface="Times"/>
              </a:defRPr>
            </a:lvl5pPr>
            <a:lvl6pPr marL="2743200" marR="0" lvl="5" indent="-355600" algn="l" rtl="0">
              <a:spcBef>
                <a:spcPts val="400"/>
              </a:spcBef>
              <a:spcAft>
                <a:spcPts val="0"/>
              </a:spcAft>
              <a:buClr>
                <a:schemeClr val="lt1"/>
              </a:buClr>
              <a:buSzPts val="2000"/>
              <a:buFont typeface="Times"/>
              <a:buChar char="»"/>
              <a:defRPr sz="2000" b="0" i="0" u="none" strike="noStrike" cap="none">
                <a:solidFill>
                  <a:schemeClr val="lt1"/>
                </a:solidFill>
                <a:latin typeface="Times"/>
                <a:ea typeface="Times"/>
                <a:cs typeface="Times"/>
                <a:sym typeface="Times"/>
              </a:defRPr>
            </a:lvl6pPr>
            <a:lvl7pPr marL="3200400" marR="0" lvl="6" indent="-355600" algn="l" rtl="0">
              <a:spcBef>
                <a:spcPts val="400"/>
              </a:spcBef>
              <a:spcAft>
                <a:spcPts val="0"/>
              </a:spcAft>
              <a:buClr>
                <a:schemeClr val="lt1"/>
              </a:buClr>
              <a:buSzPts val="2000"/>
              <a:buFont typeface="Times"/>
              <a:buChar char="»"/>
              <a:defRPr sz="2000" b="0" i="0" u="none" strike="noStrike" cap="none">
                <a:solidFill>
                  <a:schemeClr val="lt1"/>
                </a:solidFill>
                <a:latin typeface="Times"/>
                <a:ea typeface="Times"/>
                <a:cs typeface="Times"/>
                <a:sym typeface="Times"/>
              </a:defRPr>
            </a:lvl7pPr>
            <a:lvl8pPr marL="3657600" marR="0" lvl="7" indent="-355600" algn="l" rtl="0">
              <a:spcBef>
                <a:spcPts val="400"/>
              </a:spcBef>
              <a:spcAft>
                <a:spcPts val="0"/>
              </a:spcAft>
              <a:buClr>
                <a:schemeClr val="lt1"/>
              </a:buClr>
              <a:buSzPts val="2000"/>
              <a:buFont typeface="Times"/>
              <a:buChar char="»"/>
              <a:defRPr sz="2000" b="0" i="0" u="none" strike="noStrike" cap="none">
                <a:solidFill>
                  <a:schemeClr val="lt1"/>
                </a:solidFill>
                <a:latin typeface="Times"/>
                <a:ea typeface="Times"/>
                <a:cs typeface="Times"/>
                <a:sym typeface="Times"/>
              </a:defRPr>
            </a:lvl8pPr>
            <a:lvl9pPr marL="4114800" marR="0" lvl="8" indent="-355600" algn="l" rtl="0">
              <a:spcBef>
                <a:spcPts val="400"/>
              </a:spcBef>
              <a:spcAft>
                <a:spcPts val="0"/>
              </a:spcAft>
              <a:buClr>
                <a:schemeClr val="lt1"/>
              </a:buClr>
              <a:buSzPts val="2000"/>
              <a:buFont typeface="Times"/>
              <a:buChar char="»"/>
              <a:defRPr sz="2000" b="0" i="0" u="none" strike="noStrike" cap="none">
                <a:solidFill>
                  <a:schemeClr val="lt1"/>
                </a:solidFill>
                <a:latin typeface="Times"/>
                <a:ea typeface="Times"/>
                <a:cs typeface="Times"/>
                <a:sym typeface="Times"/>
              </a:defRPr>
            </a:lvl9pPr>
          </a:lstStyle>
          <a:p>
            <a:endParaRPr/>
          </a:p>
        </p:txBody>
      </p:sp>
      <p:sp>
        <p:nvSpPr>
          <p:cNvPr id="12" name="Google Shape;12;p7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lt1"/>
                </a:solidFill>
                <a:latin typeface="Times"/>
                <a:ea typeface="Times"/>
                <a:cs typeface="Times"/>
                <a:sym typeface="Times"/>
              </a:defRPr>
            </a:lvl1pPr>
            <a:lvl2pPr marR="0" lvl="1" algn="l" rtl="0">
              <a:spcBef>
                <a:spcPts val="0"/>
              </a:spcBef>
              <a:spcAft>
                <a:spcPts val="0"/>
              </a:spcAft>
              <a:buSzPts val="1400"/>
              <a:buNone/>
              <a:defRPr sz="2400" b="0" i="0" u="none" strike="noStrike" cap="none">
                <a:solidFill>
                  <a:schemeClr val="lt1"/>
                </a:solidFill>
                <a:latin typeface="Times"/>
                <a:ea typeface="Times"/>
                <a:cs typeface="Times"/>
                <a:sym typeface="Times"/>
              </a:defRPr>
            </a:lvl2pPr>
            <a:lvl3pPr marR="0" lvl="2" algn="l" rtl="0">
              <a:spcBef>
                <a:spcPts val="0"/>
              </a:spcBef>
              <a:spcAft>
                <a:spcPts val="0"/>
              </a:spcAft>
              <a:buSzPts val="1400"/>
              <a:buNone/>
              <a:defRPr sz="2400" b="0" i="0" u="none" strike="noStrike" cap="none">
                <a:solidFill>
                  <a:schemeClr val="lt1"/>
                </a:solidFill>
                <a:latin typeface="Times"/>
                <a:ea typeface="Times"/>
                <a:cs typeface="Times"/>
                <a:sym typeface="Times"/>
              </a:defRPr>
            </a:lvl3pPr>
            <a:lvl4pPr marR="0" lvl="3" algn="l" rtl="0">
              <a:spcBef>
                <a:spcPts val="0"/>
              </a:spcBef>
              <a:spcAft>
                <a:spcPts val="0"/>
              </a:spcAft>
              <a:buSzPts val="1400"/>
              <a:buNone/>
              <a:defRPr sz="2400" b="0" i="0" u="none" strike="noStrike" cap="none">
                <a:solidFill>
                  <a:schemeClr val="lt1"/>
                </a:solidFill>
                <a:latin typeface="Times"/>
                <a:ea typeface="Times"/>
                <a:cs typeface="Times"/>
                <a:sym typeface="Times"/>
              </a:defRPr>
            </a:lvl4pPr>
            <a:lvl5pPr marR="0" lvl="4" algn="l" rtl="0">
              <a:spcBef>
                <a:spcPts val="0"/>
              </a:spcBef>
              <a:spcAft>
                <a:spcPts val="0"/>
              </a:spcAft>
              <a:buSzPts val="1400"/>
              <a:buNone/>
              <a:defRPr sz="2400" b="0" i="0" u="none" strike="noStrike" cap="none">
                <a:solidFill>
                  <a:schemeClr val="lt1"/>
                </a:solidFill>
                <a:latin typeface="Times"/>
                <a:ea typeface="Times"/>
                <a:cs typeface="Times"/>
                <a:sym typeface="Times"/>
              </a:defRPr>
            </a:lvl5pPr>
            <a:lvl6pPr marR="0" lvl="5" algn="l" rtl="0">
              <a:spcBef>
                <a:spcPts val="0"/>
              </a:spcBef>
              <a:spcAft>
                <a:spcPts val="0"/>
              </a:spcAft>
              <a:buSzPts val="1400"/>
              <a:buNone/>
              <a:defRPr sz="2400" b="0" i="0" u="none" strike="noStrike" cap="none">
                <a:solidFill>
                  <a:schemeClr val="lt1"/>
                </a:solidFill>
                <a:latin typeface="Times"/>
                <a:ea typeface="Times"/>
                <a:cs typeface="Times"/>
                <a:sym typeface="Times"/>
              </a:defRPr>
            </a:lvl6pPr>
            <a:lvl7pPr marR="0" lvl="6" algn="l" rtl="0">
              <a:spcBef>
                <a:spcPts val="0"/>
              </a:spcBef>
              <a:spcAft>
                <a:spcPts val="0"/>
              </a:spcAft>
              <a:buSzPts val="1400"/>
              <a:buNone/>
              <a:defRPr sz="2400" b="0" i="0" u="none" strike="noStrike" cap="none">
                <a:solidFill>
                  <a:schemeClr val="lt1"/>
                </a:solidFill>
                <a:latin typeface="Times"/>
                <a:ea typeface="Times"/>
                <a:cs typeface="Times"/>
                <a:sym typeface="Times"/>
              </a:defRPr>
            </a:lvl7pPr>
            <a:lvl8pPr marR="0" lvl="7" algn="l" rtl="0">
              <a:spcBef>
                <a:spcPts val="0"/>
              </a:spcBef>
              <a:spcAft>
                <a:spcPts val="0"/>
              </a:spcAft>
              <a:buSzPts val="1400"/>
              <a:buNone/>
              <a:defRPr sz="2400" b="0" i="0" u="none" strike="noStrike" cap="none">
                <a:solidFill>
                  <a:schemeClr val="lt1"/>
                </a:solidFill>
                <a:latin typeface="Times"/>
                <a:ea typeface="Times"/>
                <a:cs typeface="Times"/>
                <a:sym typeface="Times"/>
              </a:defRPr>
            </a:lvl8pPr>
            <a:lvl9pPr marR="0" lvl="8" algn="l" rtl="0">
              <a:spcBef>
                <a:spcPts val="0"/>
              </a:spcBef>
              <a:spcAft>
                <a:spcPts val="0"/>
              </a:spcAft>
              <a:buSzPts val="1400"/>
              <a:buNone/>
              <a:defRPr sz="2400" b="0" i="0" u="none" strike="noStrike" cap="none">
                <a:solidFill>
                  <a:schemeClr val="lt1"/>
                </a:solidFill>
                <a:latin typeface="Times"/>
                <a:ea typeface="Times"/>
                <a:cs typeface="Times"/>
                <a:sym typeface="Times"/>
              </a:defRPr>
            </a:lvl9pPr>
          </a:lstStyle>
          <a:p>
            <a:endParaRPr/>
          </a:p>
        </p:txBody>
      </p:sp>
      <p:sp>
        <p:nvSpPr>
          <p:cNvPr id="13" name="Google Shape;13;p7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lt1"/>
                </a:solidFill>
                <a:latin typeface="Times"/>
                <a:ea typeface="Times"/>
                <a:cs typeface="Times"/>
                <a:sym typeface="Times"/>
              </a:defRPr>
            </a:lvl1pPr>
            <a:lvl2pPr marR="0" lvl="1" algn="l" rtl="0">
              <a:spcBef>
                <a:spcPts val="0"/>
              </a:spcBef>
              <a:spcAft>
                <a:spcPts val="0"/>
              </a:spcAft>
              <a:buSzPts val="1400"/>
              <a:buNone/>
              <a:defRPr sz="2400" b="0" i="0" u="none" strike="noStrike" cap="none">
                <a:solidFill>
                  <a:schemeClr val="lt1"/>
                </a:solidFill>
                <a:latin typeface="Times"/>
                <a:ea typeface="Times"/>
                <a:cs typeface="Times"/>
                <a:sym typeface="Times"/>
              </a:defRPr>
            </a:lvl2pPr>
            <a:lvl3pPr marR="0" lvl="2" algn="l" rtl="0">
              <a:spcBef>
                <a:spcPts val="0"/>
              </a:spcBef>
              <a:spcAft>
                <a:spcPts val="0"/>
              </a:spcAft>
              <a:buSzPts val="1400"/>
              <a:buNone/>
              <a:defRPr sz="2400" b="0" i="0" u="none" strike="noStrike" cap="none">
                <a:solidFill>
                  <a:schemeClr val="lt1"/>
                </a:solidFill>
                <a:latin typeface="Times"/>
                <a:ea typeface="Times"/>
                <a:cs typeface="Times"/>
                <a:sym typeface="Times"/>
              </a:defRPr>
            </a:lvl3pPr>
            <a:lvl4pPr marR="0" lvl="3" algn="l" rtl="0">
              <a:spcBef>
                <a:spcPts val="0"/>
              </a:spcBef>
              <a:spcAft>
                <a:spcPts val="0"/>
              </a:spcAft>
              <a:buSzPts val="1400"/>
              <a:buNone/>
              <a:defRPr sz="2400" b="0" i="0" u="none" strike="noStrike" cap="none">
                <a:solidFill>
                  <a:schemeClr val="lt1"/>
                </a:solidFill>
                <a:latin typeface="Times"/>
                <a:ea typeface="Times"/>
                <a:cs typeface="Times"/>
                <a:sym typeface="Times"/>
              </a:defRPr>
            </a:lvl4pPr>
            <a:lvl5pPr marR="0" lvl="4" algn="l" rtl="0">
              <a:spcBef>
                <a:spcPts val="0"/>
              </a:spcBef>
              <a:spcAft>
                <a:spcPts val="0"/>
              </a:spcAft>
              <a:buSzPts val="1400"/>
              <a:buNone/>
              <a:defRPr sz="2400" b="0" i="0" u="none" strike="noStrike" cap="none">
                <a:solidFill>
                  <a:schemeClr val="lt1"/>
                </a:solidFill>
                <a:latin typeface="Times"/>
                <a:ea typeface="Times"/>
                <a:cs typeface="Times"/>
                <a:sym typeface="Times"/>
              </a:defRPr>
            </a:lvl5pPr>
            <a:lvl6pPr marR="0" lvl="5" algn="l" rtl="0">
              <a:spcBef>
                <a:spcPts val="0"/>
              </a:spcBef>
              <a:spcAft>
                <a:spcPts val="0"/>
              </a:spcAft>
              <a:buSzPts val="1400"/>
              <a:buNone/>
              <a:defRPr sz="2400" b="0" i="0" u="none" strike="noStrike" cap="none">
                <a:solidFill>
                  <a:schemeClr val="lt1"/>
                </a:solidFill>
                <a:latin typeface="Times"/>
                <a:ea typeface="Times"/>
                <a:cs typeface="Times"/>
                <a:sym typeface="Times"/>
              </a:defRPr>
            </a:lvl6pPr>
            <a:lvl7pPr marR="0" lvl="6" algn="l" rtl="0">
              <a:spcBef>
                <a:spcPts val="0"/>
              </a:spcBef>
              <a:spcAft>
                <a:spcPts val="0"/>
              </a:spcAft>
              <a:buSzPts val="1400"/>
              <a:buNone/>
              <a:defRPr sz="2400" b="0" i="0" u="none" strike="noStrike" cap="none">
                <a:solidFill>
                  <a:schemeClr val="lt1"/>
                </a:solidFill>
                <a:latin typeface="Times"/>
                <a:ea typeface="Times"/>
                <a:cs typeface="Times"/>
                <a:sym typeface="Times"/>
              </a:defRPr>
            </a:lvl7pPr>
            <a:lvl8pPr marR="0" lvl="7" algn="l" rtl="0">
              <a:spcBef>
                <a:spcPts val="0"/>
              </a:spcBef>
              <a:spcAft>
                <a:spcPts val="0"/>
              </a:spcAft>
              <a:buSzPts val="1400"/>
              <a:buNone/>
              <a:defRPr sz="2400" b="0" i="0" u="none" strike="noStrike" cap="none">
                <a:solidFill>
                  <a:schemeClr val="lt1"/>
                </a:solidFill>
                <a:latin typeface="Times"/>
                <a:ea typeface="Times"/>
                <a:cs typeface="Times"/>
                <a:sym typeface="Times"/>
              </a:defRPr>
            </a:lvl8pPr>
            <a:lvl9pPr marR="0" lvl="8" algn="l" rtl="0">
              <a:spcBef>
                <a:spcPts val="0"/>
              </a:spcBef>
              <a:spcAft>
                <a:spcPts val="0"/>
              </a:spcAft>
              <a:buSzPts val="1400"/>
              <a:buNone/>
              <a:defRPr sz="2400" b="0" i="0" u="none" strike="noStrike" cap="none">
                <a:solidFill>
                  <a:schemeClr val="lt1"/>
                </a:solidFill>
                <a:latin typeface="Times"/>
                <a:ea typeface="Times"/>
                <a:cs typeface="Times"/>
                <a:sym typeface="Times"/>
              </a:defRPr>
            </a:lvl9pPr>
          </a:lstStyle>
          <a:p>
            <a:endParaRPr/>
          </a:p>
        </p:txBody>
      </p:sp>
      <p:sp>
        <p:nvSpPr>
          <p:cNvPr id="14" name="Google Shape;14;p7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chemeClr val="lt1"/>
                </a:solidFill>
                <a:latin typeface="Times"/>
                <a:ea typeface="Times"/>
                <a:cs typeface="Times"/>
                <a:sym typeface="Times"/>
              </a:defRPr>
            </a:lvl1pPr>
            <a:lvl2pPr marL="0" marR="0" lvl="1" indent="0" algn="r" rtl="0">
              <a:spcBef>
                <a:spcPts val="0"/>
              </a:spcBef>
              <a:spcAft>
                <a:spcPts val="0"/>
              </a:spcAft>
              <a:buNone/>
              <a:defRPr sz="1400" b="0" i="0" u="none" strike="noStrike" cap="none">
                <a:solidFill>
                  <a:schemeClr val="lt1"/>
                </a:solidFill>
                <a:latin typeface="Times"/>
                <a:ea typeface="Times"/>
                <a:cs typeface="Times"/>
                <a:sym typeface="Times"/>
              </a:defRPr>
            </a:lvl2pPr>
            <a:lvl3pPr marL="0" marR="0" lvl="2" indent="0" algn="r" rtl="0">
              <a:spcBef>
                <a:spcPts val="0"/>
              </a:spcBef>
              <a:spcAft>
                <a:spcPts val="0"/>
              </a:spcAft>
              <a:buNone/>
              <a:defRPr sz="1400" b="0" i="0" u="none" strike="noStrike" cap="none">
                <a:solidFill>
                  <a:schemeClr val="lt1"/>
                </a:solidFill>
                <a:latin typeface="Times"/>
                <a:ea typeface="Times"/>
                <a:cs typeface="Times"/>
                <a:sym typeface="Times"/>
              </a:defRPr>
            </a:lvl3pPr>
            <a:lvl4pPr marL="0" marR="0" lvl="3" indent="0" algn="r" rtl="0">
              <a:spcBef>
                <a:spcPts val="0"/>
              </a:spcBef>
              <a:spcAft>
                <a:spcPts val="0"/>
              </a:spcAft>
              <a:buNone/>
              <a:defRPr sz="1400" b="0" i="0" u="none" strike="noStrike" cap="none">
                <a:solidFill>
                  <a:schemeClr val="lt1"/>
                </a:solidFill>
                <a:latin typeface="Times"/>
                <a:ea typeface="Times"/>
                <a:cs typeface="Times"/>
                <a:sym typeface="Times"/>
              </a:defRPr>
            </a:lvl4pPr>
            <a:lvl5pPr marL="0" marR="0" lvl="4" indent="0" algn="r" rtl="0">
              <a:spcBef>
                <a:spcPts val="0"/>
              </a:spcBef>
              <a:spcAft>
                <a:spcPts val="0"/>
              </a:spcAft>
              <a:buNone/>
              <a:defRPr sz="1400" b="0" i="0" u="none" strike="noStrike" cap="none">
                <a:solidFill>
                  <a:schemeClr val="lt1"/>
                </a:solidFill>
                <a:latin typeface="Times"/>
                <a:ea typeface="Times"/>
                <a:cs typeface="Times"/>
                <a:sym typeface="Times"/>
              </a:defRPr>
            </a:lvl5pPr>
            <a:lvl6pPr marL="0" marR="0" lvl="5" indent="0" algn="r" rtl="0">
              <a:spcBef>
                <a:spcPts val="0"/>
              </a:spcBef>
              <a:spcAft>
                <a:spcPts val="0"/>
              </a:spcAft>
              <a:buNone/>
              <a:defRPr sz="1400" b="0" i="0" u="none" strike="noStrike" cap="none">
                <a:solidFill>
                  <a:schemeClr val="lt1"/>
                </a:solidFill>
                <a:latin typeface="Times"/>
                <a:ea typeface="Times"/>
                <a:cs typeface="Times"/>
                <a:sym typeface="Times"/>
              </a:defRPr>
            </a:lvl6pPr>
            <a:lvl7pPr marL="0" marR="0" lvl="6" indent="0" algn="r" rtl="0">
              <a:spcBef>
                <a:spcPts val="0"/>
              </a:spcBef>
              <a:spcAft>
                <a:spcPts val="0"/>
              </a:spcAft>
              <a:buNone/>
              <a:defRPr sz="1400" b="0" i="0" u="none" strike="noStrike" cap="none">
                <a:solidFill>
                  <a:schemeClr val="lt1"/>
                </a:solidFill>
                <a:latin typeface="Times"/>
                <a:ea typeface="Times"/>
                <a:cs typeface="Times"/>
                <a:sym typeface="Times"/>
              </a:defRPr>
            </a:lvl7pPr>
            <a:lvl8pPr marL="0" marR="0" lvl="7" indent="0" algn="r" rtl="0">
              <a:spcBef>
                <a:spcPts val="0"/>
              </a:spcBef>
              <a:spcAft>
                <a:spcPts val="0"/>
              </a:spcAft>
              <a:buNone/>
              <a:defRPr sz="1400" b="0" i="0" u="none" strike="noStrike" cap="none">
                <a:solidFill>
                  <a:schemeClr val="lt1"/>
                </a:solidFill>
                <a:latin typeface="Times"/>
                <a:ea typeface="Times"/>
                <a:cs typeface="Times"/>
                <a:sym typeface="Times"/>
              </a:defRPr>
            </a:lvl8pPr>
            <a:lvl9pPr marL="0" marR="0" lvl="8" indent="0" algn="r" rtl="0">
              <a:spcBef>
                <a:spcPts val="0"/>
              </a:spcBef>
              <a:spcAft>
                <a:spcPts val="0"/>
              </a:spcAft>
              <a:buNone/>
              <a:defRPr sz="1400" b="0" i="0" u="none" strike="noStrike" cap="none">
                <a:solidFill>
                  <a:schemeClr val="lt1"/>
                </a:solidFill>
                <a:latin typeface="Times"/>
                <a:ea typeface="Times"/>
                <a:cs typeface="Times"/>
                <a:sym typeface="Time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59.gif"/></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jp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p:nvPr>
        </p:nvSpPr>
        <p:spPr>
          <a:xfrm>
            <a:off x="685800" y="8382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000073"/>
                </a:solidFill>
              </a:rPr>
              <a:t>The Columbus Day Storm</a:t>
            </a:r>
            <a:br>
              <a:rPr lang="en-US" b="1">
                <a:solidFill>
                  <a:srgbClr val="000073"/>
                </a:solidFill>
              </a:rPr>
            </a:br>
            <a:r>
              <a:rPr lang="en-US" b="1">
                <a:solidFill>
                  <a:srgbClr val="000073"/>
                </a:solidFill>
              </a:rPr>
              <a:t>October 12, 1962</a:t>
            </a:r>
            <a:br>
              <a:rPr lang="en-US">
                <a:solidFill>
                  <a:srgbClr val="003366"/>
                </a:solidFill>
              </a:rPr>
            </a:br>
            <a:r>
              <a:rPr lang="en-US" sz="3200">
                <a:solidFill>
                  <a:srgbClr val="6D6D6D"/>
                </a:solidFill>
              </a:rPr>
              <a:t>Cliff Mass, Atmospheric Sciences</a:t>
            </a:r>
            <a:br>
              <a:rPr lang="en-US"/>
            </a:br>
            <a:endParaRPr/>
          </a:p>
        </p:txBody>
      </p:sp>
      <p:pic>
        <p:nvPicPr>
          <p:cNvPr id="89" name="Google Shape;89;p1" descr="columbus-day-cover-1.jpg"/>
          <p:cNvPicPr preferRelativeResize="0">
            <a:picLocks noGrp="1"/>
          </p:cNvPicPr>
          <p:nvPr>
            <p:ph type="body" idx="1"/>
          </p:nvPr>
        </p:nvPicPr>
        <p:blipFill rotWithShape="1">
          <a:blip r:embed="rId3">
            <a:alphaModFix/>
          </a:blip>
          <a:srcRect l="-33366" r="-33366"/>
          <a:stretch/>
        </p:blipFill>
        <p:spPr>
          <a:xfrm>
            <a:off x="685800" y="2362200"/>
            <a:ext cx="7772400" cy="4114800"/>
          </a:xfrm>
          <a:prstGeom prst="rect">
            <a:avLst/>
          </a:prstGeom>
          <a:noFill/>
          <a:ln>
            <a:noFill/>
          </a:ln>
        </p:spPr>
      </p:pic>
      <p:sp>
        <p:nvSpPr>
          <p:cNvPr id="90" name="Google Shape;90;p1"/>
          <p:cNvSpPr txBox="1"/>
          <p:nvPr/>
        </p:nvSpPr>
        <p:spPr>
          <a:xfrm>
            <a:off x="1600200" y="6477000"/>
            <a:ext cx="6278563" cy="2762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none" strike="noStrike" cap="none">
                <a:solidFill>
                  <a:srgbClr val="003366"/>
                </a:solidFill>
                <a:latin typeface="Times"/>
                <a:ea typeface="Times"/>
                <a:cs typeface="Times"/>
                <a:sym typeface="Times"/>
              </a:rPr>
              <a:t>The steeple atop historic Campbell Hall, on the Oregon College of Education Campus, Monmouth.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a:stretch/>
        </p:blipFill>
        <p:spPr>
          <a:xfrm>
            <a:off x="1374563" y="2367785"/>
            <a:ext cx="7017173" cy="3733800"/>
          </a:xfrm>
          <a:prstGeom prst="rect">
            <a:avLst/>
          </a:prstGeom>
          <a:noFill/>
          <a:ln>
            <a:noFill/>
          </a:ln>
        </p:spPr>
      </p:pic>
      <p:sp>
        <p:nvSpPr>
          <p:cNvPr id="96" name="Google Shape;96;p2"/>
          <p:cNvSpPr txBox="1"/>
          <p:nvPr/>
        </p:nvSpPr>
        <p:spPr>
          <a:xfrm>
            <a:off x="752264" y="685800"/>
            <a:ext cx="7997825" cy="172354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73"/>
                </a:solidFill>
                <a:latin typeface="Times"/>
                <a:ea typeface="Times"/>
                <a:cs typeface="Times"/>
                <a:sym typeface="Times"/>
              </a:rPr>
              <a:t>Native Americans knew about the threat</a:t>
            </a:r>
            <a:endParaRPr/>
          </a:p>
          <a:p>
            <a:pPr marL="0" marR="0" lvl="0" indent="0" algn="l" rtl="0">
              <a:spcBef>
                <a:spcPts val="0"/>
              </a:spcBef>
              <a:spcAft>
                <a:spcPts val="0"/>
              </a:spcAft>
              <a:buNone/>
            </a:pPr>
            <a:endParaRPr sz="1000" b="1" i="0" u="none" strike="noStrike" cap="none">
              <a:solidFill>
                <a:srgbClr val="000073"/>
              </a:solidFill>
              <a:latin typeface="Times"/>
              <a:ea typeface="Times"/>
              <a:cs typeface="Times"/>
              <a:sym typeface="Times"/>
            </a:endParaRPr>
          </a:p>
          <a:p>
            <a:pPr marL="0" marR="0" lvl="0" indent="0" algn="l" rtl="0">
              <a:spcBef>
                <a:spcPts val="0"/>
              </a:spcBef>
              <a:spcAft>
                <a:spcPts val="0"/>
              </a:spcAft>
              <a:buNone/>
            </a:pPr>
            <a:r>
              <a:rPr lang="en-US" sz="3200" b="1" i="0" u="none" strike="noStrike" cap="none">
                <a:solidFill>
                  <a:srgbClr val="000073"/>
                </a:solidFill>
                <a:latin typeface="Times"/>
                <a:ea typeface="Times"/>
                <a:cs typeface="Times"/>
                <a:sym typeface="Times"/>
              </a:rPr>
              <a:t>… and had several legends regarding their origin.</a:t>
            </a:r>
            <a:endParaRPr sz="2400" b="1" i="0" u="none" strike="noStrike" cap="none">
              <a:solidFill>
                <a:srgbClr val="000073"/>
              </a:solidFill>
              <a:latin typeface="Times"/>
              <a:ea typeface="Times"/>
              <a:cs typeface="Times"/>
              <a:sym typeface="Times"/>
            </a:endParaRPr>
          </a:p>
        </p:txBody>
      </p:sp>
      <p:sp>
        <p:nvSpPr>
          <p:cNvPr id="97" name="Google Shape;97;p2"/>
          <p:cNvSpPr txBox="1"/>
          <p:nvPr/>
        </p:nvSpPr>
        <p:spPr>
          <a:xfrm>
            <a:off x="3581400" y="5943600"/>
            <a:ext cx="2603500" cy="5191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a:solidFill>
                  <a:srgbClr val="6D6D6D"/>
                </a:solidFill>
                <a:latin typeface="Times"/>
                <a:ea typeface="Times"/>
                <a:cs typeface="Times"/>
                <a:sym typeface="Times"/>
              </a:rPr>
              <a:t>The Thunderbird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692727" y="895502"/>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The Pacific Northwest is a region that can experience intense storms</a:t>
            </a:r>
            <a:endParaRPr/>
          </a:p>
        </p:txBody>
      </p:sp>
      <p:pic>
        <p:nvPicPr>
          <p:cNvPr id="103" name="Google Shape;103;p3" descr="A picture containing nature, outdoor, wave, waterfall&#10;&#10;Description automatically generated"/>
          <p:cNvPicPr preferRelativeResize="0">
            <a:picLocks noGrp="1"/>
          </p:cNvPicPr>
          <p:nvPr>
            <p:ph type="body" idx="1"/>
          </p:nvPr>
        </p:nvPicPr>
        <p:blipFill rotWithShape="1">
          <a:blip r:embed="rId3">
            <a:alphaModFix/>
          </a:blip>
          <a:srcRect l="28144" r="15568" b="22455"/>
          <a:stretch/>
        </p:blipFill>
        <p:spPr>
          <a:xfrm>
            <a:off x="4364182" y="2960072"/>
            <a:ext cx="4114800" cy="3190799"/>
          </a:xfrm>
          <a:prstGeom prst="rect">
            <a:avLst/>
          </a:prstGeom>
          <a:noFill/>
          <a:ln>
            <a:noFill/>
          </a:ln>
        </p:spPr>
      </p:pic>
      <p:pic>
        <p:nvPicPr>
          <p:cNvPr id="104" name="Google Shape;104;p3" descr="A person standing next to a fallen tree in a forest&#10;&#10;Description automatically generated with low confidence"/>
          <p:cNvPicPr preferRelativeResize="0"/>
          <p:nvPr/>
        </p:nvPicPr>
        <p:blipFill rotWithShape="1">
          <a:blip r:embed="rId4">
            <a:alphaModFix/>
          </a:blip>
          <a:srcRect/>
          <a:stretch/>
        </p:blipFill>
        <p:spPr>
          <a:xfrm>
            <a:off x="685800" y="3124200"/>
            <a:ext cx="3403600" cy="22667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4"/>
          <p:cNvSpPr txBox="1">
            <a:spLocks noGrp="1"/>
          </p:cNvSpPr>
          <p:nvPr>
            <p:ph type="title"/>
          </p:nvPr>
        </p:nvSpPr>
        <p:spPr>
          <a:xfrm>
            <a:off x="838200" y="304800"/>
            <a:ext cx="8001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003366"/>
                </a:solidFill>
              </a:rPr>
              <a:t>European explorers knew…</a:t>
            </a:r>
            <a:endParaRPr/>
          </a:p>
        </p:txBody>
      </p:sp>
      <p:pic>
        <p:nvPicPr>
          <p:cNvPr id="110" name="Google Shape;110;p4" descr="NTR2219.jpg"/>
          <p:cNvPicPr preferRelativeResize="0">
            <a:picLocks noGrp="1"/>
          </p:cNvPicPr>
          <p:nvPr>
            <p:ph type="body" idx="1"/>
          </p:nvPr>
        </p:nvPicPr>
        <p:blipFill rotWithShape="1">
          <a:blip r:embed="rId3">
            <a:alphaModFix/>
          </a:blip>
          <a:srcRect l="10799" r="4799"/>
          <a:stretch/>
        </p:blipFill>
        <p:spPr>
          <a:xfrm>
            <a:off x="609600" y="1524000"/>
            <a:ext cx="4089400" cy="3227388"/>
          </a:xfrm>
          <a:prstGeom prst="rect">
            <a:avLst/>
          </a:prstGeom>
          <a:noFill/>
          <a:ln>
            <a:noFill/>
          </a:ln>
        </p:spPr>
      </p:pic>
      <p:sp>
        <p:nvSpPr>
          <p:cNvPr id="111" name="Google Shape;111;p4"/>
          <p:cNvSpPr txBox="1"/>
          <p:nvPr/>
        </p:nvSpPr>
        <p:spPr>
          <a:xfrm>
            <a:off x="838200" y="5029200"/>
            <a:ext cx="7620000" cy="16319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i="0" u="none" strike="noStrike" cap="none">
                <a:solidFill>
                  <a:srgbClr val="003366"/>
                </a:solidFill>
                <a:latin typeface="Times New Roman"/>
                <a:ea typeface="Times New Roman"/>
                <a:cs typeface="Times New Roman"/>
                <a:sym typeface="Times New Roman"/>
              </a:rPr>
              <a:t>“The force of southerly storms was evident to every eye; large and extensive woods being laid flat by their power, the branches forming one long line to the North West, intermingled with the roots of innumerable trees, which have been torn from their beds and helped to mark the furious course of their tempests.”</a:t>
            </a:r>
            <a:endParaRPr sz="2000" b="0" i="0" u="none" strike="noStrike" cap="none">
              <a:solidFill>
                <a:srgbClr val="003366"/>
              </a:solidFill>
              <a:latin typeface="Times New Roman"/>
              <a:ea typeface="Times New Roman"/>
              <a:cs typeface="Times New Roman"/>
              <a:sym typeface="Times New Roman"/>
            </a:endParaRPr>
          </a:p>
        </p:txBody>
      </p:sp>
      <p:pic>
        <p:nvPicPr>
          <p:cNvPr id="112" name="Google Shape;112;p4" descr="Meares.gif"/>
          <p:cNvPicPr preferRelativeResize="0"/>
          <p:nvPr/>
        </p:nvPicPr>
        <p:blipFill rotWithShape="1">
          <a:blip r:embed="rId4">
            <a:alphaModFix/>
          </a:blip>
          <a:srcRect/>
          <a:stretch/>
        </p:blipFill>
        <p:spPr>
          <a:xfrm>
            <a:off x="5105400" y="1600200"/>
            <a:ext cx="2286000" cy="2921000"/>
          </a:xfrm>
          <a:prstGeom prst="rect">
            <a:avLst/>
          </a:prstGeom>
          <a:noFill/>
          <a:ln>
            <a:noFill/>
          </a:ln>
        </p:spPr>
      </p:pic>
      <p:sp>
        <p:nvSpPr>
          <p:cNvPr id="113" name="Google Shape;113;p4"/>
          <p:cNvSpPr txBox="1"/>
          <p:nvPr/>
        </p:nvSpPr>
        <p:spPr>
          <a:xfrm>
            <a:off x="5105400" y="4495800"/>
            <a:ext cx="2908300" cy="523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rgbClr val="003366"/>
                </a:solidFill>
                <a:latin typeface="Arial"/>
                <a:ea typeface="Arial"/>
                <a:cs typeface="Arial"/>
                <a:sym typeface="Arial"/>
              </a:rPr>
              <a:t>John Meares,1788, off of Cape </a:t>
            </a:r>
            <a:endParaRPr/>
          </a:p>
          <a:p>
            <a:pPr marL="0" marR="0" lvl="0" indent="0" algn="l" rtl="0">
              <a:spcBef>
                <a:spcPts val="0"/>
              </a:spcBef>
              <a:spcAft>
                <a:spcPts val="0"/>
              </a:spcAft>
              <a:buNone/>
            </a:pPr>
            <a:r>
              <a:rPr lang="en-US" sz="1400" b="0" i="0" u="none" strike="noStrike" cap="none">
                <a:solidFill>
                  <a:srgbClr val="003366"/>
                </a:solidFill>
                <a:latin typeface="Arial"/>
                <a:ea typeface="Arial"/>
                <a:cs typeface="Arial"/>
                <a:sym typeface="Arial"/>
              </a:rPr>
              <a:t>Flattery of the Olympics Peninsula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a:spLocks noGrp="1"/>
          </p:cNvSpPr>
          <p:nvPr>
            <p:ph type="title"/>
          </p:nvPr>
        </p:nvSpPr>
        <p:spPr>
          <a:xfrm>
            <a:off x="838200" y="1143000"/>
            <a:ext cx="4800600" cy="3429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Early settlers learned quickly about the impacts of the great Northwest windstorms</a:t>
            </a:r>
            <a:endParaRPr/>
          </a:p>
        </p:txBody>
      </p:sp>
      <p:pic>
        <p:nvPicPr>
          <p:cNvPr id="119" name="Google Shape;119;p5" descr="C:\Documents and Settings\Cliff Mass\Desktop\denny5.jpg"/>
          <p:cNvPicPr preferRelativeResize="0"/>
          <p:nvPr/>
        </p:nvPicPr>
        <p:blipFill rotWithShape="1">
          <a:blip r:embed="rId3">
            <a:alphaModFix/>
          </a:blip>
          <a:srcRect/>
          <a:stretch/>
        </p:blipFill>
        <p:spPr>
          <a:xfrm>
            <a:off x="6629400" y="838200"/>
            <a:ext cx="1895475" cy="2667000"/>
          </a:xfrm>
          <a:prstGeom prst="rect">
            <a:avLst/>
          </a:prstGeom>
          <a:noFill/>
          <a:ln>
            <a:noFill/>
          </a:ln>
        </p:spPr>
      </p:pic>
      <p:pic>
        <p:nvPicPr>
          <p:cNvPr id="120" name="Google Shape;120;p5" descr="C:\Documents and Settings\Cliff Mass\Desktop\226centralschool.jpg"/>
          <p:cNvPicPr preferRelativeResize="0"/>
          <p:nvPr/>
        </p:nvPicPr>
        <p:blipFill rotWithShape="1">
          <a:blip r:embed="rId4">
            <a:alphaModFix/>
          </a:blip>
          <a:srcRect/>
          <a:stretch/>
        </p:blipFill>
        <p:spPr>
          <a:xfrm>
            <a:off x="6324600" y="4114800"/>
            <a:ext cx="2582863" cy="2035175"/>
          </a:xfrm>
          <a:prstGeom prst="rect">
            <a:avLst/>
          </a:prstGeom>
          <a:noFill/>
          <a:ln>
            <a:noFill/>
          </a:ln>
        </p:spPr>
      </p:pic>
      <p:sp>
        <p:nvSpPr>
          <p:cNvPr id="121" name="Google Shape;121;p5"/>
          <p:cNvSpPr txBox="1"/>
          <p:nvPr/>
        </p:nvSpPr>
        <p:spPr>
          <a:xfrm>
            <a:off x="6765925" y="3481388"/>
            <a:ext cx="14859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rgbClr val="000073"/>
                </a:solidFill>
                <a:latin typeface="Times"/>
                <a:ea typeface="Times"/>
                <a:cs typeface="Times"/>
                <a:sym typeface="Times"/>
              </a:rPr>
              <a:t>Arthur Denny</a:t>
            </a:r>
            <a:endParaRPr/>
          </a:p>
        </p:txBody>
      </p:sp>
      <p:sp>
        <p:nvSpPr>
          <p:cNvPr id="122" name="Google Shape;122;p5"/>
          <p:cNvSpPr txBox="1"/>
          <p:nvPr/>
        </p:nvSpPr>
        <p:spPr>
          <a:xfrm>
            <a:off x="7315200" y="6172200"/>
            <a:ext cx="736600" cy="33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u="none" strike="noStrike" cap="none">
                <a:solidFill>
                  <a:srgbClr val="000073"/>
                </a:solidFill>
                <a:latin typeface="Times"/>
                <a:ea typeface="Times"/>
                <a:cs typeface="Times"/>
                <a:sym typeface="Times"/>
              </a:rPr>
              <a:t>Seattle</a:t>
            </a:r>
            <a:endParaRPr sz="2400" b="0" i="0" u="none" strike="noStrike" cap="none">
              <a:solidFill>
                <a:srgbClr val="000073"/>
              </a:solidFill>
              <a:latin typeface="Times"/>
              <a:ea typeface="Times"/>
              <a:cs typeface="Times"/>
              <a:sym typeface="Time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6"/>
          <p:cNvSpPr txBox="1">
            <a:spLocks noGrp="1"/>
          </p:cNvSpPr>
          <p:nvPr>
            <p:ph type="title"/>
          </p:nvPr>
        </p:nvSpPr>
        <p:spPr>
          <a:xfrm>
            <a:off x="990600" y="304800"/>
            <a:ext cx="7543800" cy="152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solidFill>
                  <a:srgbClr val="264C99"/>
                </a:solidFill>
              </a:rPr>
              <a:t>January 9, 1880</a:t>
            </a:r>
            <a:endParaRPr/>
          </a:p>
        </p:txBody>
      </p:sp>
      <p:sp>
        <p:nvSpPr>
          <p:cNvPr id="128" name="Google Shape;128;p6"/>
          <p:cNvSpPr txBox="1">
            <a:spLocks noGrp="1"/>
          </p:cNvSpPr>
          <p:nvPr>
            <p:ph type="body" idx="1"/>
          </p:nvPr>
        </p:nvSpPr>
        <p:spPr>
          <a:xfrm>
            <a:off x="304800" y="762000"/>
            <a:ext cx="8458200" cy="3657600"/>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rgbClr val="000073"/>
              </a:buClr>
              <a:buSzPts val="3200"/>
              <a:buFont typeface="Times"/>
              <a:buChar char="•"/>
            </a:pPr>
            <a:r>
              <a:rPr lang="en-US">
                <a:solidFill>
                  <a:srgbClr val="000073"/>
                </a:solidFill>
              </a:rPr>
              <a:t>Hit northern Oregon and southern Washington</a:t>
            </a:r>
            <a:endParaRPr/>
          </a:p>
          <a:p>
            <a:pPr marL="342900" lvl="0" indent="-342900" algn="just" rtl="0">
              <a:lnSpc>
                <a:spcPct val="90000"/>
              </a:lnSpc>
              <a:spcBef>
                <a:spcPts val="640"/>
              </a:spcBef>
              <a:spcAft>
                <a:spcPts val="0"/>
              </a:spcAft>
              <a:buClr>
                <a:srgbClr val="000073"/>
              </a:buClr>
              <a:buSzPts val="3200"/>
              <a:buFont typeface="Times"/>
              <a:buChar char="•"/>
            </a:pPr>
            <a:r>
              <a:rPr lang="en-US">
                <a:solidFill>
                  <a:srgbClr val="000073"/>
                </a:solidFill>
              </a:rPr>
              <a:t>Toppled tens of thousands of trees.  </a:t>
            </a:r>
            <a:endParaRPr/>
          </a:p>
          <a:p>
            <a:pPr marL="342900" lvl="0" indent="-342900" algn="just" rtl="0">
              <a:lnSpc>
                <a:spcPct val="90000"/>
              </a:lnSpc>
              <a:spcBef>
                <a:spcPts val="640"/>
              </a:spcBef>
              <a:spcAft>
                <a:spcPts val="0"/>
              </a:spcAft>
              <a:buClr>
                <a:srgbClr val="000073"/>
              </a:buClr>
              <a:buSzPts val="3200"/>
              <a:buFont typeface="Times"/>
              <a:buChar char="•"/>
            </a:pPr>
            <a:r>
              <a:rPr lang="en-US">
                <a:solidFill>
                  <a:srgbClr val="000073"/>
                </a:solidFill>
              </a:rPr>
              <a:t>Wind gusts reached 138 mph on the coast and 70-80 mph in the interior.</a:t>
            </a:r>
            <a:endParaRPr/>
          </a:p>
          <a:p>
            <a:pPr marL="342900" lvl="0" indent="-342900" algn="just" rtl="0">
              <a:lnSpc>
                <a:spcPct val="90000"/>
              </a:lnSpc>
              <a:spcBef>
                <a:spcPts val="640"/>
              </a:spcBef>
              <a:spcAft>
                <a:spcPts val="0"/>
              </a:spcAft>
              <a:buClr>
                <a:srgbClr val="000073"/>
              </a:buClr>
              <a:buSzPts val="3200"/>
              <a:buFont typeface="Times"/>
              <a:buChar char="•"/>
            </a:pPr>
            <a:r>
              <a:rPr lang="en-US">
                <a:solidFill>
                  <a:srgbClr val="000073"/>
                </a:solidFill>
              </a:rPr>
              <a:t>Buildings throughout the Willamette Valley, were damaged or destroyed.  </a:t>
            </a:r>
            <a:endParaRPr/>
          </a:p>
          <a:p>
            <a:pPr marL="342900" lvl="0" indent="-342900" algn="just" rtl="0">
              <a:lnSpc>
                <a:spcPct val="90000"/>
              </a:lnSpc>
              <a:spcBef>
                <a:spcPts val="640"/>
              </a:spcBef>
              <a:spcAft>
                <a:spcPts val="0"/>
              </a:spcAft>
              <a:buClr>
                <a:srgbClr val="000073"/>
              </a:buClr>
              <a:buSzPts val="3200"/>
              <a:buFont typeface="Times"/>
              <a:buChar char="•"/>
            </a:pPr>
            <a:r>
              <a:rPr lang="en-US">
                <a:solidFill>
                  <a:srgbClr val="000073"/>
                </a:solidFill>
              </a:rPr>
              <a:t>Part of the roof of the Oregon State Capital in Salem was blown off.</a:t>
            </a:r>
            <a:endParaRPr/>
          </a:p>
          <a:p>
            <a:pPr marL="342900" lvl="0" indent="-342900" algn="just" rtl="0">
              <a:lnSpc>
                <a:spcPct val="90000"/>
              </a:lnSpc>
              <a:spcBef>
                <a:spcPts val="640"/>
              </a:spcBef>
              <a:spcAft>
                <a:spcPts val="0"/>
              </a:spcAft>
              <a:buClr>
                <a:srgbClr val="000073"/>
              </a:buClr>
              <a:buSzPts val="3200"/>
              <a:buFont typeface="Times"/>
              <a:buChar char="•"/>
            </a:pPr>
            <a:r>
              <a:rPr lang="en-US">
                <a:solidFill>
                  <a:srgbClr val="000073"/>
                </a:solidFill>
              </a:rPr>
              <a:t>~955 hPa  </a:t>
            </a:r>
            <a:endParaRPr>
              <a:solidFill>
                <a:srgbClr val="000073"/>
              </a:solidFill>
            </a:endParaRPr>
          </a:p>
        </p:txBody>
      </p:sp>
      <p:pic>
        <p:nvPicPr>
          <p:cNvPr id="129" name="Google Shape;129;p6" descr="C:\Documents and Settings\Cliff Mass\Desktop\st454.jpg"/>
          <p:cNvPicPr preferRelativeResize="0"/>
          <p:nvPr/>
        </p:nvPicPr>
        <p:blipFill rotWithShape="1">
          <a:blip r:embed="rId3">
            <a:alphaModFix/>
          </a:blip>
          <a:srcRect/>
          <a:stretch/>
        </p:blipFill>
        <p:spPr>
          <a:xfrm>
            <a:off x="5538066" y="4572000"/>
            <a:ext cx="3197225" cy="2057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7"/>
          <p:cNvSpPr txBox="1">
            <a:spLocks noGrp="1"/>
          </p:cNvSpPr>
          <p:nvPr>
            <p:ph type="title"/>
          </p:nvPr>
        </p:nvSpPr>
        <p:spPr>
          <a:xfrm>
            <a:off x="685800" y="457200"/>
            <a:ext cx="7772400" cy="533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t> </a:t>
            </a:r>
            <a:r>
              <a:rPr lang="en-US" b="1">
                <a:solidFill>
                  <a:srgbClr val="264D99"/>
                </a:solidFill>
              </a:rPr>
              <a:t>January 29, 1921</a:t>
            </a:r>
            <a:endParaRPr/>
          </a:p>
        </p:txBody>
      </p:sp>
      <p:sp>
        <p:nvSpPr>
          <p:cNvPr id="135" name="Google Shape;135;p7"/>
          <p:cNvSpPr txBox="1">
            <a:spLocks noGrp="1"/>
          </p:cNvSpPr>
          <p:nvPr>
            <p:ph type="body" idx="1"/>
          </p:nvPr>
        </p:nvSpPr>
        <p:spPr>
          <a:xfrm>
            <a:off x="381000" y="1371600"/>
            <a:ext cx="8229600" cy="25146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73"/>
              </a:buClr>
              <a:buSzPts val="3200"/>
              <a:buFont typeface="Times"/>
              <a:buChar char="•"/>
            </a:pPr>
            <a:r>
              <a:rPr lang="en-US" b="1">
                <a:solidFill>
                  <a:srgbClr val="000073"/>
                </a:solidFill>
              </a:rPr>
              <a:t>Hurricane-force winds struck the entire Washington Coast </a:t>
            </a:r>
            <a:endParaRPr/>
          </a:p>
          <a:p>
            <a:pPr marL="742950" lvl="1" indent="-285750" algn="l" rtl="0">
              <a:lnSpc>
                <a:spcPct val="90000"/>
              </a:lnSpc>
              <a:spcBef>
                <a:spcPts val="560"/>
              </a:spcBef>
              <a:spcAft>
                <a:spcPts val="0"/>
              </a:spcAft>
              <a:buClr>
                <a:srgbClr val="000073"/>
              </a:buClr>
              <a:buSzPts val="2800"/>
              <a:buFont typeface="Times"/>
              <a:buChar char="–"/>
            </a:pPr>
            <a:r>
              <a:rPr lang="en-US">
                <a:solidFill>
                  <a:srgbClr val="000073"/>
                </a:solidFill>
              </a:rPr>
              <a:t>At North Head sustained winds reached 126 mph, with a maximum one-minute wind of 150 mph before the sensor failed.</a:t>
            </a:r>
            <a:endParaRPr/>
          </a:p>
          <a:p>
            <a:pPr marL="742950" lvl="1" indent="-107950" algn="l" rtl="0">
              <a:lnSpc>
                <a:spcPct val="90000"/>
              </a:lnSpc>
              <a:spcBef>
                <a:spcPts val="560"/>
              </a:spcBef>
              <a:spcAft>
                <a:spcPts val="0"/>
              </a:spcAft>
              <a:buClr>
                <a:schemeClr val="lt1"/>
              </a:buClr>
              <a:buSzPts val="2800"/>
              <a:buFont typeface="Times"/>
              <a:buNone/>
            </a:pPr>
            <a:endParaRPr b="1">
              <a:solidFill>
                <a:srgbClr val="000073"/>
              </a:solidFill>
            </a:endParaRPr>
          </a:p>
          <a:p>
            <a:pPr marL="742950" lvl="1" indent="-107950" algn="l" rtl="0">
              <a:lnSpc>
                <a:spcPct val="90000"/>
              </a:lnSpc>
              <a:spcBef>
                <a:spcPts val="560"/>
              </a:spcBef>
              <a:spcAft>
                <a:spcPts val="0"/>
              </a:spcAft>
              <a:buClr>
                <a:schemeClr val="lt1"/>
              </a:buClr>
              <a:buSzPts val="2800"/>
              <a:buFont typeface="Times"/>
              <a:buNone/>
            </a:pPr>
            <a:endParaRPr b="1">
              <a:solidFill>
                <a:srgbClr val="000073"/>
              </a:solidFill>
            </a:endParaRPr>
          </a:p>
          <a:p>
            <a:pPr marL="742950" lvl="1" indent="-107950" algn="l" rtl="0">
              <a:lnSpc>
                <a:spcPct val="90000"/>
              </a:lnSpc>
              <a:spcBef>
                <a:spcPts val="560"/>
              </a:spcBef>
              <a:spcAft>
                <a:spcPts val="0"/>
              </a:spcAft>
              <a:buClr>
                <a:schemeClr val="lt1"/>
              </a:buClr>
              <a:buSzPts val="2800"/>
              <a:buFont typeface="Times"/>
              <a:buNone/>
            </a:pPr>
            <a:endParaRPr b="1">
              <a:solidFill>
                <a:srgbClr val="000073"/>
              </a:solidFill>
            </a:endParaRPr>
          </a:p>
          <a:p>
            <a:pPr marL="742950" lvl="1" indent="-107950" algn="l" rtl="0">
              <a:lnSpc>
                <a:spcPct val="90000"/>
              </a:lnSpc>
              <a:spcBef>
                <a:spcPts val="560"/>
              </a:spcBef>
              <a:spcAft>
                <a:spcPts val="0"/>
              </a:spcAft>
              <a:buClr>
                <a:schemeClr val="lt1"/>
              </a:buClr>
              <a:buSzPts val="2800"/>
              <a:buFont typeface="Times"/>
              <a:buNone/>
            </a:pPr>
            <a:endParaRPr b="1">
              <a:solidFill>
                <a:srgbClr val="000073"/>
              </a:solidFill>
            </a:endParaRPr>
          </a:p>
          <a:p>
            <a:pPr marL="742950" lvl="1" indent="-285750" algn="l" rtl="0">
              <a:lnSpc>
                <a:spcPct val="90000"/>
              </a:lnSpc>
              <a:spcBef>
                <a:spcPts val="560"/>
              </a:spcBef>
              <a:spcAft>
                <a:spcPts val="0"/>
              </a:spcAft>
              <a:buClr>
                <a:srgbClr val="000073"/>
              </a:buClr>
              <a:buSzPts val="2800"/>
              <a:buFont typeface="Times"/>
              <a:buChar char="–"/>
            </a:pPr>
            <a:r>
              <a:rPr lang="en-US">
                <a:solidFill>
                  <a:srgbClr val="000073"/>
                </a:solidFill>
              </a:rPr>
              <a:t>At Tatoosh Island, 150 miles to the north, winds reached 110 mph.</a:t>
            </a:r>
            <a:endParaRPr/>
          </a:p>
        </p:txBody>
      </p:sp>
      <p:pic>
        <p:nvPicPr>
          <p:cNvPr id="136" name="Google Shape;136;p7" descr="C:\Documents and Settings\Cliff Mass\Desktop\noaa-photo-archives_north_head_lighthouse_1912.jpg"/>
          <p:cNvPicPr preferRelativeResize="0"/>
          <p:nvPr/>
        </p:nvPicPr>
        <p:blipFill rotWithShape="1">
          <a:blip r:embed="rId3">
            <a:alphaModFix/>
          </a:blip>
          <a:srcRect l="5332" r="17066" b="54468"/>
          <a:stretch/>
        </p:blipFill>
        <p:spPr>
          <a:xfrm>
            <a:off x="1981200" y="3505200"/>
            <a:ext cx="5276850" cy="19415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8" descr="1921blow"/>
          <p:cNvPicPr preferRelativeResize="0"/>
          <p:nvPr/>
        </p:nvPicPr>
        <p:blipFill rotWithShape="1">
          <a:blip r:embed="rId3">
            <a:alphaModFix/>
          </a:blip>
          <a:srcRect/>
          <a:stretch/>
        </p:blipFill>
        <p:spPr>
          <a:xfrm>
            <a:off x="1066800" y="838200"/>
            <a:ext cx="7315200" cy="4572000"/>
          </a:xfrm>
          <a:prstGeom prst="rect">
            <a:avLst/>
          </a:prstGeom>
          <a:noFill/>
          <a:ln>
            <a:noFill/>
          </a:ln>
        </p:spPr>
      </p:pic>
      <p:sp>
        <p:nvSpPr>
          <p:cNvPr id="142" name="Google Shape;142;p8"/>
          <p:cNvSpPr txBox="1"/>
          <p:nvPr/>
        </p:nvSpPr>
        <p:spPr>
          <a:xfrm>
            <a:off x="962025" y="5410200"/>
            <a:ext cx="7419975" cy="1016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a:solidFill>
                  <a:srgbClr val="000073"/>
                </a:solidFill>
                <a:latin typeface="Times"/>
                <a:ea typeface="Times"/>
                <a:cs typeface="Times"/>
                <a:sym typeface="Times"/>
              </a:rPr>
              <a:t>As a result, this event has become known as the </a:t>
            </a:r>
            <a:endParaRPr/>
          </a:p>
          <a:p>
            <a:pPr marL="0" marR="0" lvl="0" indent="0" algn="ctr" rtl="0">
              <a:spcBef>
                <a:spcPts val="0"/>
              </a:spcBef>
              <a:spcAft>
                <a:spcPts val="0"/>
              </a:spcAft>
              <a:buNone/>
            </a:pPr>
            <a:r>
              <a:rPr lang="en-US" sz="3200" b="1" i="0" u="none" strike="noStrike" cap="none">
                <a:solidFill>
                  <a:srgbClr val="000073"/>
                </a:solidFill>
                <a:latin typeface="Times"/>
                <a:ea typeface="Times"/>
                <a:cs typeface="Times"/>
                <a:sym typeface="Times"/>
              </a:rPr>
              <a:t>“The Olympic Blowdown Storm</a:t>
            </a:r>
            <a:r>
              <a:rPr lang="en-US" sz="2800" b="1" i="0" u="none" strike="noStrike" cap="none">
                <a:solidFill>
                  <a:srgbClr val="000073"/>
                </a:solidFill>
                <a:latin typeface="Times"/>
                <a:ea typeface="Times"/>
                <a:cs typeface="Times"/>
                <a:sym typeface="Times"/>
              </a:rPr>
              <a:t>”</a:t>
            </a:r>
            <a:endParaRPr/>
          </a:p>
        </p:txBody>
      </p:sp>
      <p:sp>
        <p:nvSpPr>
          <p:cNvPr id="143" name="Google Shape;143;p8"/>
          <p:cNvSpPr txBox="1"/>
          <p:nvPr/>
        </p:nvSpPr>
        <p:spPr>
          <a:xfrm>
            <a:off x="1295400" y="304800"/>
            <a:ext cx="7240588" cy="4619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none" strike="noStrike" cap="none">
                <a:solidFill>
                  <a:srgbClr val="000073"/>
                </a:solidFill>
                <a:latin typeface="Times"/>
                <a:ea typeface="Times"/>
                <a:cs typeface="Times"/>
                <a:sym typeface="Times"/>
              </a:rPr>
              <a:t>In some areas over 40% of the trees were blown down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9"/>
          <p:cNvSpPr txBox="1">
            <a:spLocks noGrp="1"/>
          </p:cNvSpPr>
          <p:nvPr>
            <p:ph type="title"/>
          </p:nvPr>
        </p:nvSpPr>
        <p:spPr>
          <a:xfrm>
            <a:off x="762000" y="5334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344793"/>
                </a:solidFill>
              </a:rPr>
              <a:t>All overshadowed by the Columbus Day Storm </a:t>
            </a:r>
            <a:endParaRPr/>
          </a:p>
        </p:txBody>
      </p:sp>
      <p:sp>
        <p:nvSpPr>
          <p:cNvPr id="149" name="Google Shape;149;p9"/>
          <p:cNvSpPr txBox="1">
            <a:spLocks noGrp="1"/>
          </p:cNvSpPr>
          <p:nvPr>
            <p:ph type="body" idx="1"/>
          </p:nvPr>
        </p:nvSpPr>
        <p:spPr>
          <a:xfrm>
            <a:off x="609600" y="2286000"/>
            <a:ext cx="38100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2800"/>
              <a:buFont typeface="Times"/>
              <a:buChar char="•"/>
            </a:pPr>
            <a:r>
              <a:rPr lang="en-US" b="1">
                <a:solidFill>
                  <a:srgbClr val="000073"/>
                </a:solidFill>
              </a:rPr>
              <a:t>The strongest Pacific storm to strike the NW since the arrival of European settlers</a:t>
            </a:r>
            <a:endParaRPr/>
          </a:p>
          <a:p>
            <a:pPr marL="342900" lvl="0" indent="-342900" algn="l" rtl="0">
              <a:spcBef>
                <a:spcPts val="560"/>
              </a:spcBef>
              <a:spcAft>
                <a:spcPts val="0"/>
              </a:spcAft>
              <a:buClr>
                <a:srgbClr val="000073"/>
              </a:buClr>
              <a:buSzPts val="2800"/>
              <a:buFont typeface="Times"/>
              <a:buChar char="•"/>
            </a:pPr>
            <a:r>
              <a:rPr lang="en-US" b="1">
                <a:solidFill>
                  <a:srgbClr val="000073"/>
                </a:solidFill>
              </a:rPr>
              <a:t>Probably the most powerful non-tropical cyclone to hit the lower-48 states in a century.</a:t>
            </a:r>
            <a:endParaRPr/>
          </a:p>
        </p:txBody>
      </p:sp>
      <p:pic>
        <p:nvPicPr>
          <p:cNvPr id="150" name="Google Shape;150;p9"/>
          <p:cNvPicPr preferRelativeResize="0">
            <a:picLocks noGrp="1"/>
          </p:cNvPicPr>
          <p:nvPr>
            <p:ph type="body" idx="2"/>
          </p:nvPr>
        </p:nvPicPr>
        <p:blipFill rotWithShape="1">
          <a:blip r:embed="rId3">
            <a:alphaModFix/>
          </a:blip>
          <a:srcRect t="-28403" b="-28403"/>
          <a:stretch/>
        </p:blipFill>
        <p:spPr>
          <a:xfrm>
            <a:off x="4648200" y="1981200"/>
            <a:ext cx="3810000" cy="4114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0"/>
          <p:cNvSpPr txBox="1">
            <a:spLocks noGrp="1"/>
          </p:cNvSpPr>
          <p:nvPr>
            <p:ph type="title"/>
          </p:nvPr>
        </p:nvSpPr>
        <p:spPr>
          <a:xfrm>
            <a:off x="685800" y="304800"/>
            <a:ext cx="7620000" cy="457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344893"/>
                </a:solidFill>
              </a:rPr>
              <a:t>Extraordinary Impact</a:t>
            </a:r>
            <a:endParaRPr/>
          </a:p>
        </p:txBody>
      </p:sp>
      <p:sp>
        <p:nvSpPr>
          <p:cNvPr id="156" name="Google Shape;156;p10"/>
          <p:cNvSpPr txBox="1">
            <a:spLocks noGrp="1"/>
          </p:cNvSpPr>
          <p:nvPr>
            <p:ph type="body" idx="1"/>
          </p:nvPr>
        </p:nvSpPr>
        <p:spPr>
          <a:xfrm>
            <a:off x="304800" y="990600"/>
            <a:ext cx="6324600" cy="5257800"/>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rgbClr val="000073"/>
              </a:buClr>
              <a:buSzPts val="2800"/>
              <a:buFont typeface="Times"/>
              <a:buChar char="•"/>
            </a:pPr>
            <a:r>
              <a:rPr lang="en-US" sz="2800">
                <a:solidFill>
                  <a:srgbClr val="000073"/>
                </a:solidFill>
              </a:rPr>
              <a:t>Northern California to southern British Columbia experienced hurricane-force winds, massive treefalls, and power outages.  </a:t>
            </a:r>
            <a:endParaRPr/>
          </a:p>
          <a:p>
            <a:pPr marL="342900" lvl="0" indent="-342900" algn="just" rtl="0">
              <a:lnSpc>
                <a:spcPct val="90000"/>
              </a:lnSpc>
              <a:spcBef>
                <a:spcPts val="560"/>
              </a:spcBef>
              <a:spcAft>
                <a:spcPts val="0"/>
              </a:spcAft>
              <a:buClr>
                <a:srgbClr val="000073"/>
              </a:buClr>
              <a:buSzPts val="2800"/>
              <a:buFont typeface="Times"/>
              <a:buChar char="•"/>
            </a:pPr>
            <a:r>
              <a:rPr lang="en-US" sz="2800">
                <a:solidFill>
                  <a:srgbClr val="000073"/>
                </a:solidFill>
              </a:rPr>
              <a:t>Sustained winds reaching 60-70 mph and gusts over 120 mph.</a:t>
            </a:r>
            <a:endParaRPr/>
          </a:p>
          <a:p>
            <a:pPr marL="342900" lvl="0" indent="-342900" algn="just" rtl="0">
              <a:lnSpc>
                <a:spcPct val="90000"/>
              </a:lnSpc>
              <a:spcBef>
                <a:spcPts val="560"/>
              </a:spcBef>
              <a:spcAft>
                <a:spcPts val="0"/>
              </a:spcAft>
              <a:buClr>
                <a:srgbClr val="000073"/>
              </a:buClr>
              <a:buSzPts val="2800"/>
              <a:buFont typeface="Times"/>
              <a:buChar char="•"/>
            </a:pPr>
            <a:r>
              <a:rPr lang="en-US" sz="2800">
                <a:solidFill>
                  <a:srgbClr val="000073"/>
                </a:solidFill>
              </a:rPr>
              <a:t>In Oregon and Washington, 46 died and 317 required hospitalization. </a:t>
            </a:r>
            <a:endParaRPr/>
          </a:p>
          <a:p>
            <a:pPr marL="342900" lvl="0" indent="-342900" algn="just" rtl="0">
              <a:lnSpc>
                <a:spcPct val="90000"/>
              </a:lnSpc>
              <a:spcBef>
                <a:spcPts val="560"/>
              </a:spcBef>
              <a:spcAft>
                <a:spcPts val="0"/>
              </a:spcAft>
              <a:buClr>
                <a:srgbClr val="000073"/>
              </a:buClr>
              <a:buSzPts val="2800"/>
              <a:buFont typeface="Times"/>
              <a:buChar char="•"/>
            </a:pPr>
            <a:r>
              <a:rPr lang="en-US" sz="2800">
                <a:solidFill>
                  <a:srgbClr val="000073"/>
                </a:solidFill>
              </a:rPr>
              <a:t>Flooding and landslides in northern California. </a:t>
            </a:r>
            <a:endParaRPr/>
          </a:p>
        </p:txBody>
      </p:sp>
      <p:pic>
        <p:nvPicPr>
          <p:cNvPr id="157" name="Google Shape;157;p10" descr="map.tiff"/>
          <p:cNvPicPr preferRelativeResize="0"/>
          <p:nvPr/>
        </p:nvPicPr>
        <p:blipFill rotWithShape="1">
          <a:blip r:embed="rId3">
            <a:alphaModFix/>
          </a:blip>
          <a:srcRect/>
          <a:stretch/>
        </p:blipFill>
        <p:spPr>
          <a:xfrm>
            <a:off x="6781800" y="1066800"/>
            <a:ext cx="2190750" cy="5105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1"/>
          <p:cNvSpPr txBox="1">
            <a:spLocks noGrp="1"/>
          </p:cNvSpPr>
          <p:nvPr>
            <p:ph type="title"/>
          </p:nvPr>
        </p:nvSpPr>
        <p:spPr>
          <a:xfrm>
            <a:off x="609600" y="228600"/>
            <a:ext cx="8001000" cy="762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264D99"/>
                </a:solidFill>
              </a:rPr>
              <a:t>Impacts</a:t>
            </a:r>
            <a:endParaRPr/>
          </a:p>
        </p:txBody>
      </p:sp>
      <p:sp>
        <p:nvSpPr>
          <p:cNvPr id="163" name="Google Shape;163;p11"/>
          <p:cNvSpPr txBox="1">
            <a:spLocks noGrp="1"/>
          </p:cNvSpPr>
          <p:nvPr>
            <p:ph type="body" idx="1"/>
          </p:nvPr>
        </p:nvSpPr>
        <p:spPr>
          <a:xfrm>
            <a:off x="457200" y="990600"/>
            <a:ext cx="8153400" cy="3048000"/>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rgbClr val="000073"/>
              </a:buClr>
              <a:buSzPts val="2800"/>
              <a:buFont typeface="Times"/>
              <a:buChar char="•"/>
            </a:pPr>
            <a:r>
              <a:rPr lang="en-US" sz="2800">
                <a:solidFill>
                  <a:srgbClr val="000073"/>
                </a:solidFill>
              </a:rPr>
              <a:t>Ten to 15 </a:t>
            </a:r>
            <a:r>
              <a:rPr lang="en-US" sz="2800" u="sng">
                <a:solidFill>
                  <a:srgbClr val="000073"/>
                </a:solidFill>
              </a:rPr>
              <a:t>billion </a:t>
            </a:r>
            <a:r>
              <a:rPr lang="en-US" sz="2800">
                <a:solidFill>
                  <a:srgbClr val="000073"/>
                </a:solidFill>
              </a:rPr>
              <a:t>board feet of timber were downed</a:t>
            </a:r>
            <a:endParaRPr/>
          </a:p>
          <a:p>
            <a:pPr marL="342900" lvl="0" indent="-342900" algn="just" rtl="0">
              <a:lnSpc>
                <a:spcPct val="90000"/>
              </a:lnSpc>
              <a:spcBef>
                <a:spcPts val="560"/>
              </a:spcBef>
              <a:spcAft>
                <a:spcPts val="0"/>
              </a:spcAft>
              <a:buClr>
                <a:srgbClr val="000073"/>
              </a:buClr>
              <a:buSzPts val="2800"/>
              <a:buFont typeface="Times"/>
              <a:buChar char="•"/>
            </a:pPr>
            <a:r>
              <a:rPr lang="en-US" sz="2800">
                <a:solidFill>
                  <a:srgbClr val="000073"/>
                </a:solidFill>
              </a:rPr>
              <a:t>Enough to build a million.</a:t>
            </a:r>
            <a:endParaRPr/>
          </a:p>
          <a:p>
            <a:pPr marL="342900" lvl="0" indent="-342900" algn="just" rtl="0">
              <a:lnSpc>
                <a:spcPct val="90000"/>
              </a:lnSpc>
              <a:spcBef>
                <a:spcPts val="560"/>
              </a:spcBef>
              <a:spcAft>
                <a:spcPts val="0"/>
              </a:spcAft>
              <a:buClr>
                <a:srgbClr val="000073"/>
              </a:buClr>
              <a:buSzPts val="2800"/>
              <a:buFont typeface="Times"/>
              <a:buChar char="•"/>
            </a:pPr>
            <a:r>
              <a:rPr lang="en-US" sz="2800">
                <a:solidFill>
                  <a:srgbClr val="000073"/>
                </a:solidFill>
              </a:rPr>
              <a:t>53,000 homes were damaged, thousands of utility poles were toppled, and the twin 520-ft steel towers that carried the main power lines of Portland were crumpled.  </a:t>
            </a:r>
            <a:endParaRPr/>
          </a:p>
          <a:p>
            <a:pPr marL="342900" lvl="0" indent="-139700" algn="l" rtl="0">
              <a:lnSpc>
                <a:spcPct val="90000"/>
              </a:lnSpc>
              <a:spcBef>
                <a:spcPts val="640"/>
              </a:spcBef>
              <a:spcAft>
                <a:spcPts val="0"/>
              </a:spcAft>
              <a:buClr>
                <a:schemeClr val="lt1"/>
              </a:buClr>
              <a:buSzPts val="3200"/>
              <a:buFont typeface="Times"/>
              <a:buNone/>
            </a:pPr>
            <a:endParaRPr>
              <a:solidFill>
                <a:srgbClr val="7070FF"/>
              </a:solidFill>
            </a:endParaRPr>
          </a:p>
          <a:p>
            <a:pPr marL="342900" lvl="0" indent="-139700" algn="l" rtl="0">
              <a:spcBef>
                <a:spcPts val="640"/>
              </a:spcBef>
              <a:spcAft>
                <a:spcPts val="0"/>
              </a:spcAft>
              <a:buClr>
                <a:schemeClr val="lt1"/>
              </a:buClr>
              <a:buSzPts val="3200"/>
              <a:buFont typeface="Times"/>
              <a:buNone/>
            </a:pPr>
            <a:endParaRPr/>
          </a:p>
        </p:txBody>
      </p:sp>
      <p:pic>
        <p:nvPicPr>
          <p:cNvPr id="164" name="Google Shape;164;p11" descr="windthrow-columbus-day-oct-62.jpg"/>
          <p:cNvPicPr preferRelativeResize="0"/>
          <p:nvPr/>
        </p:nvPicPr>
        <p:blipFill rotWithShape="1">
          <a:blip r:embed="rId3">
            <a:alphaModFix/>
          </a:blip>
          <a:srcRect/>
          <a:stretch/>
        </p:blipFill>
        <p:spPr>
          <a:xfrm>
            <a:off x="3962400" y="3733800"/>
            <a:ext cx="4343400" cy="2786063"/>
          </a:xfrm>
          <a:prstGeom prst="rect">
            <a:avLst/>
          </a:prstGeom>
          <a:noFill/>
          <a:ln>
            <a:noFill/>
          </a:ln>
        </p:spPr>
      </p:pic>
      <p:pic>
        <p:nvPicPr>
          <p:cNvPr id="165" name="Google Shape;165;p11" descr="ColumbusDay02.jpg"/>
          <p:cNvPicPr preferRelativeResize="0"/>
          <p:nvPr/>
        </p:nvPicPr>
        <p:blipFill rotWithShape="1">
          <a:blip r:embed="rId4">
            <a:alphaModFix/>
          </a:blip>
          <a:srcRect/>
          <a:stretch/>
        </p:blipFill>
        <p:spPr>
          <a:xfrm>
            <a:off x="914400" y="4419600"/>
            <a:ext cx="2490788" cy="167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12" descr="towers.jpeg                                                    00029E37&#10;Cliff Disk                     BB5EA40C:"/>
          <p:cNvPicPr preferRelativeResize="0"/>
          <p:nvPr/>
        </p:nvPicPr>
        <p:blipFill rotWithShape="1">
          <a:blip r:embed="rId3">
            <a:alphaModFix/>
          </a:blip>
          <a:srcRect/>
          <a:stretch/>
        </p:blipFill>
        <p:spPr>
          <a:xfrm>
            <a:off x="914400" y="838200"/>
            <a:ext cx="7239000" cy="5041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76" name="Google Shape;176;p1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2400"/>
              <a:buFont typeface="Times"/>
              <a:buNone/>
            </a:pPr>
            <a:endParaRPr/>
          </a:p>
        </p:txBody>
      </p:sp>
      <p:pic>
        <p:nvPicPr>
          <p:cNvPr id="177" name="Google Shape;177;p13" descr="Figure1.1.tiff"/>
          <p:cNvPicPr preferRelativeResize="0">
            <a:picLocks noGrp="1"/>
          </p:cNvPicPr>
          <p:nvPr>
            <p:ph type="body" idx="2"/>
          </p:nvPr>
        </p:nvPicPr>
        <p:blipFill rotWithShape="1">
          <a:blip r:embed="rId3">
            <a:alphaModFix/>
          </a:blip>
          <a:srcRect t="2431" b="561"/>
          <a:stretch/>
        </p:blipFill>
        <p:spPr>
          <a:xfrm>
            <a:off x="1371600" y="457200"/>
            <a:ext cx="6553200" cy="4964113"/>
          </a:xfrm>
          <a:prstGeom prst="rect">
            <a:avLst/>
          </a:prstGeom>
          <a:noFill/>
          <a:ln>
            <a:noFill/>
          </a:ln>
        </p:spPr>
      </p:pic>
      <p:sp>
        <p:nvSpPr>
          <p:cNvPr id="178" name="Google Shape;178;p13"/>
          <p:cNvSpPr txBox="1"/>
          <p:nvPr/>
        </p:nvSpPr>
        <p:spPr>
          <a:xfrm>
            <a:off x="228600" y="5562600"/>
            <a:ext cx="8610600" cy="838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344893"/>
                </a:solidFill>
                <a:latin typeface="Times"/>
                <a:ea typeface="Times"/>
                <a:cs typeface="Times"/>
                <a:sym typeface="Times"/>
              </a:rPr>
              <a:t>On the state capitol ground in Salem, Oregon, the bronze status, the Circuit Rider was toppled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14"/>
          <p:cNvPicPr preferRelativeResize="0"/>
          <p:nvPr/>
        </p:nvPicPr>
        <p:blipFill rotWithShape="1">
          <a:blip r:embed="rId3">
            <a:alphaModFix/>
          </a:blip>
          <a:srcRect/>
          <a:stretch/>
        </p:blipFill>
        <p:spPr>
          <a:xfrm>
            <a:off x="1447800" y="1600200"/>
            <a:ext cx="7086600" cy="4870450"/>
          </a:xfrm>
          <a:prstGeom prst="rect">
            <a:avLst/>
          </a:prstGeom>
          <a:noFill/>
          <a:ln>
            <a:noFill/>
          </a:ln>
        </p:spPr>
      </p:pic>
      <p:sp>
        <p:nvSpPr>
          <p:cNvPr id="184" name="Google Shape;184;p14"/>
          <p:cNvSpPr txBox="1"/>
          <p:nvPr/>
        </p:nvSpPr>
        <p:spPr>
          <a:xfrm>
            <a:off x="914400" y="457200"/>
            <a:ext cx="7559675" cy="9540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a:solidFill>
                  <a:srgbClr val="344893"/>
                </a:solidFill>
                <a:latin typeface="Times"/>
                <a:ea typeface="Times"/>
                <a:cs typeface="Times"/>
                <a:sym typeface="Times"/>
              </a:rPr>
              <a:t>Columbus Day 1962:  At Cape Blanco estimated winds were 150 mph with gusts to 179! </a:t>
            </a:r>
            <a:endParaRPr sz="2400" b="0" i="0" u="none" strike="noStrike" cap="none">
              <a:solidFill>
                <a:srgbClr val="344893"/>
              </a:solidFill>
              <a:latin typeface="Times"/>
              <a:ea typeface="Times"/>
              <a:cs typeface="Times"/>
              <a:sym typeface="Time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15" descr="cropped hebo.jpg"/>
          <p:cNvPicPr preferRelativeResize="0"/>
          <p:nvPr/>
        </p:nvPicPr>
        <p:blipFill rotWithShape="1">
          <a:blip r:embed="rId3">
            <a:alphaModFix/>
          </a:blip>
          <a:srcRect/>
          <a:stretch/>
        </p:blipFill>
        <p:spPr>
          <a:xfrm rot="5400000">
            <a:off x="2616993" y="431007"/>
            <a:ext cx="4519613" cy="6858000"/>
          </a:xfrm>
          <a:prstGeom prst="rect">
            <a:avLst/>
          </a:prstGeom>
          <a:noFill/>
          <a:ln>
            <a:noFill/>
          </a:ln>
        </p:spPr>
      </p:pic>
      <p:sp>
        <p:nvSpPr>
          <p:cNvPr id="190" name="Google Shape;190;p15"/>
          <p:cNvSpPr txBox="1">
            <a:spLocks noGrp="1"/>
          </p:cNvSpPr>
          <p:nvPr>
            <p:ph type="title"/>
          </p:nvPr>
        </p:nvSpPr>
        <p:spPr>
          <a:xfrm>
            <a:off x="914400" y="5334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344893"/>
                </a:solidFill>
              </a:rPr>
              <a:t>Mt. Hebo Radar Facility:  </a:t>
            </a:r>
            <a:br>
              <a:rPr lang="en-US">
                <a:solidFill>
                  <a:srgbClr val="344893"/>
                </a:solidFill>
              </a:rPr>
            </a:br>
            <a:r>
              <a:rPr lang="en-US" sz="3200">
                <a:solidFill>
                  <a:srgbClr val="344893"/>
                </a:solidFill>
              </a:rPr>
              <a:t>Gusts exceeding 130 mph</a:t>
            </a:r>
            <a:endParaRPr/>
          </a:p>
        </p:txBody>
      </p:sp>
      <p:sp>
        <p:nvSpPr>
          <p:cNvPr id="191" name="Google Shape;191;p15"/>
          <p:cNvSpPr txBox="1"/>
          <p:nvPr/>
        </p:nvSpPr>
        <p:spPr>
          <a:xfrm>
            <a:off x="3048000" y="6172200"/>
            <a:ext cx="2860675" cy="4619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264D"/>
                </a:solidFill>
                <a:latin typeface="Times"/>
                <a:ea typeface="Times"/>
                <a:cs typeface="Times"/>
                <a:sym typeface="Times"/>
              </a:rPr>
              <a:t>Courtesy:  Mark Cole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16"/>
          <p:cNvPicPr preferRelativeResize="0"/>
          <p:nvPr/>
        </p:nvPicPr>
        <p:blipFill rotWithShape="1">
          <a:blip r:embed="rId3">
            <a:alphaModFix/>
          </a:blip>
          <a:srcRect l="43851" b="25262"/>
          <a:stretch/>
        </p:blipFill>
        <p:spPr>
          <a:xfrm>
            <a:off x="3276600" y="152400"/>
            <a:ext cx="3997325" cy="6553200"/>
          </a:xfrm>
          <a:prstGeom prst="rect">
            <a:avLst/>
          </a:prstGeom>
          <a:noFill/>
          <a:ln>
            <a:noFill/>
          </a:ln>
        </p:spPr>
      </p:pic>
      <p:sp>
        <p:nvSpPr>
          <p:cNvPr id="197" name="Google Shape;197;p16"/>
          <p:cNvSpPr txBox="1"/>
          <p:nvPr/>
        </p:nvSpPr>
        <p:spPr>
          <a:xfrm>
            <a:off x="533400" y="1676400"/>
            <a:ext cx="2438400" cy="24622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rgbClr val="344893"/>
                </a:solidFill>
                <a:latin typeface="Times"/>
                <a:ea typeface="Times"/>
                <a:cs typeface="Times"/>
                <a:sym typeface="Times"/>
              </a:rPr>
              <a:t>Max Winds (mph)</a:t>
            </a:r>
            <a:endParaRPr/>
          </a:p>
          <a:p>
            <a:pPr marL="0" marR="0" lvl="0" indent="0" algn="l" rtl="0">
              <a:spcBef>
                <a:spcPts val="1400"/>
              </a:spcBef>
              <a:spcAft>
                <a:spcPts val="0"/>
              </a:spcAft>
              <a:buNone/>
            </a:pPr>
            <a:r>
              <a:rPr lang="en-US" sz="2800" b="1" i="0" u="none" strike="noStrike" cap="none">
                <a:solidFill>
                  <a:srgbClr val="344893"/>
                </a:solidFill>
                <a:latin typeface="Times"/>
                <a:ea typeface="Times"/>
                <a:cs typeface="Times"/>
                <a:sym typeface="Times"/>
              </a:rPr>
              <a:t>Columbus Day Storm 1962</a:t>
            </a:r>
            <a:endParaRPr sz="2400" b="1" i="0" u="none" strike="noStrike" cap="none">
              <a:solidFill>
                <a:srgbClr val="344893"/>
              </a:solidFill>
              <a:latin typeface="Times"/>
              <a:ea typeface="Times"/>
              <a:cs typeface="Times"/>
              <a:sym typeface="Times"/>
            </a:endParaRPr>
          </a:p>
        </p:txBody>
      </p:sp>
      <p:sp>
        <p:nvSpPr>
          <p:cNvPr id="198" name="Google Shape;198;p16"/>
          <p:cNvSpPr txBox="1"/>
          <p:nvPr/>
        </p:nvSpPr>
        <p:spPr>
          <a:xfrm>
            <a:off x="7620000" y="3505200"/>
            <a:ext cx="1039813" cy="12001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264C"/>
                </a:solidFill>
                <a:latin typeface="Times"/>
                <a:ea typeface="Times"/>
                <a:cs typeface="Times"/>
                <a:sym typeface="Times"/>
              </a:rPr>
              <a:t>Credit:</a:t>
            </a:r>
            <a:endParaRPr/>
          </a:p>
          <a:p>
            <a:pPr marL="0" marR="0" lvl="0" indent="0" algn="l" rtl="0">
              <a:spcBef>
                <a:spcPts val="0"/>
              </a:spcBef>
              <a:spcAft>
                <a:spcPts val="0"/>
              </a:spcAft>
              <a:buNone/>
            </a:pPr>
            <a:r>
              <a:rPr lang="en-US" sz="2400" b="0" i="0" u="none" strike="noStrike" cap="none">
                <a:solidFill>
                  <a:srgbClr val="00264C"/>
                </a:solidFill>
                <a:latin typeface="Times"/>
                <a:ea typeface="Times"/>
                <a:cs typeface="Times"/>
                <a:sym typeface="Times"/>
              </a:rPr>
              <a:t>Wolf </a:t>
            </a:r>
            <a:endParaRPr/>
          </a:p>
          <a:p>
            <a:pPr marL="0" marR="0" lvl="0" indent="0" algn="l" rtl="0">
              <a:spcBef>
                <a:spcPts val="0"/>
              </a:spcBef>
              <a:spcAft>
                <a:spcPts val="0"/>
              </a:spcAft>
              <a:buNone/>
            </a:pPr>
            <a:r>
              <a:rPr lang="en-US" sz="2400" b="0" i="0" u="none" strike="noStrike" cap="none">
                <a:solidFill>
                  <a:srgbClr val="00264C"/>
                </a:solidFill>
                <a:latin typeface="Times"/>
                <a:ea typeface="Times"/>
                <a:cs typeface="Times"/>
                <a:sym typeface="Times"/>
              </a:rPr>
              <a:t>Read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7"/>
          <p:cNvSpPr txBox="1">
            <a:spLocks noGrp="1"/>
          </p:cNvSpPr>
          <p:nvPr>
            <p:ph type="title"/>
          </p:nvPr>
        </p:nvSpPr>
        <p:spPr>
          <a:xfrm>
            <a:off x="609600" y="152400"/>
            <a:ext cx="83058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3200" b="1">
                <a:solidFill>
                  <a:srgbClr val="344893"/>
                </a:solidFill>
                <a:latin typeface="Times New Roman"/>
                <a:ea typeface="Times New Roman"/>
                <a:cs typeface="Times New Roman"/>
                <a:sym typeface="Times New Roman"/>
              </a:rPr>
              <a:t>The Columbus Day Storm had a central pressure as low as 955 hPa.</a:t>
            </a:r>
            <a:endParaRPr sz="3600">
              <a:solidFill>
                <a:srgbClr val="344893"/>
              </a:solidFill>
              <a:latin typeface="Times New Roman"/>
              <a:ea typeface="Times New Roman"/>
              <a:cs typeface="Times New Roman"/>
              <a:sym typeface="Times New Roman"/>
            </a:endParaRPr>
          </a:p>
        </p:txBody>
      </p:sp>
      <p:sp>
        <p:nvSpPr>
          <p:cNvPr id="204" name="Google Shape;204;p17"/>
          <p:cNvSpPr txBox="1">
            <a:spLocks noGrp="1"/>
          </p:cNvSpPr>
          <p:nvPr>
            <p:ph type="body" idx="1"/>
          </p:nvPr>
        </p:nvSpPr>
        <p:spPr>
          <a:xfrm>
            <a:off x="228600" y="1447800"/>
            <a:ext cx="8458200" cy="5181600"/>
          </a:xfrm>
          <a:prstGeom prst="rect">
            <a:avLst/>
          </a:prstGeom>
          <a:noFill/>
          <a:ln w="9525" cap="flat" cmpd="sng">
            <a:solidFill>
              <a:srgbClr val="ED181E"/>
            </a:solidFill>
            <a:prstDash val="solid"/>
            <a:miter lim="800000"/>
            <a:headEnd type="none" w="sm" len="sm"/>
            <a:tailEnd type="none" w="sm" len="sm"/>
          </a:ln>
        </p:spPr>
        <p:txBody>
          <a:bodyPr spcFirstLastPara="1" wrap="square" lIns="91425" tIns="45700" rIns="91425" bIns="45700" anchor="t" anchorCtr="0">
            <a:noAutofit/>
          </a:bodyPr>
          <a:lstStyle/>
          <a:p>
            <a:pPr marL="342900" lvl="0" indent="-342900" algn="ctr" rtl="0">
              <a:lnSpc>
                <a:spcPct val="90000"/>
              </a:lnSpc>
              <a:spcBef>
                <a:spcPts val="0"/>
              </a:spcBef>
              <a:spcAft>
                <a:spcPts val="0"/>
              </a:spcAft>
              <a:buClr>
                <a:srgbClr val="000073"/>
              </a:buClr>
              <a:buSzPts val="2400"/>
              <a:buFont typeface="Times"/>
              <a:buNone/>
            </a:pPr>
            <a:r>
              <a:rPr lang="en-US" sz="2400" b="1">
                <a:solidFill>
                  <a:srgbClr val="000073"/>
                </a:solidFill>
              </a:rPr>
              <a:t>The Saffir-Simpson Hurricane Scale</a:t>
            </a:r>
            <a:endParaRPr sz="2400">
              <a:solidFill>
                <a:srgbClr val="000073"/>
              </a:solidFill>
            </a:endParaRPr>
          </a:p>
          <a:p>
            <a:pPr marL="342900" lvl="0" indent="-342900" algn="ctr" rtl="0">
              <a:lnSpc>
                <a:spcPct val="90000"/>
              </a:lnSpc>
              <a:spcBef>
                <a:spcPts val="480"/>
              </a:spcBef>
              <a:spcAft>
                <a:spcPts val="0"/>
              </a:spcAft>
              <a:buClr>
                <a:srgbClr val="000073"/>
              </a:buClr>
              <a:buSzPts val="2400"/>
              <a:buFont typeface="Times"/>
              <a:buNone/>
            </a:pPr>
            <a:r>
              <a:rPr lang="en-US" sz="2400">
                <a:solidFill>
                  <a:srgbClr val="000073"/>
                </a:solidFill>
              </a:rPr>
              <a:t>Note that 1-minute average winds are used below.</a:t>
            </a:r>
            <a:endParaRPr/>
          </a:p>
          <a:p>
            <a:pPr marL="342900" lvl="0" indent="-342900" algn="ctr" rtl="0">
              <a:lnSpc>
                <a:spcPct val="90000"/>
              </a:lnSpc>
              <a:spcBef>
                <a:spcPts val="160"/>
              </a:spcBef>
              <a:spcAft>
                <a:spcPts val="0"/>
              </a:spcAft>
              <a:buClr>
                <a:schemeClr val="lt1"/>
              </a:buClr>
              <a:buSzPts val="800"/>
              <a:buFont typeface="Times"/>
              <a:buNone/>
            </a:pPr>
            <a:endParaRPr sz="800">
              <a:solidFill>
                <a:srgbClr val="000073"/>
              </a:solidFill>
            </a:endParaRPr>
          </a:p>
          <a:p>
            <a:pPr marL="342900" lvl="0" indent="-342900" algn="ctr" rtl="0">
              <a:lnSpc>
                <a:spcPct val="90000"/>
              </a:lnSpc>
              <a:spcBef>
                <a:spcPts val="400"/>
              </a:spcBef>
              <a:spcAft>
                <a:spcPts val="0"/>
              </a:spcAft>
              <a:buClr>
                <a:srgbClr val="000073"/>
              </a:buClr>
              <a:buSzPts val="2000"/>
              <a:buFont typeface="Times"/>
              <a:buChar char="•"/>
            </a:pPr>
            <a:r>
              <a:rPr lang="en-US" sz="2000" b="1">
                <a:solidFill>
                  <a:srgbClr val="000073"/>
                </a:solidFill>
              </a:rPr>
              <a:t>Category One:</a:t>
            </a:r>
            <a:endParaRPr sz="2000">
              <a:solidFill>
                <a:srgbClr val="000073"/>
              </a:solidFill>
            </a:endParaRPr>
          </a:p>
          <a:p>
            <a:pPr marL="742950" lvl="1" indent="-285750" algn="ctr" rtl="0">
              <a:lnSpc>
                <a:spcPct val="90000"/>
              </a:lnSpc>
              <a:spcBef>
                <a:spcPts val="400"/>
              </a:spcBef>
              <a:spcAft>
                <a:spcPts val="0"/>
              </a:spcAft>
              <a:buClr>
                <a:srgbClr val="000073"/>
              </a:buClr>
              <a:buSzPts val="2000"/>
              <a:buFont typeface="Times"/>
              <a:buNone/>
            </a:pPr>
            <a:r>
              <a:rPr lang="en-US" sz="2000">
                <a:solidFill>
                  <a:srgbClr val="000073"/>
                </a:solidFill>
              </a:rPr>
              <a:t>Winds 74-95 mph, above 980 mb</a:t>
            </a:r>
            <a:endParaRPr/>
          </a:p>
          <a:p>
            <a:pPr marL="342900" lvl="0" indent="-342900" algn="ctr" rtl="0">
              <a:lnSpc>
                <a:spcPct val="90000"/>
              </a:lnSpc>
              <a:spcBef>
                <a:spcPts val="400"/>
              </a:spcBef>
              <a:spcAft>
                <a:spcPts val="0"/>
              </a:spcAft>
              <a:buClr>
                <a:srgbClr val="000073"/>
              </a:buClr>
              <a:buSzPts val="2000"/>
              <a:buFont typeface="Times"/>
              <a:buChar char="•"/>
            </a:pPr>
            <a:r>
              <a:rPr lang="en-US" sz="2000" b="1">
                <a:solidFill>
                  <a:srgbClr val="000073"/>
                </a:solidFill>
              </a:rPr>
              <a:t>Category Two:</a:t>
            </a:r>
            <a:endParaRPr sz="2000">
              <a:solidFill>
                <a:srgbClr val="000073"/>
              </a:solidFill>
            </a:endParaRPr>
          </a:p>
          <a:p>
            <a:pPr marL="742950" lvl="1" indent="-285750" algn="ctr" rtl="0">
              <a:lnSpc>
                <a:spcPct val="90000"/>
              </a:lnSpc>
              <a:spcBef>
                <a:spcPts val="400"/>
              </a:spcBef>
              <a:spcAft>
                <a:spcPts val="0"/>
              </a:spcAft>
              <a:buClr>
                <a:srgbClr val="000073"/>
              </a:buClr>
              <a:buSzPts val="2000"/>
              <a:buFont typeface="Times"/>
              <a:buNone/>
            </a:pPr>
            <a:r>
              <a:rPr lang="en-US" sz="2000">
                <a:solidFill>
                  <a:srgbClr val="000073"/>
                </a:solidFill>
              </a:rPr>
              <a:t>Winds 96-110 mph, 965-980 mb</a:t>
            </a:r>
            <a:endParaRPr/>
          </a:p>
          <a:p>
            <a:pPr marL="342900" lvl="0" indent="-342900" algn="ctr" rtl="0">
              <a:lnSpc>
                <a:spcPct val="90000"/>
              </a:lnSpc>
              <a:spcBef>
                <a:spcPts val="400"/>
              </a:spcBef>
              <a:spcAft>
                <a:spcPts val="0"/>
              </a:spcAft>
              <a:buClr>
                <a:srgbClr val="FF0000"/>
              </a:buClr>
              <a:buSzPts val="2000"/>
              <a:buFont typeface="Times"/>
              <a:buChar char="•"/>
            </a:pPr>
            <a:r>
              <a:rPr lang="en-US" sz="2000" b="1">
                <a:solidFill>
                  <a:srgbClr val="FF0000"/>
                </a:solidFill>
              </a:rPr>
              <a:t>Category Three:</a:t>
            </a:r>
            <a:endParaRPr sz="2000">
              <a:solidFill>
                <a:srgbClr val="FF0000"/>
              </a:solidFill>
            </a:endParaRPr>
          </a:p>
          <a:p>
            <a:pPr marL="742950" lvl="1" indent="-285750" algn="ctr" rtl="0">
              <a:lnSpc>
                <a:spcPct val="90000"/>
              </a:lnSpc>
              <a:spcBef>
                <a:spcPts val="400"/>
              </a:spcBef>
              <a:spcAft>
                <a:spcPts val="0"/>
              </a:spcAft>
              <a:buClr>
                <a:srgbClr val="FF0000"/>
              </a:buClr>
              <a:buSzPts val="2000"/>
              <a:buFont typeface="Times"/>
              <a:buNone/>
            </a:pPr>
            <a:r>
              <a:rPr lang="en-US" sz="2000">
                <a:solidFill>
                  <a:srgbClr val="FF0000"/>
                </a:solidFill>
              </a:rPr>
              <a:t>Winds 111-130 mph , 945-965 mb</a:t>
            </a:r>
            <a:endParaRPr sz="1800" b="1">
              <a:solidFill>
                <a:srgbClr val="FF0000"/>
              </a:solidFill>
            </a:endParaRPr>
          </a:p>
          <a:p>
            <a:pPr marL="342900" lvl="0" indent="-342900" algn="ctr" rtl="0">
              <a:lnSpc>
                <a:spcPct val="90000"/>
              </a:lnSpc>
              <a:spcBef>
                <a:spcPts val="400"/>
              </a:spcBef>
              <a:spcAft>
                <a:spcPts val="0"/>
              </a:spcAft>
              <a:buClr>
                <a:srgbClr val="000073"/>
              </a:buClr>
              <a:buSzPts val="2000"/>
              <a:buFont typeface="Times"/>
              <a:buChar char="•"/>
            </a:pPr>
            <a:r>
              <a:rPr lang="en-US" sz="2000" b="1">
                <a:solidFill>
                  <a:srgbClr val="000073"/>
                </a:solidFill>
              </a:rPr>
              <a:t>Category Four:</a:t>
            </a:r>
            <a:endParaRPr sz="2000">
              <a:solidFill>
                <a:srgbClr val="000073"/>
              </a:solidFill>
            </a:endParaRPr>
          </a:p>
          <a:p>
            <a:pPr marL="742950" lvl="1" indent="-285750" algn="ctr" rtl="0">
              <a:lnSpc>
                <a:spcPct val="90000"/>
              </a:lnSpc>
              <a:spcBef>
                <a:spcPts val="400"/>
              </a:spcBef>
              <a:spcAft>
                <a:spcPts val="0"/>
              </a:spcAft>
              <a:buClr>
                <a:srgbClr val="000073"/>
              </a:buClr>
              <a:buSzPts val="2000"/>
              <a:buFont typeface="Times"/>
              <a:buNone/>
            </a:pPr>
            <a:r>
              <a:rPr lang="en-US" sz="2000">
                <a:solidFill>
                  <a:srgbClr val="000073"/>
                </a:solidFill>
              </a:rPr>
              <a:t>Winds 131-155 mph, 920-945 mb </a:t>
            </a:r>
            <a:endParaRPr/>
          </a:p>
          <a:p>
            <a:pPr marL="342900" lvl="0" indent="-342900" algn="ctr" rtl="0">
              <a:lnSpc>
                <a:spcPct val="90000"/>
              </a:lnSpc>
              <a:spcBef>
                <a:spcPts val="400"/>
              </a:spcBef>
              <a:spcAft>
                <a:spcPts val="0"/>
              </a:spcAft>
              <a:buClr>
                <a:srgbClr val="000073"/>
              </a:buClr>
              <a:buSzPts val="2000"/>
              <a:buFont typeface="Times"/>
              <a:buChar char="•"/>
            </a:pPr>
            <a:r>
              <a:rPr lang="en-US" sz="2000" b="1">
                <a:solidFill>
                  <a:srgbClr val="000073"/>
                </a:solidFill>
              </a:rPr>
              <a:t>Category Five:</a:t>
            </a:r>
            <a:endParaRPr sz="2000">
              <a:solidFill>
                <a:srgbClr val="000073"/>
              </a:solidFill>
            </a:endParaRPr>
          </a:p>
          <a:p>
            <a:pPr marL="742950" lvl="1" indent="-285750" algn="ctr" rtl="0">
              <a:lnSpc>
                <a:spcPct val="90000"/>
              </a:lnSpc>
              <a:spcBef>
                <a:spcPts val="400"/>
              </a:spcBef>
              <a:spcAft>
                <a:spcPts val="0"/>
              </a:spcAft>
              <a:buClr>
                <a:srgbClr val="000073"/>
              </a:buClr>
              <a:buSzPts val="2000"/>
              <a:buFont typeface="Times"/>
              <a:buNone/>
            </a:pPr>
            <a:r>
              <a:rPr lang="en-US" sz="2000">
                <a:solidFill>
                  <a:srgbClr val="000073"/>
                </a:solidFill>
              </a:rPr>
              <a:t>Winds greater than 155 mph, below 920 mb</a:t>
            </a:r>
            <a:endParaRPr/>
          </a:p>
          <a:p>
            <a:pPr marL="742950" lvl="1" indent="-285750" algn="ctr" rtl="0">
              <a:lnSpc>
                <a:spcPct val="90000"/>
              </a:lnSpc>
              <a:spcBef>
                <a:spcPts val="400"/>
              </a:spcBef>
              <a:spcAft>
                <a:spcPts val="0"/>
              </a:spcAft>
              <a:buClr>
                <a:srgbClr val="000073"/>
              </a:buClr>
              <a:buSzPts val="2000"/>
              <a:buFont typeface="Times"/>
              <a:buChar char="•"/>
            </a:pPr>
            <a:r>
              <a:rPr lang="en-US" sz="2000" b="1">
                <a:solidFill>
                  <a:srgbClr val="000073"/>
                </a:solidFill>
              </a:rPr>
              <a:t>Category Six: </a:t>
            </a:r>
            <a:endParaRPr/>
          </a:p>
          <a:p>
            <a:pPr marL="742950" lvl="1" indent="-285750" algn="ctr" rtl="0">
              <a:lnSpc>
                <a:spcPct val="90000"/>
              </a:lnSpc>
              <a:spcBef>
                <a:spcPts val="400"/>
              </a:spcBef>
              <a:spcAft>
                <a:spcPts val="0"/>
              </a:spcAft>
              <a:buClr>
                <a:srgbClr val="000073"/>
              </a:buClr>
              <a:buSzPts val="2000"/>
              <a:buFont typeface="Times"/>
              <a:buNone/>
            </a:pPr>
            <a:r>
              <a:rPr lang="en-US" sz="2000" b="1">
                <a:solidFill>
                  <a:srgbClr val="000073"/>
                </a:solidFill>
              </a:rPr>
              <a:t>Only in the imagination of TV scriptwriters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8"/>
          <p:cNvSpPr txBox="1">
            <a:spLocks noGrp="1"/>
          </p:cNvSpPr>
          <p:nvPr>
            <p:ph type="title"/>
          </p:nvPr>
        </p:nvSpPr>
        <p:spPr>
          <a:xfrm>
            <a:off x="762000" y="457200"/>
            <a:ext cx="7620000" cy="533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There is a lot of talk back east about the “Perfect Storm”</a:t>
            </a:r>
            <a:endParaRPr/>
          </a:p>
        </p:txBody>
      </p:sp>
      <p:pic>
        <p:nvPicPr>
          <p:cNvPr id="210" name="Google Shape;210;p18" descr="C:\Documents and Settings\Cliff Mass\Desktop\perfectstorm.jpg"/>
          <p:cNvPicPr preferRelativeResize="0"/>
          <p:nvPr/>
        </p:nvPicPr>
        <p:blipFill rotWithShape="1">
          <a:blip r:embed="rId3">
            <a:alphaModFix/>
          </a:blip>
          <a:srcRect/>
          <a:stretch/>
        </p:blipFill>
        <p:spPr>
          <a:xfrm>
            <a:off x="228600" y="1447800"/>
            <a:ext cx="3651250" cy="5410200"/>
          </a:xfrm>
          <a:prstGeom prst="rect">
            <a:avLst/>
          </a:prstGeom>
          <a:noFill/>
          <a:ln>
            <a:noFill/>
          </a:ln>
        </p:spPr>
      </p:pic>
      <p:pic>
        <p:nvPicPr>
          <p:cNvPr id="211" name="Google Shape;211;p18" descr="C:\Documents and Settings\Cliff Mass\Desktop\extratrop-atlantic-19911030-g7vis.jpg"/>
          <p:cNvPicPr preferRelativeResize="0"/>
          <p:nvPr/>
        </p:nvPicPr>
        <p:blipFill rotWithShape="1">
          <a:blip r:embed="rId4">
            <a:alphaModFix/>
          </a:blip>
          <a:srcRect l="15896"/>
          <a:stretch/>
        </p:blipFill>
        <p:spPr>
          <a:xfrm>
            <a:off x="3962400" y="1752600"/>
            <a:ext cx="5029200" cy="4225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9"/>
          <p:cNvSpPr txBox="1">
            <a:spLocks noGrp="1"/>
          </p:cNvSpPr>
          <p:nvPr>
            <p:ph type="title"/>
          </p:nvPr>
        </p:nvSpPr>
        <p:spPr>
          <a:xfrm>
            <a:off x="609600" y="533400"/>
            <a:ext cx="8382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0073"/>
                </a:solidFill>
              </a:rPr>
              <a:t>But our Columbus Day Storm was </a:t>
            </a:r>
            <a:r>
              <a:rPr lang="en-US" sz="4000" b="1">
                <a:solidFill>
                  <a:srgbClr val="000073"/>
                </a:solidFill>
              </a:rPr>
              <a:t>more perfect</a:t>
            </a:r>
            <a:r>
              <a:rPr lang="en-US" sz="4000">
                <a:solidFill>
                  <a:srgbClr val="000073"/>
                </a:solidFill>
              </a:rPr>
              <a:t> than theirs…</a:t>
            </a:r>
            <a:endParaRPr/>
          </a:p>
        </p:txBody>
      </p:sp>
      <p:sp>
        <p:nvSpPr>
          <p:cNvPr id="217" name="Google Shape;217;p19"/>
          <p:cNvSpPr txBox="1">
            <a:spLocks noGrp="1"/>
          </p:cNvSpPr>
          <p:nvPr>
            <p:ph type="body" idx="1"/>
          </p:nvPr>
        </p:nvSpPr>
        <p:spPr>
          <a:xfrm>
            <a:off x="609600" y="19050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73"/>
              </a:buClr>
              <a:buSzPts val="2800"/>
              <a:buFont typeface="Times"/>
              <a:buChar char="•"/>
            </a:pPr>
            <a:r>
              <a:rPr lang="en-US" sz="2800" i="1">
                <a:solidFill>
                  <a:srgbClr val="000073"/>
                </a:solidFill>
              </a:rPr>
              <a:t>Their  </a:t>
            </a:r>
            <a:r>
              <a:rPr lang="en-US" sz="2800">
                <a:solidFill>
                  <a:srgbClr val="000073"/>
                </a:solidFill>
              </a:rPr>
              <a:t>“Perfect Storm” had a low center of 972 hPa and maximum  (estimated) sustained winds of 60 knots (observed 53 knots) with observed gusts to 65 knots.</a:t>
            </a:r>
            <a:endParaRPr/>
          </a:p>
          <a:p>
            <a:pPr marL="342900" lvl="0" indent="-342900" algn="l" rtl="0">
              <a:lnSpc>
                <a:spcPct val="90000"/>
              </a:lnSpc>
              <a:spcBef>
                <a:spcPts val="560"/>
              </a:spcBef>
              <a:spcAft>
                <a:spcPts val="0"/>
              </a:spcAft>
              <a:buClr>
                <a:srgbClr val="000073"/>
              </a:buClr>
              <a:buSzPts val="2800"/>
              <a:buFont typeface="Times"/>
              <a:buChar char="•"/>
            </a:pPr>
            <a:r>
              <a:rPr lang="en-US" sz="2800">
                <a:solidFill>
                  <a:srgbClr val="000073"/>
                </a:solidFill>
              </a:rPr>
              <a:t>The Columbus Day storm </a:t>
            </a:r>
            <a:r>
              <a:rPr lang="en-US" sz="2800" b="1">
                <a:solidFill>
                  <a:srgbClr val="000073"/>
                </a:solidFill>
              </a:rPr>
              <a:t>had a central low pressure of 955 hPa and many reports of gusts above 110 knots</a:t>
            </a:r>
            <a:endParaRPr/>
          </a:p>
          <a:p>
            <a:pPr marL="342900" lvl="0" indent="-342900" algn="l" rtl="0">
              <a:lnSpc>
                <a:spcPct val="90000"/>
              </a:lnSpc>
              <a:spcBef>
                <a:spcPts val="560"/>
              </a:spcBef>
              <a:spcAft>
                <a:spcPts val="0"/>
              </a:spcAft>
              <a:buClr>
                <a:srgbClr val="000073"/>
              </a:buClr>
              <a:buSzPts val="2800"/>
              <a:buFont typeface="Times"/>
              <a:buChar char="•"/>
            </a:pPr>
            <a:r>
              <a:rPr lang="en-US" sz="2800">
                <a:solidFill>
                  <a:srgbClr val="000073"/>
                </a:solidFill>
              </a:rPr>
              <a:t>NO CONTEST!</a:t>
            </a:r>
            <a:endParaRPr/>
          </a:p>
          <a:p>
            <a:pPr marL="342900" lvl="0" indent="-165100" algn="l" rtl="0">
              <a:lnSpc>
                <a:spcPct val="90000"/>
              </a:lnSpc>
              <a:spcBef>
                <a:spcPts val="560"/>
              </a:spcBef>
              <a:spcAft>
                <a:spcPts val="0"/>
              </a:spcAft>
              <a:buClr>
                <a:schemeClr val="lt1"/>
              </a:buClr>
              <a:buSzPts val="2800"/>
              <a:buFont typeface="Times"/>
              <a:buNone/>
            </a:pP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Midlatitude Storm 101</a:t>
            </a:r>
            <a:endParaRPr/>
          </a:p>
        </p:txBody>
      </p:sp>
      <p:pic>
        <p:nvPicPr>
          <p:cNvPr id="223" name="Google Shape;223;p20" descr="C:\Documents and Settings\Cliff Mass\Desktop\midcyclone.GIF"/>
          <p:cNvPicPr preferRelativeResize="0">
            <a:picLocks noGrp="1"/>
          </p:cNvPicPr>
          <p:nvPr>
            <p:ph type="body" idx="1"/>
          </p:nvPr>
        </p:nvPicPr>
        <p:blipFill rotWithShape="1">
          <a:blip r:embed="rId3">
            <a:alphaModFix/>
          </a:blip>
          <a:srcRect/>
          <a:stretch/>
        </p:blipFill>
        <p:spPr>
          <a:xfrm>
            <a:off x="2057400" y="2133600"/>
            <a:ext cx="5289550" cy="367712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1"/>
          <p:cNvSpPr txBox="1">
            <a:spLocks noGrp="1"/>
          </p:cNvSpPr>
          <p:nvPr>
            <p:ph type="title"/>
          </p:nvPr>
        </p:nvSpPr>
        <p:spPr>
          <a:xfrm>
            <a:off x="685800" y="493712"/>
            <a:ext cx="8001000" cy="762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solidFill>
                  <a:srgbClr val="264D99"/>
                </a:solidFill>
              </a:rPr>
              <a:t>The Landfalling Columbus Day Storm was a </a:t>
            </a:r>
            <a:r>
              <a:rPr lang="en-US" sz="3200" b="1" i="1">
                <a:solidFill>
                  <a:srgbClr val="264D99"/>
                </a:solidFill>
              </a:rPr>
              <a:t>midlatitude cyclone</a:t>
            </a:r>
            <a:r>
              <a:rPr lang="en-US" sz="3200" b="1">
                <a:solidFill>
                  <a:srgbClr val="264D99"/>
                </a:solidFill>
              </a:rPr>
              <a:t>—also known as an </a:t>
            </a:r>
            <a:r>
              <a:rPr lang="en-US" sz="3200" b="1" i="1">
                <a:solidFill>
                  <a:srgbClr val="264D99"/>
                </a:solidFill>
              </a:rPr>
              <a:t>extratropical cyclone</a:t>
            </a:r>
            <a:endParaRPr/>
          </a:p>
        </p:txBody>
      </p:sp>
      <p:sp>
        <p:nvSpPr>
          <p:cNvPr id="229" name="Google Shape;229;p21"/>
          <p:cNvSpPr txBox="1">
            <a:spLocks noGrp="1"/>
          </p:cNvSpPr>
          <p:nvPr>
            <p:ph type="body" idx="1"/>
          </p:nvPr>
        </p:nvSpPr>
        <p:spPr>
          <a:xfrm>
            <a:off x="685800" y="1752600"/>
            <a:ext cx="7772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90"/>
              </a:buClr>
              <a:buSzPts val="3200"/>
              <a:buFont typeface="Times"/>
              <a:buNone/>
            </a:pPr>
            <a:r>
              <a:rPr lang="en-US">
                <a:solidFill>
                  <a:srgbClr val="000090"/>
                </a:solidFill>
              </a:rPr>
              <a:t>A cyclone is an area of low pressure around which air circulates in a counterclockwise direction (in the northern hemisphere)</a:t>
            </a:r>
            <a:endParaRPr/>
          </a:p>
        </p:txBody>
      </p:sp>
      <p:pic>
        <p:nvPicPr>
          <p:cNvPr id="230" name="Google Shape;230;p21" descr="C:\Documents and Settings\Cliff Mass\Desktop\midcyclone.GIF"/>
          <p:cNvPicPr preferRelativeResize="0"/>
          <p:nvPr/>
        </p:nvPicPr>
        <p:blipFill rotWithShape="1">
          <a:blip r:embed="rId3">
            <a:alphaModFix/>
          </a:blip>
          <a:srcRect/>
          <a:stretch/>
        </p:blipFill>
        <p:spPr>
          <a:xfrm>
            <a:off x="2895600" y="3581400"/>
            <a:ext cx="3733800" cy="25973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2"/>
          <p:cNvSpPr txBox="1">
            <a:spLocks noGrp="1"/>
          </p:cNvSpPr>
          <p:nvPr>
            <p:ph type="title"/>
          </p:nvPr>
        </p:nvSpPr>
        <p:spPr>
          <a:xfrm>
            <a:off x="152400" y="838200"/>
            <a:ext cx="42672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264D99"/>
                </a:solidFill>
              </a:rPr>
              <a:t>Midlatitude Cyclones</a:t>
            </a:r>
            <a:endParaRPr/>
          </a:p>
        </p:txBody>
      </p:sp>
      <p:sp>
        <p:nvSpPr>
          <p:cNvPr id="236" name="Google Shape;236;p22"/>
          <p:cNvSpPr txBox="1">
            <a:spLocks noGrp="1"/>
          </p:cNvSpPr>
          <p:nvPr>
            <p:ph type="body" idx="1"/>
          </p:nvPr>
        </p:nvSpPr>
        <p:spPr>
          <a:xfrm>
            <a:off x="609600" y="2438400"/>
            <a:ext cx="82296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90"/>
              </a:buClr>
              <a:buSzPts val="2800"/>
              <a:buFont typeface="Times"/>
              <a:buChar char="•"/>
            </a:pPr>
            <a:r>
              <a:rPr lang="en-US" sz="2800">
                <a:solidFill>
                  <a:srgbClr val="000090"/>
                </a:solidFill>
              </a:rPr>
              <a:t>The lower the central pressure the stronger the winds.  Typical winter low 990-1000 hPa.</a:t>
            </a:r>
            <a:endParaRPr/>
          </a:p>
          <a:p>
            <a:pPr marL="342900" lvl="0" indent="-342900" algn="l" rtl="0">
              <a:lnSpc>
                <a:spcPct val="90000"/>
              </a:lnSpc>
              <a:spcBef>
                <a:spcPts val="560"/>
              </a:spcBef>
              <a:spcAft>
                <a:spcPts val="0"/>
              </a:spcAft>
              <a:buClr>
                <a:srgbClr val="000090"/>
              </a:buClr>
              <a:buSzPts val="2800"/>
              <a:buFont typeface="Times"/>
              <a:buChar char="•"/>
            </a:pPr>
            <a:r>
              <a:rPr lang="en-US" sz="2800">
                <a:solidFill>
                  <a:srgbClr val="000090"/>
                </a:solidFill>
              </a:rPr>
              <a:t>hPa  --hPa is a unit of pressure (same as mb).  1013 hPa is equivalent to 29.92 inches--average sea level pressure</a:t>
            </a:r>
            <a:endParaRPr/>
          </a:p>
          <a:p>
            <a:pPr marL="342900" lvl="0" indent="-342900" algn="l" rtl="0">
              <a:lnSpc>
                <a:spcPct val="90000"/>
              </a:lnSpc>
              <a:spcBef>
                <a:spcPts val="560"/>
              </a:spcBef>
              <a:spcAft>
                <a:spcPts val="0"/>
              </a:spcAft>
              <a:buClr>
                <a:srgbClr val="000090"/>
              </a:buClr>
              <a:buSzPts val="2800"/>
              <a:buFont typeface="Times"/>
              <a:buChar char="•"/>
            </a:pPr>
            <a:r>
              <a:rPr lang="en-US" sz="2800">
                <a:solidFill>
                  <a:srgbClr val="000090"/>
                </a:solidFill>
              </a:rPr>
              <a:t>The energy source of these storms is the temperature difference between relatively warm air from the south and cooler air from the north.</a:t>
            </a:r>
            <a:endParaRPr/>
          </a:p>
          <a:p>
            <a:pPr marL="342900" lvl="0" indent="-342900" algn="l" rtl="0">
              <a:lnSpc>
                <a:spcPct val="90000"/>
              </a:lnSpc>
              <a:spcBef>
                <a:spcPts val="560"/>
              </a:spcBef>
              <a:spcAft>
                <a:spcPts val="0"/>
              </a:spcAft>
              <a:buClr>
                <a:srgbClr val="000090"/>
              </a:buClr>
              <a:buSzPts val="2800"/>
              <a:buFont typeface="Times"/>
              <a:buChar char="•"/>
            </a:pPr>
            <a:r>
              <a:rPr lang="en-US" sz="2800">
                <a:solidFill>
                  <a:srgbClr val="000090"/>
                </a:solidFill>
              </a:rPr>
              <a:t>Dominate north of approximately 30N</a:t>
            </a:r>
            <a:endParaRPr/>
          </a:p>
        </p:txBody>
      </p:sp>
      <p:pic>
        <p:nvPicPr>
          <p:cNvPr id="237" name="Google Shape;237;p22" descr="C:\Documents and Settings\Cliff Mass\Desktop\midcyclone.GIF"/>
          <p:cNvPicPr preferRelativeResize="0"/>
          <p:nvPr/>
        </p:nvPicPr>
        <p:blipFill rotWithShape="1">
          <a:blip r:embed="rId3">
            <a:alphaModFix/>
          </a:blip>
          <a:srcRect/>
          <a:stretch/>
        </p:blipFill>
        <p:spPr>
          <a:xfrm>
            <a:off x="5029200" y="228600"/>
            <a:ext cx="3048000" cy="2120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3"/>
          <p:cNvSpPr txBox="1">
            <a:spLocks noGrp="1"/>
          </p:cNvSpPr>
          <p:nvPr>
            <p:ph type="title"/>
          </p:nvPr>
        </p:nvSpPr>
        <p:spPr>
          <a:xfrm>
            <a:off x="609600" y="1828800"/>
            <a:ext cx="4267200" cy="3200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b="1">
                <a:solidFill>
                  <a:srgbClr val="000090"/>
                </a:solidFill>
              </a:rPr>
              <a:t>The Day Before, </a:t>
            </a:r>
            <a:r>
              <a:rPr lang="en-US" sz="4000">
                <a:solidFill>
                  <a:srgbClr val="000090"/>
                </a:solidFill>
              </a:rPr>
              <a:t>October 11</a:t>
            </a:r>
            <a:r>
              <a:rPr lang="en-US" sz="4000" baseline="30000">
                <a:solidFill>
                  <a:srgbClr val="000090"/>
                </a:solidFill>
              </a:rPr>
              <a:t>th</a:t>
            </a:r>
            <a:r>
              <a:rPr lang="en-US" sz="4000">
                <a:solidFill>
                  <a:srgbClr val="000090"/>
                </a:solidFill>
              </a:rPr>
              <a:t>, a deep low pressure system moved northward offshore, producing a windy day over western Washington and Oregon </a:t>
            </a:r>
            <a:endParaRPr/>
          </a:p>
        </p:txBody>
      </p:sp>
      <p:pic>
        <p:nvPicPr>
          <p:cNvPr id="243" name="Google Shape;243;p23" descr="Oct114pm.tiff"/>
          <p:cNvPicPr preferRelativeResize="0"/>
          <p:nvPr/>
        </p:nvPicPr>
        <p:blipFill rotWithShape="1">
          <a:blip r:embed="rId3">
            <a:alphaModFix/>
          </a:blip>
          <a:srcRect/>
          <a:stretch/>
        </p:blipFill>
        <p:spPr>
          <a:xfrm>
            <a:off x="5029200" y="1219200"/>
            <a:ext cx="3724275" cy="4038600"/>
          </a:xfrm>
          <a:prstGeom prst="rect">
            <a:avLst/>
          </a:prstGeom>
          <a:noFill/>
          <a:ln>
            <a:noFill/>
          </a:ln>
        </p:spPr>
      </p:pic>
      <p:sp>
        <p:nvSpPr>
          <p:cNvPr id="244" name="Google Shape;244;p23"/>
          <p:cNvSpPr txBox="1"/>
          <p:nvPr/>
        </p:nvSpPr>
        <p:spPr>
          <a:xfrm>
            <a:off x="5410200" y="5638800"/>
            <a:ext cx="3071813" cy="4619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264D"/>
                </a:solidFill>
                <a:latin typeface="Times"/>
                <a:ea typeface="Times"/>
                <a:cs typeface="Times"/>
                <a:sym typeface="Times"/>
              </a:rPr>
              <a:t>4 PM October 11, 1962</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4"/>
          <p:cNvSpPr txBox="1">
            <a:spLocks noGrp="1"/>
          </p:cNvSpPr>
          <p:nvPr>
            <p:ph type="title"/>
          </p:nvPr>
        </p:nvSpPr>
        <p:spPr>
          <a:xfrm>
            <a:off x="609600" y="228600"/>
            <a:ext cx="7696200" cy="762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264D99"/>
                </a:solidFill>
              </a:rPr>
              <a:t>The Lead-Up Storm</a:t>
            </a:r>
            <a:endParaRPr/>
          </a:p>
        </p:txBody>
      </p:sp>
      <p:sp>
        <p:nvSpPr>
          <p:cNvPr id="250" name="Google Shape;250;p24"/>
          <p:cNvSpPr txBox="1">
            <a:spLocks noGrp="1"/>
          </p:cNvSpPr>
          <p:nvPr>
            <p:ph type="body" idx="1"/>
          </p:nvPr>
        </p:nvSpPr>
        <p:spPr>
          <a:xfrm>
            <a:off x="533400" y="1066800"/>
            <a:ext cx="8305800" cy="3581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90"/>
              </a:buClr>
              <a:buSzPts val="2800"/>
              <a:buFont typeface="Times"/>
              <a:buChar char="•"/>
            </a:pPr>
            <a:r>
              <a:rPr lang="en-US" sz="2800">
                <a:solidFill>
                  <a:srgbClr val="000090"/>
                </a:solidFill>
              </a:rPr>
              <a:t>Strong winds (40-50 mph) struck the Oregon and Washington coast</a:t>
            </a:r>
            <a:endParaRPr/>
          </a:p>
          <a:p>
            <a:pPr marL="342900" lvl="0" indent="-342900" algn="l" rtl="0">
              <a:spcBef>
                <a:spcPts val="560"/>
              </a:spcBef>
              <a:spcAft>
                <a:spcPts val="0"/>
              </a:spcAft>
              <a:buClr>
                <a:srgbClr val="000090"/>
              </a:buClr>
              <a:buSzPts val="2800"/>
              <a:buFont typeface="Times"/>
              <a:buChar char="•"/>
            </a:pPr>
            <a:r>
              <a:rPr lang="en-US" sz="2800">
                <a:solidFill>
                  <a:srgbClr val="000090"/>
                </a:solidFill>
              </a:rPr>
              <a:t>Forecasters in the Portland and Seattle offices of the Weather Bureau knew there was another disturbance out there.</a:t>
            </a:r>
            <a:endParaRPr/>
          </a:p>
          <a:p>
            <a:pPr marL="342900" lvl="0" indent="-342900" algn="l" rtl="0">
              <a:spcBef>
                <a:spcPts val="560"/>
              </a:spcBef>
              <a:spcAft>
                <a:spcPts val="0"/>
              </a:spcAft>
              <a:buClr>
                <a:srgbClr val="000090"/>
              </a:buClr>
              <a:buSzPts val="2800"/>
              <a:buFont typeface="Times"/>
              <a:buChar char="•"/>
            </a:pPr>
            <a:r>
              <a:rPr lang="en-US" sz="2800">
                <a:solidFill>
                  <a:srgbClr val="000090"/>
                </a:solidFill>
              </a:rPr>
              <a:t>The primitive computer models of the day wereonly  predicting a weak system making landfall south of Portland.</a:t>
            </a:r>
            <a:endParaRPr/>
          </a:p>
          <a:p>
            <a:pPr marL="342900" lvl="0" indent="-139700" algn="l" rtl="0">
              <a:spcBef>
                <a:spcPts val="640"/>
              </a:spcBef>
              <a:spcAft>
                <a:spcPts val="0"/>
              </a:spcAft>
              <a:buClr>
                <a:schemeClr val="lt1"/>
              </a:buClr>
              <a:buSzPts val="3200"/>
              <a:buFont typeface="Times"/>
              <a:buNone/>
            </a:pPr>
            <a:endParaRPr/>
          </a:p>
        </p:txBody>
      </p:sp>
      <p:pic>
        <p:nvPicPr>
          <p:cNvPr id="251" name="Google Shape;251;p24" descr="goldbeach.tiff"/>
          <p:cNvPicPr preferRelativeResize="0"/>
          <p:nvPr/>
        </p:nvPicPr>
        <p:blipFill rotWithShape="1">
          <a:blip r:embed="rId3">
            <a:alphaModFix/>
          </a:blip>
          <a:srcRect t="9183" b="6429"/>
          <a:stretch/>
        </p:blipFill>
        <p:spPr>
          <a:xfrm>
            <a:off x="3200400" y="4876800"/>
            <a:ext cx="3505200" cy="1873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5" descr="October11Forecast 1.jpeg"/>
          <p:cNvPicPr preferRelativeResize="0"/>
          <p:nvPr/>
        </p:nvPicPr>
        <p:blipFill rotWithShape="1">
          <a:blip r:embed="rId3">
            <a:alphaModFix/>
          </a:blip>
          <a:srcRect/>
          <a:stretch/>
        </p:blipFill>
        <p:spPr>
          <a:xfrm>
            <a:off x="228600" y="2438400"/>
            <a:ext cx="4953000" cy="2347913"/>
          </a:xfrm>
          <a:prstGeom prst="rect">
            <a:avLst/>
          </a:prstGeom>
          <a:noFill/>
          <a:ln>
            <a:noFill/>
          </a:ln>
        </p:spPr>
      </p:pic>
      <p:sp>
        <p:nvSpPr>
          <p:cNvPr id="257" name="Google Shape;257;p25"/>
          <p:cNvSpPr txBox="1">
            <a:spLocks noGrp="1"/>
          </p:cNvSpPr>
          <p:nvPr>
            <p:ph type="title"/>
          </p:nvPr>
        </p:nvSpPr>
        <p:spPr>
          <a:xfrm>
            <a:off x="762000" y="4572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90"/>
                </a:solidFill>
              </a:rPr>
              <a:t>October 11</a:t>
            </a:r>
            <a:r>
              <a:rPr lang="en-US" baseline="30000">
                <a:solidFill>
                  <a:srgbClr val="000090"/>
                </a:solidFill>
              </a:rPr>
              <a:t>th</a:t>
            </a:r>
            <a:r>
              <a:rPr lang="en-US">
                <a:solidFill>
                  <a:srgbClr val="000090"/>
                </a:solidFill>
              </a:rPr>
              <a:t> Forecast:  No Storm on October 12</a:t>
            </a:r>
            <a:r>
              <a:rPr lang="en-US" baseline="30000">
                <a:solidFill>
                  <a:srgbClr val="000090"/>
                </a:solidFill>
              </a:rPr>
              <a:t>th</a:t>
            </a:r>
            <a:r>
              <a:rPr lang="en-US">
                <a:solidFill>
                  <a:srgbClr val="000090"/>
                </a:solidFill>
              </a:rPr>
              <a:t> For Washington</a:t>
            </a:r>
            <a:endParaRPr/>
          </a:p>
        </p:txBody>
      </p:sp>
      <p:pic>
        <p:nvPicPr>
          <p:cNvPr id="258" name="Google Shape;258;p25" descr="October11Forecastlong.jpeg"/>
          <p:cNvPicPr preferRelativeResize="0"/>
          <p:nvPr/>
        </p:nvPicPr>
        <p:blipFill rotWithShape="1">
          <a:blip r:embed="rId4">
            <a:alphaModFix/>
          </a:blip>
          <a:srcRect/>
          <a:stretch/>
        </p:blipFill>
        <p:spPr>
          <a:xfrm>
            <a:off x="5410200" y="1905000"/>
            <a:ext cx="3429000" cy="4557713"/>
          </a:xfrm>
          <a:prstGeom prst="rect">
            <a:avLst/>
          </a:prstGeom>
          <a:noFill/>
          <a:ln>
            <a:noFill/>
          </a:ln>
        </p:spPr>
      </p:pic>
      <p:sp>
        <p:nvSpPr>
          <p:cNvPr id="259" name="Google Shape;259;p25"/>
          <p:cNvSpPr txBox="1"/>
          <p:nvPr/>
        </p:nvSpPr>
        <p:spPr>
          <a:xfrm>
            <a:off x="1676400" y="5029200"/>
            <a:ext cx="1852613" cy="4619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0090"/>
                </a:solidFill>
                <a:latin typeface="Times"/>
                <a:ea typeface="Times"/>
                <a:cs typeface="Times"/>
                <a:sym typeface="Times"/>
              </a:rPr>
              <a:t>Seattle Times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6"/>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265" name="Google Shape;265;p26" descr="Series1_12Oct_12z-1surface.jpg"/>
          <p:cNvPicPr preferRelativeResize="0">
            <a:picLocks noGrp="1"/>
          </p:cNvPicPr>
          <p:nvPr>
            <p:ph type="body" idx="1"/>
          </p:nvPr>
        </p:nvPicPr>
        <p:blipFill rotWithShape="1">
          <a:blip r:embed="rId3">
            <a:alphaModFix/>
          </a:blip>
          <a:srcRect l="-39767" t="8636" r="-41163" b="8997"/>
          <a:stretch/>
        </p:blipFill>
        <p:spPr>
          <a:xfrm>
            <a:off x="295275" y="2667000"/>
            <a:ext cx="8553450" cy="3758662"/>
          </a:xfrm>
          <a:prstGeom prst="rect">
            <a:avLst/>
          </a:prstGeom>
          <a:noFill/>
          <a:ln>
            <a:noFill/>
          </a:ln>
        </p:spPr>
      </p:pic>
      <p:sp>
        <p:nvSpPr>
          <p:cNvPr id="266" name="Google Shape;266;p26"/>
          <p:cNvSpPr txBox="1"/>
          <p:nvPr/>
        </p:nvSpPr>
        <p:spPr>
          <a:xfrm>
            <a:off x="712893" y="273159"/>
            <a:ext cx="7848600"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rgbClr val="264D99"/>
                </a:solidFill>
                <a:latin typeface="Times"/>
                <a:ea typeface="Times"/>
                <a:cs typeface="Times"/>
                <a:sym typeface="Times"/>
              </a:rPr>
              <a:t>As Weather Bureau forecasters analyzed the sparse data over the Pacific for the 5 AM October 12</a:t>
            </a:r>
            <a:r>
              <a:rPr lang="en-US" sz="2800" b="1" i="0" u="none" strike="noStrike" cap="none" baseline="30000">
                <a:solidFill>
                  <a:srgbClr val="264D99"/>
                </a:solidFill>
                <a:latin typeface="Times"/>
                <a:ea typeface="Times"/>
                <a:cs typeface="Times"/>
                <a:sym typeface="Times"/>
              </a:rPr>
              <a:t>th</a:t>
            </a:r>
            <a:r>
              <a:rPr lang="en-US" sz="2800" b="1" i="0" u="none" strike="noStrike" cap="none">
                <a:solidFill>
                  <a:srgbClr val="264D99"/>
                </a:solidFill>
                <a:latin typeface="Times"/>
                <a:ea typeface="Times"/>
                <a:cs typeface="Times"/>
                <a:sym typeface="Times"/>
              </a:rPr>
              <a:t> chart, they realized that the storm was stronger and the threat to the NW was substantial</a:t>
            </a:r>
            <a:endParaRPr sz="2800" b="1" i="0" u="none" strike="noStrike" cap="none">
              <a:solidFill>
                <a:schemeClr val="lt1"/>
              </a:solidFill>
              <a:latin typeface="Times"/>
              <a:ea typeface="Times"/>
              <a:cs typeface="Times"/>
              <a:sym typeface="Time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7"/>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272" name="Google Shape;272;p27" descr="Series1_12Oct_12z-1close.jpg"/>
          <p:cNvPicPr preferRelativeResize="0">
            <a:picLocks noGrp="1"/>
          </p:cNvPicPr>
          <p:nvPr>
            <p:ph type="body" idx="1"/>
          </p:nvPr>
        </p:nvPicPr>
        <p:blipFill rotWithShape="1">
          <a:blip r:embed="rId3">
            <a:alphaModFix/>
          </a:blip>
          <a:srcRect l="-21201" r="-21201"/>
          <a:stretch/>
        </p:blipFill>
        <p:spPr>
          <a:xfrm>
            <a:off x="-381000" y="685800"/>
            <a:ext cx="10363200" cy="5486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8"/>
          <p:cNvSpPr txBox="1">
            <a:spLocks noGrp="1"/>
          </p:cNvSpPr>
          <p:nvPr>
            <p:ph type="title"/>
          </p:nvPr>
        </p:nvSpPr>
        <p:spPr>
          <a:xfrm>
            <a:off x="762000" y="228600"/>
            <a:ext cx="7848600" cy="762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264D99"/>
                </a:solidFill>
              </a:rPr>
              <a:t>Jaw-dropping observations</a:t>
            </a:r>
            <a:endParaRPr/>
          </a:p>
        </p:txBody>
      </p:sp>
      <p:sp>
        <p:nvSpPr>
          <p:cNvPr id="278" name="Google Shape;278;p28"/>
          <p:cNvSpPr txBox="1">
            <a:spLocks noGrp="1"/>
          </p:cNvSpPr>
          <p:nvPr>
            <p:ph type="body" idx="1"/>
          </p:nvPr>
        </p:nvSpPr>
        <p:spPr>
          <a:xfrm>
            <a:off x="609600" y="1066800"/>
            <a:ext cx="8229600" cy="3200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90"/>
              </a:buClr>
              <a:buSzPts val="2800"/>
              <a:buFont typeface="Times"/>
              <a:buChar char="•"/>
            </a:pPr>
            <a:r>
              <a:rPr lang="en-US" sz="2800">
                <a:solidFill>
                  <a:srgbClr val="000090"/>
                </a:solidFill>
              </a:rPr>
              <a:t>At 7 AM, the reports from picket ships off the coast started to come in.</a:t>
            </a:r>
            <a:endParaRPr/>
          </a:p>
          <a:p>
            <a:pPr marL="342900" lvl="0" indent="-342900" algn="l" rtl="0">
              <a:spcBef>
                <a:spcPts val="560"/>
              </a:spcBef>
              <a:spcAft>
                <a:spcPts val="0"/>
              </a:spcAft>
              <a:buClr>
                <a:srgbClr val="000090"/>
              </a:buClr>
              <a:buSzPts val="2800"/>
              <a:buFont typeface="Times"/>
              <a:buChar char="•"/>
            </a:pPr>
            <a:r>
              <a:rPr lang="en-US" sz="2800">
                <a:solidFill>
                  <a:srgbClr val="000090"/>
                </a:solidFill>
              </a:rPr>
              <a:t>A ship at 40N, 130W reported a pressure fall of 22.5 hPa in 3 hours with sustained southeast winds of 50 knots!</a:t>
            </a:r>
            <a:endParaRPr/>
          </a:p>
          <a:p>
            <a:pPr marL="342900" lvl="0" indent="-342900" algn="l" rtl="0">
              <a:spcBef>
                <a:spcPts val="560"/>
              </a:spcBef>
              <a:spcAft>
                <a:spcPts val="0"/>
              </a:spcAft>
              <a:buClr>
                <a:srgbClr val="000090"/>
              </a:buClr>
              <a:buSzPts val="2800"/>
              <a:buFont typeface="Times"/>
              <a:buChar char="•"/>
            </a:pPr>
            <a:r>
              <a:rPr lang="en-US" sz="2800">
                <a:solidFill>
                  <a:srgbClr val="000090"/>
                </a:solidFill>
              </a:rPr>
              <a:t>Another ship had northwest winds at 80 knots (92 mph), a pressure of 962 hPa, and a pressure fall of 33 hPa in 3 hr.</a:t>
            </a:r>
            <a:endParaRPr/>
          </a:p>
          <a:p>
            <a:pPr marL="342900" lvl="0" indent="-342900" algn="l" rtl="0">
              <a:spcBef>
                <a:spcPts val="0"/>
              </a:spcBef>
              <a:spcAft>
                <a:spcPts val="0"/>
              </a:spcAft>
              <a:buClr>
                <a:srgbClr val="000090"/>
              </a:buClr>
              <a:buSzPts val="2800"/>
              <a:buFont typeface="Times"/>
              <a:buChar char="•"/>
            </a:pPr>
            <a:r>
              <a:rPr lang="en-US" sz="2800">
                <a:solidFill>
                  <a:srgbClr val="000090"/>
                </a:solidFill>
              </a:rPr>
              <a:t>A Brazilian ship, 60 miles SW </a:t>
            </a:r>
            <a:endParaRPr/>
          </a:p>
          <a:p>
            <a:pPr marL="342900" lvl="0" indent="-342900" algn="l" rtl="0">
              <a:spcBef>
                <a:spcPts val="0"/>
              </a:spcBef>
              <a:spcAft>
                <a:spcPts val="0"/>
              </a:spcAft>
              <a:buClr>
                <a:srgbClr val="000090"/>
              </a:buClr>
              <a:buSzPts val="2800"/>
              <a:buFont typeface="Times"/>
              <a:buNone/>
            </a:pPr>
            <a:r>
              <a:rPr lang="en-US" sz="2800">
                <a:solidFill>
                  <a:srgbClr val="000090"/>
                </a:solidFill>
              </a:rPr>
              <a:t>    of Cape Blanco, 964 hPa, SE</a:t>
            </a:r>
            <a:endParaRPr/>
          </a:p>
          <a:p>
            <a:pPr marL="342900" lvl="0" indent="-342900" algn="l" rtl="0">
              <a:spcBef>
                <a:spcPts val="0"/>
              </a:spcBef>
              <a:spcAft>
                <a:spcPts val="0"/>
              </a:spcAft>
              <a:buClr>
                <a:srgbClr val="000090"/>
              </a:buClr>
              <a:buSzPts val="2800"/>
              <a:buFont typeface="Times"/>
              <a:buNone/>
            </a:pPr>
            <a:r>
              <a:rPr lang="en-US" sz="2800">
                <a:solidFill>
                  <a:srgbClr val="000090"/>
                </a:solidFill>
              </a:rPr>
              <a:t>    85 mph</a:t>
            </a:r>
            <a:endParaRPr/>
          </a:p>
          <a:p>
            <a:pPr marL="342900" lvl="0" indent="-139700" algn="l" rtl="0">
              <a:spcBef>
                <a:spcPts val="640"/>
              </a:spcBef>
              <a:spcAft>
                <a:spcPts val="0"/>
              </a:spcAft>
              <a:buClr>
                <a:schemeClr val="lt1"/>
              </a:buClr>
              <a:buSzPts val="3200"/>
              <a:buFont typeface="Times"/>
              <a:buNone/>
            </a:pPr>
            <a:endParaRPr/>
          </a:p>
        </p:txBody>
      </p:sp>
      <p:pic>
        <p:nvPicPr>
          <p:cNvPr id="279" name="Google Shape;279;p28" descr="USSSkywatcher-AGR3.jpg"/>
          <p:cNvPicPr preferRelativeResize="0"/>
          <p:nvPr/>
        </p:nvPicPr>
        <p:blipFill rotWithShape="1">
          <a:blip r:embed="rId3">
            <a:alphaModFix/>
          </a:blip>
          <a:srcRect/>
          <a:stretch/>
        </p:blipFill>
        <p:spPr>
          <a:xfrm>
            <a:off x="5562600" y="4343400"/>
            <a:ext cx="3276600" cy="2336800"/>
          </a:xfrm>
          <a:prstGeom prst="rect">
            <a:avLst/>
          </a:prstGeom>
          <a:noFill/>
          <a:ln>
            <a:noFill/>
          </a:ln>
        </p:spPr>
      </p:pic>
      <p:sp>
        <p:nvSpPr>
          <p:cNvPr id="280" name="Google Shape;280;p28"/>
          <p:cNvSpPr txBox="1"/>
          <p:nvPr/>
        </p:nvSpPr>
        <p:spPr>
          <a:xfrm>
            <a:off x="3200400" y="6396038"/>
            <a:ext cx="2433638" cy="4619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004C"/>
                </a:solidFill>
                <a:latin typeface="Times"/>
                <a:ea typeface="Times"/>
                <a:cs typeface="Times"/>
                <a:sym typeface="Times"/>
              </a:rPr>
              <a:t>U.S.S Skywatcher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9"/>
          <p:cNvSpPr txBox="1">
            <a:spLocks noGrp="1"/>
          </p:cNvSpPr>
          <p:nvPr>
            <p:ph type="title"/>
          </p:nvPr>
        </p:nvSpPr>
        <p:spPr>
          <a:xfrm>
            <a:off x="838200" y="228600"/>
            <a:ext cx="8001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solidFill>
                  <a:srgbClr val="000090"/>
                </a:solidFill>
              </a:rPr>
              <a:t>Forecasts were updated to predict a more dangerous storm</a:t>
            </a:r>
            <a:endParaRPr/>
          </a:p>
        </p:txBody>
      </p:sp>
      <p:pic>
        <p:nvPicPr>
          <p:cNvPr id="286" name="Google Shape;286;p29" descr="October12Forecast.jpeg"/>
          <p:cNvPicPr preferRelativeResize="0"/>
          <p:nvPr/>
        </p:nvPicPr>
        <p:blipFill rotWithShape="1">
          <a:blip r:embed="rId3">
            <a:alphaModFix/>
          </a:blip>
          <a:srcRect/>
          <a:stretch/>
        </p:blipFill>
        <p:spPr>
          <a:xfrm>
            <a:off x="4559300" y="3422650"/>
            <a:ext cx="25400" cy="12700"/>
          </a:xfrm>
          <a:prstGeom prst="rect">
            <a:avLst/>
          </a:prstGeom>
          <a:noFill/>
          <a:ln>
            <a:noFill/>
          </a:ln>
        </p:spPr>
      </p:pic>
      <p:pic>
        <p:nvPicPr>
          <p:cNvPr id="287" name="Google Shape;287;p29" descr="October12Forecast 3.jpeg"/>
          <p:cNvPicPr preferRelativeResize="0"/>
          <p:nvPr/>
        </p:nvPicPr>
        <p:blipFill rotWithShape="1">
          <a:blip r:embed="rId4">
            <a:alphaModFix/>
          </a:blip>
          <a:srcRect/>
          <a:stretch/>
        </p:blipFill>
        <p:spPr>
          <a:xfrm>
            <a:off x="1524000" y="1295400"/>
            <a:ext cx="6629400" cy="52959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0"/>
          <p:cNvSpPr txBox="1">
            <a:spLocks noGrp="1"/>
          </p:cNvSpPr>
          <p:nvPr>
            <p:ph type="title"/>
          </p:nvPr>
        </p:nvSpPr>
        <p:spPr>
          <a:xfrm>
            <a:off x="190500" y="228600"/>
            <a:ext cx="87249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A Wall of Wind Spread Northward</a:t>
            </a:r>
            <a:endParaRPr/>
          </a:p>
        </p:txBody>
      </p:sp>
      <p:sp>
        <p:nvSpPr>
          <p:cNvPr id="293" name="Google Shape;293;p30"/>
          <p:cNvSpPr txBox="1">
            <a:spLocks noGrp="1"/>
          </p:cNvSpPr>
          <p:nvPr>
            <p:ph type="body" idx="1"/>
          </p:nvPr>
        </p:nvSpPr>
        <p:spPr>
          <a:xfrm>
            <a:off x="609600" y="15240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3200"/>
              <a:buFont typeface="Times"/>
              <a:buChar char="•"/>
            </a:pPr>
            <a:r>
              <a:rPr lang="en-US">
                <a:solidFill>
                  <a:srgbClr val="000073"/>
                </a:solidFill>
              </a:rPr>
              <a:t>1 PM;  Crescent City, 69 mph, Red Bluff 71</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3 PM:  North Bend, 69 mph</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4 PM:  Eugene 67 mph, gusting to 86.  Corvallis sustained 98 mph, gusts to 127 mph.</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5:30 PM: Winds gusting to 79 mph at Portland AP.</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6:14 PM  116 mph at Portland’s Morrison St. Bridge</a:t>
            </a:r>
            <a:endParaRPr/>
          </a:p>
          <a:p>
            <a:pPr marL="342900" lvl="0" indent="-139700" algn="l" rtl="0">
              <a:spcBef>
                <a:spcPts val="640"/>
              </a:spcBef>
              <a:spcAft>
                <a:spcPts val="0"/>
              </a:spcAft>
              <a:buClr>
                <a:schemeClr val="lt1"/>
              </a:buClr>
              <a:buSzPts val="3200"/>
              <a:buFont typeface="Times"/>
              <a:buNone/>
            </a:pPr>
            <a:endParaRPr>
              <a:solidFill>
                <a:srgbClr val="00007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1"/>
          <p:cNvSpPr txBox="1">
            <a:spLocks noGrp="1"/>
          </p:cNvSpPr>
          <p:nvPr>
            <p:ph type="title"/>
          </p:nvPr>
        </p:nvSpPr>
        <p:spPr>
          <a:xfrm>
            <a:off x="228600" y="304800"/>
            <a:ext cx="8763000" cy="609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CorvallisWeather Station Abandoned!</a:t>
            </a:r>
            <a:endParaRPr/>
          </a:p>
        </p:txBody>
      </p:sp>
      <p:sp>
        <p:nvSpPr>
          <p:cNvPr id="299" name="Google Shape;299;p31"/>
          <p:cNvSpPr txBox="1">
            <a:spLocks noGrp="1"/>
          </p:cNvSpPr>
          <p:nvPr>
            <p:ph type="body" idx="1"/>
          </p:nvPr>
        </p:nvSpPr>
        <p:spPr>
          <a:xfrm>
            <a:off x="457200" y="1295400"/>
            <a:ext cx="4648200" cy="4419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2400"/>
              <a:buFont typeface="Times"/>
              <a:buChar char="•"/>
            </a:pPr>
            <a:r>
              <a:rPr lang="en-US" sz="2400">
                <a:solidFill>
                  <a:srgbClr val="000073"/>
                </a:solidFill>
              </a:rPr>
              <a:t>Winds were 60 knots gusting to 85 (69 mph gusting to 98), with a peak gust of 110 knots (127 mph)! </a:t>
            </a:r>
            <a:endParaRPr/>
          </a:p>
          <a:p>
            <a:pPr marL="342900" lvl="0" indent="-342900" algn="l" rtl="0">
              <a:spcBef>
                <a:spcPts val="480"/>
              </a:spcBef>
              <a:spcAft>
                <a:spcPts val="0"/>
              </a:spcAft>
              <a:buClr>
                <a:srgbClr val="000073"/>
              </a:buClr>
              <a:buSzPts val="2400"/>
              <a:buFont typeface="Times"/>
              <a:buChar char="•"/>
            </a:pPr>
            <a:r>
              <a:rPr lang="en-US" sz="2400">
                <a:solidFill>
                  <a:srgbClr val="000073"/>
                </a:solidFill>
              </a:rPr>
              <a:t>Just a few moments later, at 16:15, "ABANDONED STATION" is written in the middle of the form. </a:t>
            </a:r>
            <a:endParaRPr/>
          </a:p>
          <a:p>
            <a:pPr marL="342900" lvl="0" indent="-342900" algn="l" rtl="0">
              <a:spcBef>
                <a:spcPts val="480"/>
              </a:spcBef>
              <a:spcAft>
                <a:spcPts val="0"/>
              </a:spcAft>
              <a:buClr>
                <a:srgbClr val="000073"/>
              </a:buClr>
              <a:buSzPts val="2400"/>
              <a:buFont typeface="Times"/>
              <a:buChar char="•"/>
            </a:pPr>
            <a:r>
              <a:rPr lang="en-US" sz="2400">
                <a:solidFill>
                  <a:srgbClr val="000073"/>
                </a:solidFill>
              </a:rPr>
              <a:t>This is the only time in the history of the Pacific Northwest that an officially supervised weather station had to be abandoned due to severe weather.</a:t>
            </a:r>
            <a:endParaRPr/>
          </a:p>
        </p:txBody>
      </p:sp>
      <p:pic>
        <p:nvPicPr>
          <p:cNvPr id="300" name="Google Shape;300;p31" descr="corvalis"/>
          <p:cNvPicPr preferRelativeResize="0"/>
          <p:nvPr/>
        </p:nvPicPr>
        <p:blipFill rotWithShape="1">
          <a:blip r:embed="rId3">
            <a:alphaModFix/>
          </a:blip>
          <a:srcRect l="11429" r="1429"/>
          <a:stretch/>
        </p:blipFill>
        <p:spPr>
          <a:xfrm>
            <a:off x="5186363" y="1219200"/>
            <a:ext cx="3894137" cy="5257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2"/>
          <p:cNvSpPr txBox="1">
            <a:spLocks noGrp="1"/>
          </p:cNvSpPr>
          <p:nvPr>
            <p:ph type="title"/>
          </p:nvPr>
        </p:nvSpPr>
        <p:spPr>
          <a:xfrm>
            <a:off x="609600" y="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chemeClr val="dk1"/>
                </a:solidFill>
              </a:rPr>
              <a:t>Western Washington that night</a:t>
            </a:r>
            <a:endParaRPr/>
          </a:p>
        </p:txBody>
      </p:sp>
      <p:sp>
        <p:nvSpPr>
          <p:cNvPr id="306" name="Google Shape;306;p32"/>
          <p:cNvSpPr txBox="1">
            <a:spLocks noGrp="1"/>
          </p:cNvSpPr>
          <p:nvPr>
            <p:ph type="body" idx="1"/>
          </p:nvPr>
        </p:nvSpPr>
        <p:spPr>
          <a:xfrm>
            <a:off x="457200" y="10668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3200"/>
              <a:buFont typeface="Times"/>
              <a:buChar char="•"/>
            </a:pPr>
            <a:r>
              <a:rPr lang="en-US">
                <a:solidFill>
                  <a:srgbClr val="000073"/>
                </a:solidFill>
              </a:rPr>
              <a:t>Olympia SW 58 G 78mph</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Sea-Tac SSW 44 G 58 mph</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Bellingham SSE 58 G 98 mph</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Renton G 100 mph</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Naselle Radar Site: G 160 mph</a:t>
            </a:r>
            <a:endParaRPr/>
          </a:p>
        </p:txBody>
      </p:sp>
      <p:pic>
        <p:nvPicPr>
          <p:cNvPr id="307" name="Google Shape;307;p32" descr="nasellview.tiff"/>
          <p:cNvPicPr preferRelativeResize="0"/>
          <p:nvPr/>
        </p:nvPicPr>
        <p:blipFill rotWithShape="1">
          <a:blip r:embed="rId3">
            <a:alphaModFix/>
          </a:blip>
          <a:srcRect/>
          <a:stretch/>
        </p:blipFill>
        <p:spPr>
          <a:xfrm>
            <a:off x="3124200" y="4191000"/>
            <a:ext cx="3841750" cy="2428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13" name="Google Shape;313;p33" descr="path.tiff"/>
          <p:cNvPicPr preferRelativeResize="0">
            <a:picLocks noGrp="1"/>
          </p:cNvPicPr>
          <p:nvPr>
            <p:ph type="body" idx="1"/>
          </p:nvPr>
        </p:nvPicPr>
        <p:blipFill rotWithShape="1">
          <a:blip r:embed="rId3">
            <a:alphaModFix/>
          </a:blip>
          <a:srcRect/>
          <a:stretch/>
        </p:blipFill>
        <p:spPr>
          <a:xfrm>
            <a:off x="950913" y="533400"/>
            <a:ext cx="7800975" cy="5943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4"/>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19" name="Google Shape;319;p34" descr="1962sl1.tiff"/>
          <p:cNvPicPr preferRelativeResize="0"/>
          <p:nvPr/>
        </p:nvPicPr>
        <p:blipFill rotWithShape="1">
          <a:blip r:embed="rId3">
            <a:alphaModFix/>
          </a:blip>
          <a:srcRect/>
          <a:stretch/>
        </p:blipFill>
        <p:spPr>
          <a:xfrm>
            <a:off x="358775" y="0"/>
            <a:ext cx="8426450"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25" name="Google Shape;325;p35" descr="1962slp2.tiff"/>
          <p:cNvPicPr preferRelativeResize="0"/>
          <p:nvPr/>
        </p:nvPicPr>
        <p:blipFill rotWithShape="1">
          <a:blip r:embed="rId3">
            <a:alphaModFix/>
          </a:blip>
          <a:srcRect/>
          <a:stretch/>
        </p:blipFill>
        <p:spPr>
          <a:xfrm>
            <a:off x="333375" y="0"/>
            <a:ext cx="8477250"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6"/>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31" name="Google Shape;331;p36" descr="1962slp3.tiff"/>
          <p:cNvPicPr preferRelativeResize="0"/>
          <p:nvPr/>
        </p:nvPicPr>
        <p:blipFill rotWithShape="1">
          <a:blip r:embed="rId3">
            <a:alphaModFix/>
          </a:blip>
          <a:srcRect/>
          <a:stretch/>
        </p:blipFill>
        <p:spPr>
          <a:xfrm>
            <a:off x="349250" y="0"/>
            <a:ext cx="84455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7"/>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37" name="Google Shape;337;p37" descr="1962slpN.tiff"/>
          <p:cNvPicPr preferRelativeResize="0"/>
          <p:nvPr/>
        </p:nvPicPr>
        <p:blipFill rotWithShape="1">
          <a:blip r:embed="rId3">
            <a:alphaModFix/>
          </a:blip>
          <a:srcRect/>
          <a:stretch/>
        </p:blipFill>
        <p:spPr>
          <a:xfrm>
            <a:off x="347663" y="0"/>
            <a:ext cx="8448675"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43" name="Google Shape;343;p38" descr="196slpn2.tiff"/>
          <p:cNvPicPr preferRelativeResize="0"/>
          <p:nvPr/>
        </p:nvPicPr>
        <p:blipFill rotWithShape="1">
          <a:blip r:embed="rId3">
            <a:alphaModFix/>
          </a:blip>
          <a:srcRect/>
          <a:stretch/>
        </p:blipFill>
        <p:spPr>
          <a:xfrm>
            <a:off x="387350" y="0"/>
            <a:ext cx="8369300" cy="6858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39" descr="columt1.tiff                                                   00029E37&#10;Cliff Disk                     BB5EA40C:"/>
          <p:cNvPicPr preferRelativeResize="0"/>
          <p:nvPr/>
        </p:nvPicPr>
        <p:blipFill rotWithShape="1">
          <a:blip r:embed="rId3">
            <a:alphaModFix/>
          </a:blip>
          <a:srcRect/>
          <a:stretch/>
        </p:blipFill>
        <p:spPr>
          <a:xfrm>
            <a:off x="2374900" y="755650"/>
            <a:ext cx="4394200" cy="5346700"/>
          </a:xfrm>
          <a:prstGeom prst="rect">
            <a:avLst/>
          </a:prstGeom>
          <a:noFill/>
          <a:ln>
            <a:noFill/>
          </a:ln>
        </p:spPr>
      </p:pic>
      <p:pic>
        <p:nvPicPr>
          <p:cNvPr id="349" name="Google Shape;349;p39" descr="columbust2.tiff                                                00029E37&#10;Cliff Disk                     BB5EA40C:"/>
          <p:cNvPicPr preferRelativeResize="0"/>
          <p:nvPr/>
        </p:nvPicPr>
        <p:blipFill rotWithShape="1">
          <a:blip r:embed="rId4">
            <a:alphaModFix/>
          </a:blip>
          <a:srcRect/>
          <a:stretch/>
        </p:blipFill>
        <p:spPr>
          <a:xfrm>
            <a:off x="2317750" y="730250"/>
            <a:ext cx="4508500" cy="5397500"/>
          </a:xfrm>
          <a:prstGeom prst="rect">
            <a:avLst/>
          </a:prstGeom>
          <a:noFill/>
          <a:ln>
            <a:noFill/>
          </a:ln>
        </p:spPr>
      </p:pic>
      <p:pic>
        <p:nvPicPr>
          <p:cNvPr id="350" name="Google Shape;350;p39" descr="columt3.tiff                                                   00029E37&#10;Cliff Disk                     BB5EA40C:"/>
          <p:cNvPicPr preferRelativeResize="0"/>
          <p:nvPr/>
        </p:nvPicPr>
        <p:blipFill rotWithShape="1">
          <a:blip r:embed="rId5">
            <a:alphaModFix/>
          </a:blip>
          <a:srcRect/>
          <a:stretch/>
        </p:blipFill>
        <p:spPr>
          <a:xfrm>
            <a:off x="2324100" y="781050"/>
            <a:ext cx="4495800" cy="5295900"/>
          </a:xfrm>
          <a:prstGeom prst="rect">
            <a:avLst/>
          </a:prstGeom>
          <a:noFill/>
          <a:ln>
            <a:noFill/>
          </a:ln>
        </p:spPr>
      </p:pic>
      <p:pic>
        <p:nvPicPr>
          <p:cNvPr id="351" name="Google Shape;351;p39" descr="colut4.tiff                                                    00029E37&#10;Cliff Disk                     BB5EA40C:"/>
          <p:cNvPicPr preferRelativeResize="0"/>
          <p:nvPr/>
        </p:nvPicPr>
        <p:blipFill rotWithShape="1">
          <a:blip r:embed="rId6">
            <a:alphaModFix/>
          </a:blip>
          <a:srcRect/>
          <a:stretch/>
        </p:blipFill>
        <p:spPr>
          <a:xfrm>
            <a:off x="2317750" y="610799"/>
            <a:ext cx="4298950" cy="5636401"/>
          </a:xfrm>
          <a:prstGeom prst="rect">
            <a:avLst/>
          </a:prstGeom>
          <a:noFill/>
          <a:ln>
            <a:noFill/>
          </a:ln>
        </p:spPr>
      </p:pic>
      <p:sp>
        <p:nvSpPr>
          <p:cNvPr id="352" name="Google Shape;352;p39"/>
          <p:cNvSpPr txBox="1"/>
          <p:nvPr/>
        </p:nvSpPr>
        <p:spPr>
          <a:xfrm>
            <a:off x="7086600" y="3124200"/>
            <a:ext cx="1713931"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chemeClr val="dk1"/>
                </a:solidFill>
                <a:latin typeface="Times"/>
                <a:ea typeface="Times"/>
                <a:cs typeface="Times"/>
                <a:sym typeface="Times"/>
              </a:rPr>
              <a:t>Lynott</a:t>
            </a:r>
            <a:endParaRPr/>
          </a:p>
          <a:p>
            <a:pPr marL="0" marR="0" lvl="0" indent="0" algn="l" rtl="0">
              <a:spcBef>
                <a:spcPts val="0"/>
              </a:spcBef>
              <a:spcAft>
                <a:spcPts val="0"/>
              </a:spcAft>
              <a:buNone/>
            </a:pPr>
            <a:r>
              <a:rPr lang="en-US" sz="2400">
                <a:solidFill>
                  <a:schemeClr val="dk1"/>
                </a:solidFill>
                <a:latin typeface="Times"/>
                <a:ea typeface="Times"/>
                <a:cs typeface="Times"/>
                <a:sym typeface="Times"/>
              </a:rPr>
              <a:t>And Cramer</a:t>
            </a:r>
            <a:endParaRPr/>
          </a:p>
          <a:p>
            <a:pPr marL="0" marR="0" lvl="0" indent="0" algn="l" rtl="0">
              <a:spcBef>
                <a:spcPts val="0"/>
              </a:spcBef>
              <a:spcAft>
                <a:spcPts val="0"/>
              </a:spcAft>
              <a:buNone/>
            </a:pPr>
            <a:r>
              <a:rPr lang="en-US" sz="2400">
                <a:solidFill>
                  <a:schemeClr val="dk1"/>
                </a:solidFill>
                <a:latin typeface="Times"/>
                <a:ea typeface="Times"/>
                <a:cs typeface="Times"/>
                <a:sym typeface="Times"/>
              </a:rPr>
              <a:t>1966</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Some interesting aspects to the storm</a:t>
            </a:r>
            <a:endParaRPr/>
          </a:p>
        </p:txBody>
      </p:sp>
      <p:sp>
        <p:nvSpPr>
          <p:cNvPr id="358" name="Google Shape;358;p4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1"/>
              </a:buClr>
              <a:buSzPts val="3200"/>
              <a:buFont typeface="Times"/>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1"/>
          <p:cNvSpPr txBox="1">
            <a:spLocks noGrp="1"/>
          </p:cNvSpPr>
          <p:nvPr>
            <p:ph type="title"/>
          </p:nvPr>
        </p:nvSpPr>
        <p:spPr>
          <a:xfrm>
            <a:off x="762000" y="381000"/>
            <a:ext cx="8153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The storm was the middle storm of a three-storm sequence</a:t>
            </a:r>
            <a:endParaRPr/>
          </a:p>
        </p:txBody>
      </p:sp>
      <p:sp>
        <p:nvSpPr>
          <p:cNvPr id="364" name="Google Shape;364;p41"/>
          <p:cNvSpPr txBox="1">
            <a:spLocks noGrp="1"/>
          </p:cNvSpPr>
          <p:nvPr>
            <p:ph type="body" idx="1"/>
          </p:nvPr>
        </p:nvSpPr>
        <p:spPr>
          <a:xfrm>
            <a:off x="609600" y="17526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3200"/>
              <a:buFont typeface="Times"/>
              <a:buChar char="•"/>
            </a:pPr>
            <a:r>
              <a:rPr lang="en-US">
                <a:solidFill>
                  <a:srgbClr val="000073"/>
                </a:solidFill>
              </a:rPr>
              <a:t>We have often seen big storms as one of a multiple storm event (e.g., Nov 13-15</a:t>
            </a:r>
            <a:r>
              <a:rPr lang="en-US" baseline="30000">
                <a:solidFill>
                  <a:srgbClr val="000073"/>
                </a:solidFill>
              </a:rPr>
              <a:t>th</a:t>
            </a:r>
            <a:r>
              <a:rPr lang="en-US">
                <a:solidFill>
                  <a:srgbClr val="000073"/>
                </a:solidFill>
              </a:rPr>
              <a:t>, 1981)</a:t>
            </a:r>
            <a:endParaRPr/>
          </a:p>
          <a:p>
            <a:pPr marL="342900" lvl="0" indent="-342900" algn="l" rtl="0">
              <a:spcBef>
                <a:spcPts val="640"/>
              </a:spcBef>
              <a:spcAft>
                <a:spcPts val="0"/>
              </a:spcAft>
              <a:buClr>
                <a:srgbClr val="000073"/>
              </a:buClr>
              <a:buSzPts val="3200"/>
              <a:buFont typeface="Times"/>
              <a:buChar char="•"/>
            </a:pPr>
            <a:r>
              <a:rPr lang="en-US" b="1">
                <a:solidFill>
                  <a:srgbClr val="000073"/>
                </a:solidFill>
              </a:rPr>
              <a:t>The reason</a:t>
            </a:r>
            <a:r>
              <a:rPr lang="en-US">
                <a:solidFill>
                  <a:srgbClr val="000073"/>
                </a:solidFill>
              </a:rPr>
              <a:t>: storms depend on a large-scale upper-level flow pattern—large trough over the eastern Pacific—that remains in place for a while.</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Brings warm and cold air together and provides lift.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2"/>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70" name="Google Shape;370;p42" descr="500hpa.tiff"/>
          <p:cNvPicPr preferRelativeResize="0">
            <a:picLocks noGrp="1"/>
          </p:cNvPicPr>
          <p:nvPr>
            <p:ph type="body" idx="1"/>
          </p:nvPr>
        </p:nvPicPr>
        <p:blipFill rotWithShape="1">
          <a:blip r:embed="rId3">
            <a:alphaModFix/>
          </a:blip>
          <a:srcRect l="-25053" r="-25053"/>
          <a:stretch/>
        </p:blipFill>
        <p:spPr>
          <a:xfrm>
            <a:off x="-381000" y="762000"/>
            <a:ext cx="10363200" cy="5486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43" descr=" columbus.jpeg                                                  00029E37&#10;Cliff Disk                     BB5EA40C:"/>
          <p:cNvPicPr preferRelativeResize="0"/>
          <p:nvPr/>
        </p:nvPicPr>
        <p:blipFill rotWithShape="1">
          <a:blip r:embed="rId3">
            <a:alphaModFix/>
          </a:blip>
          <a:srcRect/>
          <a:stretch/>
        </p:blipFill>
        <p:spPr>
          <a:xfrm>
            <a:off x="304800" y="3505200"/>
            <a:ext cx="8382000" cy="3206750"/>
          </a:xfrm>
          <a:prstGeom prst="rect">
            <a:avLst/>
          </a:prstGeom>
          <a:noFill/>
          <a:ln>
            <a:noFill/>
          </a:ln>
        </p:spPr>
      </p:pic>
      <p:sp>
        <p:nvSpPr>
          <p:cNvPr id="376" name="Google Shape;376;p43"/>
          <p:cNvSpPr txBox="1"/>
          <p:nvPr/>
        </p:nvSpPr>
        <p:spPr>
          <a:xfrm>
            <a:off x="533400" y="304800"/>
            <a:ext cx="7940675"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Times"/>
                <a:ea typeface="Times"/>
                <a:cs typeface="Times"/>
                <a:sym typeface="Times"/>
              </a:rPr>
              <a:t>The Columbus Day Storm began as a tropical disturbance in the western Pacific.</a:t>
            </a:r>
            <a:endParaRPr/>
          </a:p>
          <a:p>
            <a:pPr marL="0" marR="0" lvl="0" indent="0" algn="l" rtl="0">
              <a:spcBef>
                <a:spcPts val="0"/>
              </a:spcBef>
              <a:spcAft>
                <a:spcPts val="0"/>
              </a:spcAft>
              <a:buNone/>
            </a:pPr>
            <a:endParaRPr sz="3200">
              <a:solidFill>
                <a:srgbClr val="000099"/>
              </a:solidFill>
              <a:latin typeface="Times"/>
              <a:ea typeface="Times"/>
              <a:cs typeface="Times"/>
              <a:sym typeface="Times"/>
            </a:endParaRPr>
          </a:p>
          <a:p>
            <a:pPr marL="0" marR="0" lvl="0" indent="0" algn="l" rtl="0">
              <a:spcBef>
                <a:spcPts val="0"/>
              </a:spcBef>
              <a:spcAft>
                <a:spcPts val="0"/>
              </a:spcAft>
              <a:buNone/>
            </a:pPr>
            <a:r>
              <a:rPr lang="en-US" sz="3200">
                <a:solidFill>
                  <a:srgbClr val="000099"/>
                </a:solidFill>
                <a:latin typeface="Times"/>
                <a:ea typeface="Times"/>
                <a:cs typeface="Times"/>
                <a:sym typeface="Times"/>
              </a:rPr>
              <a:t>Typhoon Frieda (Freda) moved northeastward and transformed into a midlatitude cyclone.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4"/>
          <p:cNvSpPr txBox="1">
            <a:spLocks noGrp="1"/>
          </p:cNvSpPr>
          <p:nvPr>
            <p:ph type="title"/>
          </p:nvPr>
        </p:nvSpPr>
        <p:spPr>
          <a:xfrm>
            <a:off x="609600" y="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chemeClr val="accent1"/>
                </a:solidFill>
              </a:rPr>
              <a:t>Why the tropical connection helps</a:t>
            </a:r>
            <a:endParaRPr/>
          </a:p>
        </p:txBody>
      </p:sp>
      <p:sp>
        <p:nvSpPr>
          <p:cNvPr id="382" name="Google Shape;382;p44"/>
          <p:cNvSpPr txBox="1">
            <a:spLocks noGrp="1"/>
          </p:cNvSpPr>
          <p:nvPr>
            <p:ph type="body" idx="1"/>
          </p:nvPr>
        </p:nvSpPr>
        <p:spPr>
          <a:xfrm>
            <a:off x="228600" y="914400"/>
            <a:ext cx="87630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2800"/>
              <a:buFont typeface="Times"/>
              <a:buChar char="•"/>
            </a:pPr>
            <a:r>
              <a:rPr lang="en-US" sz="2800">
                <a:solidFill>
                  <a:srgbClr val="000073"/>
                </a:solidFill>
              </a:rPr>
              <a:t>When a tropical storm moves northward, it can experience </a:t>
            </a:r>
            <a:r>
              <a:rPr lang="en-US" sz="2800" b="1" u="sng">
                <a:solidFill>
                  <a:srgbClr val="000073"/>
                </a:solidFill>
              </a:rPr>
              <a:t>extratropical transition </a:t>
            </a:r>
            <a:r>
              <a:rPr lang="en-US" sz="2800" b="1">
                <a:solidFill>
                  <a:srgbClr val="000073"/>
                </a:solidFill>
              </a:rPr>
              <a:t>(ET)</a:t>
            </a:r>
            <a:r>
              <a:rPr lang="en-US" sz="2800">
                <a:solidFill>
                  <a:srgbClr val="000073"/>
                </a:solidFill>
              </a:rPr>
              <a:t>, in which its structure and energy source changes.</a:t>
            </a:r>
            <a:endParaRPr/>
          </a:p>
          <a:p>
            <a:pPr marL="342900" lvl="0" indent="-342900" algn="l" rtl="0">
              <a:spcBef>
                <a:spcPts val="560"/>
              </a:spcBef>
              <a:spcAft>
                <a:spcPts val="0"/>
              </a:spcAft>
              <a:buClr>
                <a:srgbClr val="000073"/>
              </a:buClr>
              <a:buSzPts val="2800"/>
              <a:buFont typeface="Times"/>
              <a:buChar char="•"/>
            </a:pPr>
            <a:r>
              <a:rPr lang="en-US" sz="2800">
                <a:solidFill>
                  <a:srgbClr val="000073"/>
                </a:solidFill>
              </a:rPr>
              <a:t>During ET the tropical storm can interact with the jet stream, producing an amplification of the atmospheric wave pattern, sometimes producing a deep trough over the eastern Pacific.</a:t>
            </a:r>
            <a:endParaRPr/>
          </a:p>
        </p:txBody>
      </p:sp>
      <p:pic>
        <p:nvPicPr>
          <p:cNvPr id="383" name="Google Shape;383;p44" descr="et.tiff"/>
          <p:cNvPicPr preferRelativeResize="0"/>
          <p:nvPr/>
        </p:nvPicPr>
        <p:blipFill rotWithShape="1">
          <a:blip r:embed="rId3">
            <a:alphaModFix/>
          </a:blip>
          <a:srcRect/>
          <a:stretch/>
        </p:blipFill>
        <p:spPr>
          <a:xfrm>
            <a:off x="1676400" y="4343400"/>
            <a:ext cx="6464300" cy="210343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4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389" name="Google Shape;389;p45" descr="ropebattling.jpg"/>
          <p:cNvPicPr preferRelativeResize="0">
            <a:picLocks noGrp="1"/>
          </p:cNvPicPr>
          <p:nvPr>
            <p:ph type="body" idx="1"/>
          </p:nvPr>
        </p:nvPicPr>
        <p:blipFill rotWithShape="1">
          <a:blip r:embed="rId3">
            <a:alphaModFix/>
          </a:blip>
          <a:srcRect l="-8792" r="-8791"/>
          <a:stretch/>
        </p:blipFill>
        <p:spPr>
          <a:xfrm>
            <a:off x="245838" y="1138237"/>
            <a:ext cx="8652323" cy="45815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6"/>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3366CC"/>
                </a:solidFill>
              </a:rPr>
              <a:t>The Tropical Connection II</a:t>
            </a:r>
            <a:endParaRPr/>
          </a:p>
        </p:txBody>
      </p:sp>
      <p:sp>
        <p:nvSpPr>
          <p:cNvPr id="395" name="Google Shape;395;p46"/>
          <p:cNvSpPr txBox="1">
            <a:spLocks noGrp="1"/>
          </p:cNvSpPr>
          <p:nvPr>
            <p:ph type="body" idx="1"/>
          </p:nvPr>
        </p:nvSpPr>
        <p:spPr>
          <a:xfrm>
            <a:off x="716280" y="16764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73"/>
              </a:buClr>
              <a:buSzPts val="3200"/>
              <a:buFont typeface="Times"/>
              <a:buChar char="•"/>
            </a:pPr>
            <a:r>
              <a:rPr lang="en-US">
                <a:solidFill>
                  <a:srgbClr val="000073"/>
                </a:solidFill>
              </a:rPr>
              <a:t>Some tropical disturbances maintain some of the lower circulation and then move through the large-scale pattern until they get into a favorable position over the eastern Pacific.</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There they explode!</a:t>
            </a:r>
            <a:endParaRPr/>
          </a:p>
          <a:p>
            <a:pPr marL="342900" lvl="0" indent="-342900" algn="l" rtl="0">
              <a:spcBef>
                <a:spcPts val="640"/>
              </a:spcBef>
              <a:spcAft>
                <a:spcPts val="0"/>
              </a:spcAft>
              <a:buClr>
                <a:srgbClr val="000073"/>
              </a:buClr>
              <a:buSzPts val="3200"/>
              <a:buFont typeface="Times"/>
              <a:buChar char="•"/>
            </a:pPr>
            <a:r>
              <a:rPr lang="en-US">
                <a:solidFill>
                  <a:srgbClr val="000073"/>
                </a:solidFill>
              </a:rPr>
              <a:t>Most of our big storms have such tropical origins.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7"/>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2727FF"/>
                </a:solidFill>
              </a:rPr>
              <a:t>An ET Storm—like the Columbus Day Storm -- is Analogous to a Hybrid Car</a:t>
            </a:r>
            <a:endParaRPr/>
          </a:p>
        </p:txBody>
      </p:sp>
      <p:pic>
        <p:nvPicPr>
          <p:cNvPr id="401" name="Google Shape;401;p47" descr="hybrid cars images-4.gif"/>
          <p:cNvPicPr preferRelativeResize="0"/>
          <p:nvPr/>
        </p:nvPicPr>
        <p:blipFill rotWithShape="1">
          <a:blip r:embed="rId3">
            <a:alphaModFix/>
          </a:blip>
          <a:srcRect/>
          <a:stretch/>
        </p:blipFill>
        <p:spPr>
          <a:xfrm>
            <a:off x="2819400" y="2362200"/>
            <a:ext cx="3989388" cy="3835400"/>
          </a:xfrm>
          <a:prstGeom prst="rect">
            <a:avLst/>
          </a:prstGeom>
          <a:noFill/>
          <a:ln>
            <a:noFill/>
          </a:ln>
        </p:spPr>
      </p:pic>
      <p:sp>
        <p:nvSpPr>
          <p:cNvPr id="402" name="Google Shape;402;p47"/>
          <p:cNvSpPr txBox="1">
            <a:spLocks noGrp="1"/>
          </p:cNvSpPr>
          <p:nvPr>
            <p:ph type="body" idx="1"/>
          </p:nvPr>
        </p:nvSpPr>
        <p:spPr>
          <a:xfrm>
            <a:off x="762000" y="2222500"/>
            <a:ext cx="7772400" cy="4114800"/>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lt1"/>
              </a:buClr>
              <a:buSzPts val="3200"/>
              <a:buFont typeface="Times"/>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The Hybrid</a:t>
            </a:r>
            <a:endParaRPr/>
          </a:p>
        </p:txBody>
      </p:sp>
      <p:sp>
        <p:nvSpPr>
          <p:cNvPr id="408" name="Google Shape;408;p48"/>
          <p:cNvSpPr txBox="1">
            <a:spLocks noGrp="1"/>
          </p:cNvSpPr>
          <p:nvPr>
            <p:ph type="body" idx="1"/>
          </p:nvPr>
        </p:nvSpPr>
        <p:spPr>
          <a:xfrm>
            <a:off x="381000" y="1828800"/>
            <a:ext cx="60960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Font typeface="Times"/>
              <a:buChar char="•"/>
            </a:pPr>
            <a:r>
              <a:rPr lang="en-US">
                <a:solidFill>
                  <a:schemeClr val="dk1"/>
                </a:solidFill>
              </a:rPr>
              <a:t>Starts as a tropical storm, deriving its energy from release of latent heat as tropical water vapor condenses in storm.</a:t>
            </a:r>
            <a:endParaRPr/>
          </a:p>
          <a:p>
            <a:pPr marL="342900" lvl="0" indent="-342900" algn="l" rtl="0">
              <a:spcBef>
                <a:spcPts val="640"/>
              </a:spcBef>
              <a:spcAft>
                <a:spcPts val="0"/>
              </a:spcAft>
              <a:buClr>
                <a:schemeClr val="dk1"/>
              </a:buClr>
              <a:buSzPts val="3200"/>
              <a:buFont typeface="Times"/>
              <a:buChar char="•"/>
            </a:pPr>
            <a:r>
              <a:rPr lang="en-US">
                <a:solidFill>
                  <a:schemeClr val="dk1"/>
                </a:solidFill>
              </a:rPr>
              <a:t>Transforms to a midlatitude storm, which acquires energy from horizontal temperature differences.</a:t>
            </a:r>
            <a:endParaRPr/>
          </a:p>
        </p:txBody>
      </p:sp>
      <p:pic>
        <p:nvPicPr>
          <p:cNvPr id="409" name="Google Shape;409;p48" descr="A horse with a duck head&#10;&#10;Description automatically generated"/>
          <p:cNvPicPr preferRelativeResize="0"/>
          <p:nvPr/>
        </p:nvPicPr>
        <p:blipFill rotWithShape="1">
          <a:blip r:embed="rId3">
            <a:alphaModFix/>
          </a:blip>
          <a:srcRect/>
          <a:stretch/>
        </p:blipFill>
        <p:spPr>
          <a:xfrm>
            <a:off x="6172200" y="2209800"/>
            <a:ext cx="2833500" cy="26606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49"/>
          <p:cNvSpPr txBox="1">
            <a:spLocks noGrp="1"/>
          </p:cNvSpPr>
          <p:nvPr>
            <p:ph type="title"/>
          </p:nvPr>
        </p:nvSpPr>
        <p:spPr>
          <a:xfrm>
            <a:off x="5334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Impact on the Forestry Industry</a:t>
            </a:r>
            <a:endParaRPr/>
          </a:p>
        </p:txBody>
      </p:sp>
      <p:pic>
        <p:nvPicPr>
          <p:cNvPr id="415" name="Google Shape;415;p49" descr="treefallclatsop.jpeg"/>
          <p:cNvPicPr preferRelativeResize="0">
            <a:picLocks noGrp="1"/>
          </p:cNvPicPr>
          <p:nvPr>
            <p:ph type="body" idx="1"/>
          </p:nvPr>
        </p:nvPicPr>
        <p:blipFill rotWithShape="1">
          <a:blip r:embed="rId3">
            <a:alphaModFix/>
          </a:blip>
          <a:srcRect l="-37495" r="-37494"/>
          <a:stretch/>
        </p:blipFill>
        <p:spPr>
          <a:xfrm>
            <a:off x="-457200" y="1295400"/>
            <a:ext cx="10218738" cy="54102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0"/>
          <p:cNvSpPr txBox="1">
            <a:spLocks noGrp="1"/>
          </p:cNvSpPr>
          <p:nvPr>
            <p:ph type="title"/>
          </p:nvPr>
        </p:nvSpPr>
        <p:spPr>
          <a:xfrm>
            <a:off x="152400" y="695325"/>
            <a:ext cx="84582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chemeClr val="dk1"/>
                </a:solidFill>
              </a:rPr>
              <a:t>Could a modern weather prediction model run at high resolution get the forecast right?</a:t>
            </a:r>
            <a:endParaRPr/>
          </a:p>
        </p:txBody>
      </p:sp>
      <p:sp>
        <p:nvSpPr>
          <p:cNvPr id="421" name="Google Shape;421;p50"/>
          <p:cNvSpPr txBox="1">
            <a:spLocks noGrp="1"/>
          </p:cNvSpPr>
          <p:nvPr>
            <p:ph type="body" idx="1"/>
          </p:nvPr>
        </p:nvSpPr>
        <p:spPr>
          <a:xfrm>
            <a:off x="609600" y="2514600"/>
            <a:ext cx="7391400" cy="38862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99"/>
              </a:buClr>
              <a:buSzPts val="3200"/>
              <a:buFont typeface="Times"/>
              <a:buChar char="•"/>
            </a:pPr>
            <a:r>
              <a:rPr lang="en-US">
                <a:solidFill>
                  <a:srgbClr val="000099"/>
                </a:solidFill>
              </a:rPr>
              <a:t>Rick Steed, Research Scientist in the UW Atmospheric Sciences Department, ran the WRF model…the same one we use for real-time weather prediction.</a:t>
            </a:r>
            <a:endParaRPr/>
          </a:p>
          <a:p>
            <a:pPr marL="342900" lvl="0" indent="-342900" algn="l" rtl="0">
              <a:spcBef>
                <a:spcPts val="640"/>
              </a:spcBef>
              <a:spcAft>
                <a:spcPts val="0"/>
              </a:spcAft>
              <a:buClr>
                <a:srgbClr val="000099"/>
              </a:buClr>
              <a:buSzPts val="3200"/>
              <a:buFont typeface="Times"/>
              <a:buChar char="•"/>
            </a:pPr>
            <a:r>
              <a:rPr lang="en-US">
                <a:solidFill>
                  <a:srgbClr val="000099"/>
                </a:solidFill>
              </a:rPr>
              <a:t>Initialized the model with the NCEP reanalysis grids.</a:t>
            </a:r>
            <a:endParaRPr/>
          </a:p>
        </p:txBody>
      </p:sp>
      <p:pic>
        <p:nvPicPr>
          <p:cNvPr id="422" name="Google Shape;422;p50" descr="steed.tiff"/>
          <p:cNvPicPr preferRelativeResize="0"/>
          <p:nvPr/>
        </p:nvPicPr>
        <p:blipFill rotWithShape="1">
          <a:blip r:embed="rId3">
            <a:alphaModFix/>
          </a:blip>
          <a:srcRect/>
          <a:stretch/>
        </p:blipFill>
        <p:spPr>
          <a:xfrm>
            <a:off x="7848600" y="3867150"/>
            <a:ext cx="990600" cy="11811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51"/>
          <p:cNvSpPr txBox="1">
            <a:spLocks noGrp="1"/>
          </p:cNvSpPr>
          <p:nvPr>
            <p:ph type="title"/>
          </p:nvPr>
        </p:nvSpPr>
        <p:spPr>
          <a:xfrm>
            <a:off x="685800" y="18288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br>
              <a:rPr lang="en-US">
                <a:solidFill>
                  <a:srgbClr val="000099"/>
                </a:solidFill>
              </a:rPr>
            </a:br>
            <a:br>
              <a:rPr lang="en-US">
                <a:solidFill>
                  <a:srgbClr val="000099"/>
                </a:solidFill>
              </a:rPr>
            </a:br>
            <a:r>
              <a:rPr lang="en-US">
                <a:solidFill>
                  <a:srgbClr val="000099"/>
                </a:solidFill>
              </a:rPr>
              <a:t>Consider a forecast begun the day before (October 11</a:t>
            </a:r>
            <a:r>
              <a:rPr lang="en-US" baseline="30000">
                <a:solidFill>
                  <a:srgbClr val="000099"/>
                </a:solidFill>
              </a:rPr>
              <a:t>th</a:t>
            </a:r>
            <a:r>
              <a:rPr lang="en-US">
                <a:solidFill>
                  <a:srgbClr val="000099"/>
                </a:solidFill>
              </a:rPr>
              <a:t>) at 5 AM.</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2"/>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433" name="Google Shape;433;p52" descr="columbussimulation1.tiff"/>
          <p:cNvPicPr preferRelativeResize="0">
            <a:picLocks noGrp="1"/>
          </p:cNvPicPr>
          <p:nvPr>
            <p:ph type="body" idx="1"/>
          </p:nvPr>
        </p:nvPicPr>
        <p:blipFill rotWithShape="1">
          <a:blip r:embed="rId3">
            <a:alphaModFix/>
          </a:blip>
          <a:srcRect/>
          <a:stretch/>
        </p:blipFill>
        <p:spPr>
          <a:xfrm>
            <a:off x="1143000" y="228600"/>
            <a:ext cx="6859588" cy="6383338"/>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5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1</a:t>
            </a:r>
            <a:endParaRPr/>
          </a:p>
        </p:txBody>
      </p:sp>
      <p:pic>
        <p:nvPicPr>
          <p:cNvPr id="439" name="Google Shape;439;p53" descr="columbus2sim.tiff"/>
          <p:cNvPicPr preferRelativeResize="0">
            <a:picLocks noGrp="1"/>
          </p:cNvPicPr>
          <p:nvPr>
            <p:ph type="body" idx="1"/>
          </p:nvPr>
        </p:nvPicPr>
        <p:blipFill rotWithShape="1">
          <a:blip r:embed="rId3">
            <a:alphaModFix/>
          </a:blip>
          <a:srcRect/>
          <a:stretch/>
        </p:blipFill>
        <p:spPr>
          <a:xfrm>
            <a:off x="1600200" y="304800"/>
            <a:ext cx="6488113" cy="6224588"/>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54"/>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445" name="Google Shape;445;p54" descr="columbus3.tiff"/>
          <p:cNvPicPr preferRelativeResize="0">
            <a:picLocks noGrp="1"/>
          </p:cNvPicPr>
          <p:nvPr>
            <p:ph type="body" idx="1"/>
          </p:nvPr>
        </p:nvPicPr>
        <p:blipFill rotWithShape="1">
          <a:blip r:embed="rId3">
            <a:alphaModFix/>
          </a:blip>
          <a:srcRect/>
          <a:stretch/>
        </p:blipFill>
        <p:spPr>
          <a:xfrm>
            <a:off x="1447800" y="152400"/>
            <a:ext cx="6677025" cy="6526213"/>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5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451" name="Google Shape;451;p55" descr="10PMcolumbus.tiff"/>
          <p:cNvPicPr preferRelativeResize="0">
            <a:picLocks noGrp="1"/>
          </p:cNvPicPr>
          <p:nvPr>
            <p:ph type="body" idx="1"/>
          </p:nvPr>
        </p:nvPicPr>
        <p:blipFill rotWithShape="1">
          <a:blip r:embed="rId3">
            <a:alphaModFix/>
          </a:blip>
          <a:srcRect/>
          <a:stretch/>
        </p:blipFill>
        <p:spPr>
          <a:xfrm>
            <a:off x="1371600" y="228600"/>
            <a:ext cx="6489700" cy="6223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56" descr="Map&#10;&#10;Description automatically generated"/>
          <p:cNvPicPr preferRelativeResize="0"/>
          <p:nvPr/>
        </p:nvPicPr>
        <p:blipFill rotWithShape="1">
          <a:blip r:embed="rId3">
            <a:alphaModFix/>
          </a:blip>
          <a:srcRect/>
          <a:stretch/>
        </p:blipFill>
        <p:spPr>
          <a:xfrm>
            <a:off x="2590800" y="685800"/>
            <a:ext cx="5791200" cy="5791200"/>
          </a:xfrm>
          <a:prstGeom prst="rect">
            <a:avLst/>
          </a:prstGeom>
          <a:noFill/>
          <a:ln>
            <a:noFill/>
          </a:ln>
        </p:spPr>
      </p:pic>
      <p:sp>
        <p:nvSpPr>
          <p:cNvPr id="457" name="Google Shape;457;p56"/>
          <p:cNvSpPr txBox="1">
            <a:spLocks noGrp="1"/>
          </p:cNvSpPr>
          <p:nvPr>
            <p:ph type="title"/>
          </p:nvPr>
        </p:nvSpPr>
        <p:spPr>
          <a:xfrm flipH="1">
            <a:off x="304800" y="1752600"/>
            <a:ext cx="2209800" cy="3200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chemeClr val="dk1"/>
                </a:solidFill>
              </a:rPr>
              <a:t>Not strong</a:t>
            </a:r>
            <a:br>
              <a:rPr lang="en-US">
                <a:solidFill>
                  <a:schemeClr val="dk1"/>
                </a:solidFill>
              </a:rPr>
            </a:br>
            <a:r>
              <a:rPr lang="en-US">
                <a:solidFill>
                  <a:schemeClr val="dk1"/>
                </a:solidFill>
              </a:rPr>
              <a:t>enough</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57"/>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chemeClr val="dk1"/>
                </a:solidFill>
              </a:rPr>
              <a:t>Dave Ovens Tried Again this Week:  Higher Resolution (4-km) </a:t>
            </a:r>
            <a:endParaRPr/>
          </a:p>
        </p:txBody>
      </p:sp>
      <p:pic>
        <p:nvPicPr>
          <p:cNvPr id="463" name="Google Shape;463;p57" descr="Map&#10;&#10;Description automatically generated"/>
          <p:cNvPicPr preferRelativeResize="0">
            <a:picLocks noGrp="1"/>
          </p:cNvPicPr>
          <p:nvPr>
            <p:ph type="body" idx="1"/>
          </p:nvPr>
        </p:nvPicPr>
        <p:blipFill rotWithShape="1">
          <a:blip r:embed="rId3">
            <a:alphaModFix/>
          </a:blip>
          <a:srcRect/>
          <a:stretch/>
        </p:blipFill>
        <p:spPr>
          <a:xfrm>
            <a:off x="27709" y="2066059"/>
            <a:ext cx="4114800" cy="4114800"/>
          </a:xfrm>
          <a:prstGeom prst="rect">
            <a:avLst/>
          </a:prstGeom>
          <a:noFill/>
          <a:ln>
            <a:noFill/>
          </a:ln>
        </p:spPr>
      </p:pic>
      <p:pic>
        <p:nvPicPr>
          <p:cNvPr id="464" name="Google Shape;464;p57" descr="Map&#10;&#10;Description automatically generated"/>
          <p:cNvPicPr preferRelativeResize="0"/>
          <p:nvPr/>
        </p:nvPicPr>
        <p:blipFill rotWithShape="1">
          <a:blip r:embed="rId4">
            <a:alphaModFix/>
          </a:blip>
          <a:srcRect/>
          <a:stretch/>
        </p:blipFill>
        <p:spPr>
          <a:xfrm>
            <a:off x="4457700" y="2038350"/>
            <a:ext cx="4000500" cy="40005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58"/>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99"/>
                </a:solidFill>
              </a:rPr>
              <a:t>The Problem?  </a:t>
            </a:r>
            <a:endParaRPr/>
          </a:p>
        </p:txBody>
      </p:sp>
      <p:sp>
        <p:nvSpPr>
          <p:cNvPr id="470" name="Google Shape;470;p58"/>
          <p:cNvSpPr txBox="1">
            <a:spLocks noGrp="1"/>
          </p:cNvSpPr>
          <p:nvPr>
            <p:ph type="body" idx="1"/>
          </p:nvPr>
        </p:nvSpPr>
        <p:spPr>
          <a:xfrm>
            <a:off x="381000" y="1295400"/>
            <a:ext cx="3657600" cy="4800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99"/>
              </a:buClr>
              <a:buSzPts val="3200"/>
              <a:buFont typeface="Times"/>
              <a:buChar char="•"/>
            </a:pPr>
            <a:r>
              <a:rPr lang="en-US">
                <a:solidFill>
                  <a:srgbClr val="000099"/>
                </a:solidFill>
              </a:rPr>
              <a:t>Probably the lack of data over the Pacific.</a:t>
            </a:r>
            <a:endParaRPr/>
          </a:p>
          <a:p>
            <a:pPr marL="342900" lvl="0" indent="-342900" algn="l" rtl="0">
              <a:spcBef>
                <a:spcPts val="640"/>
              </a:spcBef>
              <a:spcAft>
                <a:spcPts val="0"/>
              </a:spcAft>
              <a:buClr>
                <a:srgbClr val="000099"/>
              </a:buClr>
              <a:buSzPts val="3200"/>
              <a:buFont typeface="Times"/>
              <a:buChar char="•"/>
            </a:pPr>
            <a:r>
              <a:rPr lang="en-US">
                <a:solidFill>
                  <a:srgbClr val="000099"/>
                </a:solidFill>
              </a:rPr>
              <a:t>Just a few ship reports and island stations.</a:t>
            </a:r>
            <a:endParaRPr/>
          </a:p>
          <a:p>
            <a:pPr marL="342900" lvl="0" indent="-342900" algn="l" rtl="0">
              <a:spcBef>
                <a:spcPts val="640"/>
              </a:spcBef>
              <a:spcAft>
                <a:spcPts val="0"/>
              </a:spcAft>
              <a:buClr>
                <a:srgbClr val="000099"/>
              </a:buClr>
              <a:buSzPts val="3200"/>
              <a:buFont typeface="Times"/>
              <a:buChar char="•"/>
            </a:pPr>
            <a:r>
              <a:rPr lang="en-US">
                <a:solidFill>
                  <a:srgbClr val="000099"/>
                </a:solidFill>
              </a:rPr>
              <a:t>Today we have massive satellite data assets, buoys, ships, and more.</a:t>
            </a:r>
            <a:endParaRPr/>
          </a:p>
        </p:txBody>
      </p:sp>
      <p:pic>
        <p:nvPicPr>
          <p:cNvPr id="471" name="Google Shape;471;p58" descr="chart.tiff"/>
          <p:cNvPicPr preferRelativeResize="0"/>
          <p:nvPr/>
        </p:nvPicPr>
        <p:blipFill rotWithShape="1">
          <a:blip r:embed="rId3">
            <a:alphaModFix/>
          </a:blip>
          <a:srcRect l="16290"/>
          <a:stretch/>
        </p:blipFill>
        <p:spPr>
          <a:xfrm>
            <a:off x="4267200" y="1447800"/>
            <a:ext cx="4699000" cy="44831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59"/>
          <p:cNvSpPr txBox="1">
            <a:spLocks noGrp="1"/>
          </p:cNvSpPr>
          <p:nvPr>
            <p:ph type="title"/>
          </p:nvPr>
        </p:nvSpPr>
        <p:spPr>
          <a:xfrm>
            <a:off x="685800" y="12192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99"/>
                </a:solidFill>
              </a:rPr>
              <a:t>Ever since the early 1990s meteorologists have successfully predicted nearly every major windstorm the day before…and many several days before.</a:t>
            </a:r>
            <a:endParaRPr/>
          </a:p>
        </p:txBody>
      </p:sp>
      <p:pic>
        <p:nvPicPr>
          <p:cNvPr id="477" name="Google Shape;477;p59" descr="seattletimes.tiff                                              00029E37&#10;Cliff Disk                     BB5EA40C:"/>
          <p:cNvPicPr preferRelativeResize="0"/>
          <p:nvPr/>
        </p:nvPicPr>
        <p:blipFill rotWithShape="1">
          <a:blip r:embed="rId3">
            <a:alphaModFix/>
          </a:blip>
          <a:srcRect/>
          <a:stretch/>
        </p:blipFill>
        <p:spPr>
          <a:xfrm>
            <a:off x="2362200" y="3657600"/>
            <a:ext cx="4572000" cy="276701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6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483" name="Google Shape;483;p60" descr="trwnd9.gif"/>
          <p:cNvPicPr preferRelativeResize="0">
            <a:picLocks noGrp="1"/>
          </p:cNvPicPr>
          <p:nvPr>
            <p:ph type="body" idx="1"/>
          </p:nvPr>
        </p:nvPicPr>
        <p:blipFill rotWithShape="1">
          <a:blip r:embed="rId3">
            <a:alphaModFix/>
          </a:blip>
          <a:srcRect l="-20833" r="-20833"/>
          <a:stretch/>
        </p:blipFill>
        <p:spPr>
          <a:xfrm>
            <a:off x="-1219200" y="304800"/>
            <a:ext cx="10363200" cy="5486400"/>
          </a:xfrm>
          <a:prstGeom prst="rect">
            <a:avLst/>
          </a:prstGeom>
          <a:noFill/>
          <a:ln>
            <a:noFill/>
          </a:ln>
        </p:spPr>
      </p:pic>
      <p:pic>
        <p:nvPicPr>
          <p:cNvPr id="484" name="Google Shape;484;p60" descr="fir97f20.jpg"/>
          <p:cNvPicPr preferRelativeResize="0"/>
          <p:nvPr/>
        </p:nvPicPr>
        <p:blipFill rotWithShape="1">
          <a:blip r:embed="rId4">
            <a:alphaModFix/>
          </a:blip>
          <a:srcRect/>
          <a:stretch/>
        </p:blipFill>
        <p:spPr>
          <a:xfrm>
            <a:off x="4572000" y="3733800"/>
            <a:ext cx="4572000" cy="2933700"/>
          </a:xfrm>
          <a:prstGeom prst="rect">
            <a:avLst/>
          </a:prstGeom>
          <a:noFill/>
          <a:ln>
            <a:noFill/>
          </a:ln>
        </p:spPr>
      </p:pic>
      <p:pic>
        <p:nvPicPr>
          <p:cNvPr id="485" name="Google Shape;485;p60" descr="buoys.tiff"/>
          <p:cNvPicPr preferRelativeResize="0"/>
          <p:nvPr/>
        </p:nvPicPr>
        <p:blipFill rotWithShape="1">
          <a:blip r:embed="rId5">
            <a:alphaModFix/>
          </a:blip>
          <a:srcRect/>
          <a:stretch/>
        </p:blipFill>
        <p:spPr>
          <a:xfrm>
            <a:off x="152400" y="3886200"/>
            <a:ext cx="4552950" cy="27432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1"/>
          <p:cNvSpPr txBox="1">
            <a:spLocks noGrp="1"/>
          </p:cNvSpPr>
          <p:nvPr>
            <p:ph type="title"/>
          </p:nvPr>
        </p:nvSpPr>
        <p:spPr>
          <a:xfrm>
            <a:off x="914400" y="23622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But we have had problems forecasting “Columbus Day” type storms more than a few days out</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62" descr="Map&#10;&#10;Description automatically generated"/>
          <p:cNvPicPr preferRelativeResize="0"/>
          <p:nvPr/>
        </p:nvPicPr>
        <p:blipFill rotWithShape="1">
          <a:blip r:embed="rId3">
            <a:alphaModFix/>
          </a:blip>
          <a:srcRect/>
          <a:stretch/>
        </p:blipFill>
        <p:spPr>
          <a:xfrm>
            <a:off x="1447800" y="304800"/>
            <a:ext cx="6248400" cy="62484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6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pic>
        <p:nvPicPr>
          <p:cNvPr id="501" name="Google Shape;501;p63" descr="Map&#10;&#10;Description automatically generated"/>
          <p:cNvPicPr preferRelativeResize="0">
            <a:picLocks noGrp="1"/>
          </p:cNvPicPr>
          <p:nvPr>
            <p:ph type="body" idx="1"/>
          </p:nvPr>
        </p:nvPicPr>
        <p:blipFill rotWithShape="1">
          <a:blip r:embed="rId3">
            <a:alphaModFix/>
          </a:blip>
          <a:srcRect/>
          <a:stretch/>
        </p:blipFill>
        <p:spPr>
          <a:xfrm>
            <a:off x="1752600" y="457200"/>
            <a:ext cx="5943600" cy="59436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64"/>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chemeClr val="dk1"/>
                </a:solidFill>
              </a:rPr>
              <a:t>Reality Was Pretty Disappointing</a:t>
            </a:r>
            <a:endParaRPr/>
          </a:p>
        </p:txBody>
      </p:sp>
      <p:pic>
        <p:nvPicPr>
          <p:cNvPr id="507" name="Google Shape;507;p64" descr="Diagram&#10;&#10;Description automatically generated"/>
          <p:cNvPicPr preferRelativeResize="0">
            <a:picLocks noGrp="1"/>
          </p:cNvPicPr>
          <p:nvPr>
            <p:ph type="body" idx="1"/>
          </p:nvPr>
        </p:nvPicPr>
        <p:blipFill rotWithShape="1">
          <a:blip r:embed="rId3">
            <a:alphaModFix/>
          </a:blip>
          <a:srcRect/>
          <a:stretch/>
        </p:blipFill>
        <p:spPr>
          <a:xfrm>
            <a:off x="2380941" y="1981200"/>
            <a:ext cx="4382118" cy="41148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65"/>
          <p:cNvSpPr txBox="1">
            <a:spLocks noGrp="1"/>
          </p:cNvSpPr>
          <p:nvPr>
            <p:ph type="title"/>
          </p:nvPr>
        </p:nvSpPr>
        <p:spPr>
          <a:xfrm>
            <a:off x="685799" y="5334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chemeClr val="dk1"/>
                </a:solidFill>
              </a:rPr>
              <a:t>Necessary Food for Meteorologists</a:t>
            </a:r>
            <a:endParaRPr/>
          </a:p>
        </p:txBody>
      </p:sp>
      <p:pic>
        <p:nvPicPr>
          <p:cNvPr id="513" name="Google Shape;513;p65" descr="A picture containing food, plate, indoor, dish&#10;&#10;Description automatically generated"/>
          <p:cNvPicPr preferRelativeResize="0">
            <a:picLocks noGrp="1"/>
          </p:cNvPicPr>
          <p:nvPr>
            <p:ph type="body" idx="1"/>
          </p:nvPr>
        </p:nvPicPr>
        <p:blipFill rotWithShape="1">
          <a:blip r:embed="rId3">
            <a:alphaModFix/>
          </a:blip>
          <a:srcRect/>
          <a:stretch/>
        </p:blipFill>
        <p:spPr>
          <a:xfrm>
            <a:off x="2524491" y="1981200"/>
            <a:ext cx="4095017" cy="41148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66"/>
          <p:cNvSpPr txBox="1">
            <a:spLocks noGrp="1"/>
          </p:cNvSpPr>
          <p:nvPr>
            <p:ph type="title"/>
          </p:nvPr>
        </p:nvSpPr>
        <p:spPr>
          <a:xfrm>
            <a:off x="914400" y="23622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000073"/>
                </a:solidFill>
              </a:rPr>
              <a:t>The Future of Northwest Windstorms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67"/>
          <p:cNvSpPr txBox="1">
            <a:spLocks noGrp="1"/>
          </p:cNvSpPr>
          <p:nvPr>
            <p:ph type="title"/>
          </p:nvPr>
        </p:nvSpPr>
        <p:spPr>
          <a:xfrm>
            <a:off x="762000" y="2133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Question:</a:t>
            </a:r>
            <a:br>
              <a:rPr lang="en-US">
                <a:solidFill>
                  <a:srgbClr val="000073"/>
                </a:solidFill>
              </a:rPr>
            </a:br>
            <a:r>
              <a:rPr lang="en-US">
                <a:solidFill>
                  <a:srgbClr val="000073"/>
                </a:solidFill>
              </a:rPr>
              <a:t>Big Windstorm This Year?</a:t>
            </a:r>
            <a:endParaRPr/>
          </a:p>
        </p:txBody>
      </p:sp>
      <p:sp>
        <p:nvSpPr>
          <p:cNvPr id="524" name="Google Shape;524;p67"/>
          <p:cNvSpPr txBox="1">
            <a:spLocks noGrp="1"/>
          </p:cNvSpPr>
          <p:nvPr>
            <p:ph type="body" idx="1"/>
          </p:nvPr>
        </p:nvSpPr>
        <p:spPr>
          <a:xfrm>
            <a:off x="762000" y="3124200"/>
            <a:ext cx="7772400" cy="4114800"/>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lt1"/>
              </a:buClr>
              <a:buSzPts val="3200"/>
              <a:buFont typeface="Times"/>
              <a:buNone/>
            </a:pP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68"/>
          <p:cNvSpPr txBox="1">
            <a:spLocks noGrp="1"/>
          </p:cNvSpPr>
          <p:nvPr>
            <p:ph type="title"/>
          </p:nvPr>
        </p:nvSpPr>
        <p:spPr>
          <a:xfrm>
            <a:off x="685800" y="304800"/>
            <a:ext cx="7543800" cy="685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99"/>
                </a:solidFill>
              </a:rPr>
              <a:t>El Nino/La Nina and Major Windstorms</a:t>
            </a:r>
            <a:endParaRPr/>
          </a:p>
        </p:txBody>
      </p:sp>
      <p:sp>
        <p:nvSpPr>
          <p:cNvPr id="530" name="Google Shape;530;p68"/>
          <p:cNvSpPr/>
          <p:nvPr/>
        </p:nvSpPr>
        <p:spPr>
          <a:xfrm>
            <a:off x="1328738" y="1192213"/>
            <a:ext cx="91440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a:solidFill>
                <a:schemeClr val="lt1"/>
              </a:solidFill>
              <a:latin typeface="Times"/>
              <a:ea typeface="Times"/>
              <a:cs typeface="Times"/>
              <a:sym typeface="Times"/>
            </a:endParaRPr>
          </a:p>
        </p:txBody>
      </p:sp>
      <p:pic>
        <p:nvPicPr>
          <p:cNvPr id="531" name="Google Shape;531;p68" descr="ENSO3.4.ex"/>
          <p:cNvPicPr preferRelativeResize="0"/>
          <p:nvPr/>
        </p:nvPicPr>
        <p:blipFill rotWithShape="1">
          <a:blip r:embed="rId3">
            <a:alphaModFix/>
          </a:blip>
          <a:srcRect t="8090"/>
          <a:stretch/>
        </p:blipFill>
        <p:spPr>
          <a:xfrm>
            <a:off x="1905000" y="3200400"/>
            <a:ext cx="5410200" cy="3530600"/>
          </a:xfrm>
          <a:prstGeom prst="rect">
            <a:avLst/>
          </a:prstGeom>
          <a:noFill/>
          <a:ln>
            <a:noFill/>
          </a:ln>
        </p:spPr>
      </p:pic>
      <p:sp>
        <p:nvSpPr>
          <p:cNvPr id="532" name="Google Shape;532;p68"/>
          <p:cNvSpPr txBox="1"/>
          <p:nvPr/>
        </p:nvSpPr>
        <p:spPr>
          <a:xfrm>
            <a:off x="381000" y="1295400"/>
            <a:ext cx="8534400" cy="1815882"/>
          </a:xfrm>
          <a:prstGeom prst="rect">
            <a:avLst/>
          </a:prstGeom>
          <a:noFill/>
          <a:ln>
            <a:noFill/>
          </a:ln>
        </p:spPr>
        <p:txBody>
          <a:bodyPr spcFirstLastPara="1" wrap="square" lIns="91425" tIns="45700" rIns="91425" bIns="45700" anchor="t" anchorCtr="0">
            <a:spAutoFit/>
          </a:bodyPr>
          <a:lstStyle/>
          <a:p>
            <a:pPr marL="0" marR="0" lvl="0" indent="-177800" algn="l" rtl="0">
              <a:spcBef>
                <a:spcPts val="0"/>
              </a:spcBef>
              <a:spcAft>
                <a:spcPts val="0"/>
              </a:spcAft>
              <a:buClr>
                <a:srgbClr val="000099"/>
              </a:buClr>
              <a:buSzPts val="2800"/>
              <a:buFont typeface="Times"/>
              <a:buChar char="•"/>
            </a:pPr>
            <a:r>
              <a:rPr lang="en-US" sz="2800">
                <a:solidFill>
                  <a:srgbClr val="000099"/>
                </a:solidFill>
                <a:latin typeface="Times"/>
                <a:ea typeface="Times"/>
                <a:cs typeface="Times"/>
                <a:sym typeface="Times"/>
              </a:rPr>
              <a:t>Major windstorms appear to avoid El Nino and La Nino years</a:t>
            </a:r>
            <a:endParaRPr/>
          </a:p>
          <a:p>
            <a:pPr marL="0" marR="0" lvl="0" indent="-177800" algn="l" rtl="0">
              <a:spcBef>
                <a:spcPts val="0"/>
              </a:spcBef>
              <a:spcAft>
                <a:spcPts val="0"/>
              </a:spcAft>
              <a:buClr>
                <a:srgbClr val="000099"/>
              </a:buClr>
              <a:buSzPts val="2800"/>
              <a:buFont typeface="Times"/>
              <a:buChar char="•"/>
            </a:pPr>
            <a:r>
              <a:rPr lang="en-US" sz="2800">
                <a:solidFill>
                  <a:srgbClr val="000099"/>
                </a:solidFill>
                <a:latin typeface="Times"/>
                <a:ea typeface="Times"/>
                <a:cs typeface="Times"/>
                <a:sym typeface="Times"/>
              </a:rPr>
              <a:t>They like neutral (“La Nada”) winters.  </a:t>
            </a:r>
            <a:endParaRPr/>
          </a:p>
          <a:p>
            <a:pPr marL="0" marR="0" lvl="0" indent="-177800" algn="l" rtl="0">
              <a:spcBef>
                <a:spcPts val="0"/>
              </a:spcBef>
              <a:spcAft>
                <a:spcPts val="0"/>
              </a:spcAft>
              <a:buClr>
                <a:srgbClr val="000099"/>
              </a:buClr>
              <a:buSzPts val="2800"/>
              <a:buFont typeface="Times"/>
              <a:buChar char="•"/>
            </a:pPr>
            <a:r>
              <a:rPr lang="en-US" sz="2800">
                <a:solidFill>
                  <a:srgbClr val="000099"/>
                </a:solidFill>
                <a:latin typeface="Times"/>
                <a:ea typeface="Times"/>
                <a:cs typeface="Times"/>
                <a:sym typeface="Times"/>
              </a:rPr>
              <a:t>Right now it looks like we will have a La Nina Winter</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69"/>
          <p:cNvSpPr txBox="1">
            <a:spLocks noGrp="1"/>
          </p:cNvSpPr>
          <p:nvPr>
            <p:ph type="title"/>
          </p:nvPr>
        </p:nvSpPr>
        <p:spPr>
          <a:xfrm>
            <a:off x="533400" y="5334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La Nina Right Now and Through First Half of Cool Season.</a:t>
            </a:r>
            <a:endParaRPr/>
          </a:p>
        </p:txBody>
      </p:sp>
      <p:pic>
        <p:nvPicPr>
          <p:cNvPr id="538" name="Google Shape;538;p69" descr="A picture containing calendar&#10;&#10;Description automatically generated"/>
          <p:cNvPicPr preferRelativeResize="0"/>
          <p:nvPr/>
        </p:nvPicPr>
        <p:blipFill rotWithShape="1">
          <a:blip r:embed="rId3">
            <a:alphaModFix/>
          </a:blip>
          <a:srcRect/>
          <a:stretch/>
        </p:blipFill>
        <p:spPr>
          <a:xfrm>
            <a:off x="1676400" y="2272992"/>
            <a:ext cx="6237514" cy="4062494"/>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70"/>
          <p:cNvSpPr txBox="1">
            <a:spLocks noGrp="1"/>
          </p:cNvSpPr>
          <p:nvPr>
            <p:ph type="title"/>
          </p:nvPr>
        </p:nvSpPr>
        <p:spPr>
          <a:xfrm>
            <a:off x="745671" y="4572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2727FF"/>
                </a:solidFill>
              </a:rPr>
              <a:t>Implication:  Lower Probability than Normal</a:t>
            </a:r>
            <a:endParaRPr/>
          </a:p>
        </p:txBody>
      </p:sp>
      <p:pic>
        <p:nvPicPr>
          <p:cNvPr id="544" name="Google Shape;544;p70" descr="Chart, bar chart&#10;&#10;Description automatically generated"/>
          <p:cNvPicPr preferRelativeResize="0">
            <a:picLocks noGrp="1"/>
          </p:cNvPicPr>
          <p:nvPr>
            <p:ph type="body" idx="1"/>
          </p:nvPr>
        </p:nvPicPr>
        <p:blipFill rotWithShape="1">
          <a:blip r:embed="rId3">
            <a:alphaModFix/>
          </a:blip>
          <a:srcRect/>
          <a:stretch/>
        </p:blipFill>
        <p:spPr>
          <a:xfrm>
            <a:off x="745671" y="1763486"/>
            <a:ext cx="7652657" cy="502674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71"/>
          <p:cNvSpPr txBox="1">
            <a:spLocks noGrp="1"/>
          </p:cNvSpPr>
          <p:nvPr>
            <p:ph type="title"/>
          </p:nvPr>
        </p:nvSpPr>
        <p:spPr>
          <a:xfrm>
            <a:off x="990600" y="7620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solidFill>
                  <a:srgbClr val="000090"/>
                </a:solidFill>
              </a:rPr>
              <a:t>Will Northwest Windstorms</a:t>
            </a:r>
            <a:br>
              <a:rPr lang="en-US" b="1">
                <a:solidFill>
                  <a:srgbClr val="000090"/>
                </a:solidFill>
              </a:rPr>
            </a:br>
            <a:r>
              <a:rPr lang="en-US" b="1">
                <a:solidFill>
                  <a:srgbClr val="000090"/>
                </a:solidFill>
              </a:rPr>
              <a:t>Increase in Intensity Under Global Warming?</a:t>
            </a:r>
            <a:endParaRPr/>
          </a:p>
        </p:txBody>
      </p:sp>
      <p:sp>
        <p:nvSpPr>
          <p:cNvPr id="550" name="Google Shape;550;p71"/>
          <p:cNvSpPr txBox="1">
            <a:spLocks noGrp="1"/>
          </p:cNvSpPr>
          <p:nvPr>
            <p:ph type="body" idx="1"/>
          </p:nvPr>
        </p:nvSpPr>
        <p:spPr>
          <a:xfrm>
            <a:off x="457200" y="1417638"/>
            <a:ext cx="8229600" cy="4525962"/>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lt1"/>
              </a:buClr>
              <a:buSzPts val="3200"/>
              <a:buFont typeface="Times"/>
              <a:buNone/>
            </a:pPr>
            <a:endParaRPr>
              <a:solidFill>
                <a:srgbClr val="002060"/>
              </a:solidFill>
            </a:endParaRPr>
          </a:p>
        </p:txBody>
      </p:sp>
      <p:pic>
        <p:nvPicPr>
          <p:cNvPr id="551" name="Google Shape;551;p71"/>
          <p:cNvPicPr preferRelativeResize="0"/>
          <p:nvPr/>
        </p:nvPicPr>
        <p:blipFill rotWithShape="1">
          <a:blip r:embed="rId3">
            <a:alphaModFix/>
          </a:blip>
          <a:srcRect/>
          <a:stretch/>
        </p:blipFill>
        <p:spPr>
          <a:xfrm>
            <a:off x="3276600" y="2676525"/>
            <a:ext cx="3810000" cy="32670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2"/>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chemeClr val="dk1"/>
                </a:solidFill>
              </a:rPr>
              <a:t>The Answer Appears to be No</a:t>
            </a:r>
            <a:endParaRPr/>
          </a:p>
        </p:txBody>
      </p:sp>
      <p:sp>
        <p:nvSpPr>
          <p:cNvPr id="557" name="Google Shape;557;p72"/>
          <p:cNvSpPr txBox="1">
            <a:spLocks noGrp="1"/>
          </p:cNvSpPr>
          <p:nvPr>
            <p:ph type="body" idx="1"/>
          </p:nvPr>
        </p:nvSpPr>
        <p:spPr>
          <a:xfrm>
            <a:off x="685800" y="18288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Font typeface="Times"/>
              <a:buChar char="•"/>
            </a:pPr>
            <a:r>
              <a:rPr lang="en-US">
                <a:solidFill>
                  <a:schemeClr val="dk1"/>
                </a:solidFill>
              </a:rPr>
              <a:t>No observed increasing trend </a:t>
            </a:r>
            <a:endParaRPr/>
          </a:p>
          <a:p>
            <a:pPr marL="342900" lvl="0" indent="-342900" algn="l" rtl="0">
              <a:spcBef>
                <a:spcPts val="640"/>
              </a:spcBef>
              <a:spcAft>
                <a:spcPts val="0"/>
              </a:spcAft>
              <a:buClr>
                <a:srgbClr val="002060"/>
              </a:buClr>
              <a:buSzPts val="3200"/>
              <a:buFont typeface="Times"/>
              <a:buChar char="•"/>
            </a:pPr>
            <a:r>
              <a:rPr lang="en-US">
                <a:solidFill>
                  <a:srgbClr val="002060"/>
                </a:solidFill>
              </a:rPr>
              <a:t>None suggested by climate models.</a:t>
            </a:r>
            <a:endParaRPr/>
          </a:p>
          <a:p>
            <a:pPr marL="342900" lvl="0" indent="-342900" algn="l" rtl="0">
              <a:spcBef>
                <a:spcPts val="640"/>
              </a:spcBef>
              <a:spcAft>
                <a:spcPts val="0"/>
              </a:spcAft>
              <a:buClr>
                <a:srgbClr val="002060"/>
              </a:buClr>
              <a:buSzPts val="3200"/>
              <a:buFont typeface="Times"/>
              <a:buChar char="•"/>
            </a:pPr>
            <a:r>
              <a:rPr lang="en-US">
                <a:solidFill>
                  <a:srgbClr val="002060"/>
                </a:solidFill>
              </a:rPr>
              <a:t>UW investigated this issue for Seattle City Light</a:t>
            </a:r>
            <a:endParaRPr/>
          </a:p>
          <a:p>
            <a:pPr marL="342900" lvl="0" indent="-139700" algn="l" rtl="0">
              <a:spcBef>
                <a:spcPts val="640"/>
              </a:spcBef>
              <a:spcAft>
                <a:spcPts val="0"/>
              </a:spcAft>
              <a:buClr>
                <a:schemeClr val="lt1"/>
              </a:buClr>
              <a:buSzPts val="3200"/>
              <a:buFont typeface="Times"/>
              <a:buNone/>
            </a:pPr>
            <a:endParaRPr/>
          </a:p>
        </p:txBody>
      </p:sp>
      <p:pic>
        <p:nvPicPr>
          <p:cNvPr id="558" name="Google Shape;558;p72"/>
          <p:cNvPicPr preferRelativeResize="0"/>
          <p:nvPr/>
        </p:nvPicPr>
        <p:blipFill rotWithShape="1">
          <a:blip r:embed="rId3">
            <a:alphaModFix/>
          </a:blip>
          <a:srcRect/>
          <a:stretch/>
        </p:blipFill>
        <p:spPr>
          <a:xfrm>
            <a:off x="4267200" y="4024745"/>
            <a:ext cx="2399300" cy="20574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73"/>
          <p:cNvSpPr txBox="1">
            <a:spLocks noGrp="1"/>
          </p:cNvSpPr>
          <p:nvPr>
            <p:ph type="title"/>
          </p:nvPr>
        </p:nvSpPr>
        <p:spPr>
          <a:xfrm>
            <a:off x="304800" y="762000"/>
            <a:ext cx="8659813" cy="8556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solidFill>
                  <a:srgbClr val="000090"/>
                </a:solidFill>
              </a:rPr>
              <a:t>Number of times per year winds exceed a high-wind threshold (DJF) at Seattle for several simulations</a:t>
            </a:r>
            <a:endParaRPr/>
          </a:p>
        </p:txBody>
      </p:sp>
      <p:pic>
        <p:nvPicPr>
          <p:cNvPr id="564" name="Google Shape;564;p73"/>
          <p:cNvPicPr preferRelativeResize="0">
            <a:picLocks noGrp="1"/>
          </p:cNvPicPr>
          <p:nvPr>
            <p:ph type="body" idx="1"/>
          </p:nvPr>
        </p:nvPicPr>
        <p:blipFill rotWithShape="1">
          <a:blip r:embed="rId3">
            <a:alphaModFix/>
          </a:blip>
          <a:srcRect t="18333"/>
          <a:stretch/>
        </p:blipFill>
        <p:spPr>
          <a:xfrm>
            <a:off x="457200" y="2133600"/>
            <a:ext cx="7962900" cy="48768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74"/>
          <p:cNvSpPr txBox="1">
            <a:spLocks noGrp="1"/>
          </p:cNvSpPr>
          <p:nvPr>
            <p:ph type="title"/>
          </p:nvPr>
        </p:nvSpPr>
        <p:spPr>
          <a:xfrm>
            <a:off x="440525" y="1971300"/>
            <a:ext cx="2955300" cy="2915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0073"/>
                </a:solidFill>
              </a:rPr>
              <a:t>The End</a:t>
            </a:r>
            <a:endParaRPr/>
          </a:p>
        </p:txBody>
      </p:sp>
      <p:pic>
        <p:nvPicPr>
          <p:cNvPr id="570" name="Google Shape;570;p74"/>
          <p:cNvPicPr preferRelativeResize="0"/>
          <p:nvPr/>
        </p:nvPicPr>
        <p:blipFill>
          <a:blip r:embed="rId3">
            <a:alphaModFix/>
          </a:blip>
          <a:stretch>
            <a:fillRect/>
          </a:stretch>
        </p:blipFill>
        <p:spPr>
          <a:xfrm>
            <a:off x="4182950" y="895475"/>
            <a:ext cx="3171825" cy="4762500"/>
          </a:xfrm>
          <a:prstGeom prst="rect">
            <a:avLst/>
          </a:prstGeom>
          <a:noFill/>
          <a:ln>
            <a:noFill/>
          </a:ln>
        </p:spPr>
      </p:pic>
    </p:spTree>
  </p:cSld>
  <p:clrMapOvr>
    <a:masterClrMapping/>
  </p:clrMapOvr>
</p:sld>
</file>

<file path=ppt/theme/theme1.xml><?xml version="1.0" encoding="utf-8"?>
<a:theme xmlns:a="http://schemas.openxmlformats.org/drawingml/2006/main" name="Blank">
  <a:themeElements>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1752</Words>
  <Application>Microsoft Macintosh PowerPoint</Application>
  <PresentationFormat>On-screen Show (4:3)</PresentationFormat>
  <Paragraphs>169</Paragraphs>
  <Slides>74</Slides>
  <Notes>74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vt:lpstr>
      <vt:lpstr>Times New Roman</vt:lpstr>
      <vt:lpstr>Blank</vt:lpstr>
      <vt:lpstr>The Columbus Day Storm October 12, 1962 Cliff Mass, Atmospheric Sciences </vt:lpstr>
      <vt:lpstr>PowerPoint Presentation</vt:lpstr>
      <vt:lpstr>The Pacific Northwest is a region that can experience intense storms</vt:lpstr>
      <vt:lpstr>European explorers knew…</vt:lpstr>
      <vt:lpstr>Early settlers learned quickly about the impacts of the great Northwest windstorms</vt:lpstr>
      <vt:lpstr>January 9, 1880</vt:lpstr>
      <vt:lpstr> January 29, 1921</vt:lpstr>
      <vt:lpstr>PowerPoint Presentation</vt:lpstr>
      <vt:lpstr>All overshadowed by the Columbus Day Storm </vt:lpstr>
      <vt:lpstr>Extraordinary Impact</vt:lpstr>
      <vt:lpstr>Impacts</vt:lpstr>
      <vt:lpstr>PowerPoint Presentation</vt:lpstr>
      <vt:lpstr>PowerPoint Presentation</vt:lpstr>
      <vt:lpstr>PowerPoint Presentation</vt:lpstr>
      <vt:lpstr>Mt. Hebo Radar Facility:   Gusts exceeding 130 mph</vt:lpstr>
      <vt:lpstr>PowerPoint Presentation</vt:lpstr>
      <vt:lpstr>The Columbus Day Storm had a central pressure as low as 955 hPa.</vt:lpstr>
      <vt:lpstr>There is a lot of talk back east about the “Perfect Storm”</vt:lpstr>
      <vt:lpstr>But our Columbus Day Storm was more perfect than theirs…</vt:lpstr>
      <vt:lpstr>Midlatitude Storm 101</vt:lpstr>
      <vt:lpstr>The Landfalling Columbus Day Storm was a midlatitude cyclone—also known as an extratropical cyclone</vt:lpstr>
      <vt:lpstr>Midlatitude Cyclones</vt:lpstr>
      <vt:lpstr>The Day Before, October 11th, a deep low pressure system moved northward offshore, producing a windy day over western Washington and Oregon </vt:lpstr>
      <vt:lpstr>The Lead-Up Storm</vt:lpstr>
      <vt:lpstr>October 11th Forecast:  No Storm on October 12th For Washington</vt:lpstr>
      <vt:lpstr>PowerPoint Presentation</vt:lpstr>
      <vt:lpstr>PowerPoint Presentation</vt:lpstr>
      <vt:lpstr>Jaw-dropping observations</vt:lpstr>
      <vt:lpstr>Forecasts were updated to predict a more dangerous storm</vt:lpstr>
      <vt:lpstr>A Wall of Wind Spread Northward</vt:lpstr>
      <vt:lpstr>CorvallisWeather Station Abandoned!</vt:lpstr>
      <vt:lpstr>Western Washington that night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interesting aspects to the storm</vt:lpstr>
      <vt:lpstr>The storm was the middle storm of a three-storm sequence</vt:lpstr>
      <vt:lpstr>PowerPoint Presentation</vt:lpstr>
      <vt:lpstr>PowerPoint Presentation</vt:lpstr>
      <vt:lpstr>Why the tropical connection helps</vt:lpstr>
      <vt:lpstr>PowerPoint Presentation</vt:lpstr>
      <vt:lpstr>The Tropical Connection II</vt:lpstr>
      <vt:lpstr>An ET Storm—like the Columbus Day Storm -- is Analogous to a Hybrid Car</vt:lpstr>
      <vt:lpstr>The Hybrid</vt:lpstr>
      <vt:lpstr>Impact on the Forestry Industry</vt:lpstr>
      <vt:lpstr>Could a modern weather prediction model run at high resolution get the forecast right?</vt:lpstr>
      <vt:lpstr>  Consider a forecast begun the day before (October 11th) at 5 AM.</vt:lpstr>
      <vt:lpstr>PowerPoint Presentation</vt:lpstr>
      <vt:lpstr>1</vt:lpstr>
      <vt:lpstr>PowerPoint Presentation</vt:lpstr>
      <vt:lpstr>PowerPoint Presentation</vt:lpstr>
      <vt:lpstr>Not strong enough</vt:lpstr>
      <vt:lpstr>Dave Ovens Tried Again this Week:  Higher Resolution (4-km) </vt:lpstr>
      <vt:lpstr>The Problem?  </vt:lpstr>
      <vt:lpstr>Ever since the early 1990s meteorologists have successfully predicted nearly every major windstorm the day before…and many several days before.</vt:lpstr>
      <vt:lpstr>PowerPoint Presentation</vt:lpstr>
      <vt:lpstr>But we have had problems forecasting “Columbus Day” type storms more than a few days out</vt:lpstr>
      <vt:lpstr>PowerPoint Presentation</vt:lpstr>
      <vt:lpstr>PowerPoint Presentation</vt:lpstr>
      <vt:lpstr>Reality Was Pretty Disappointing</vt:lpstr>
      <vt:lpstr>Necessary Food for Meteorologists</vt:lpstr>
      <vt:lpstr>The Future of Northwest Windstorms</vt:lpstr>
      <vt:lpstr>Question: Big Windstorm This Year?</vt:lpstr>
      <vt:lpstr>El Nino/La Nina and Major Windstorms</vt:lpstr>
      <vt:lpstr>La Nina Right Now and Through First Half of Cool Season.</vt:lpstr>
      <vt:lpstr>Implication:  Lower Probability than Normal</vt:lpstr>
      <vt:lpstr>Will Northwest Windstorms Increase in Intensity Under Global Warming?</vt:lpstr>
      <vt:lpstr>The Answer Appears to be No</vt:lpstr>
      <vt:lpstr>Number of times per year winds exceed a high-wind threshold (DJF) at Seattle for several simulations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Columbus Day Storm October 12, 1962 Cliff Mass, Atmospheric Sciences </dc:title>
  <dc:creator>Cliff Mass</dc:creator>
  <cp:lastModifiedBy>Clifford F. Mass</cp:lastModifiedBy>
  <cp:revision>1</cp:revision>
  <dcterms:created xsi:type="dcterms:W3CDTF">2012-10-11T16:51:33Z</dcterms:created>
  <dcterms:modified xsi:type="dcterms:W3CDTF">2022-09-23T15:03:43Z</dcterms:modified>
</cp:coreProperties>
</file>