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BE3A-AB38-490C-9EE2-4456874EF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FE9870-F64E-457E-B1CB-3BF44A694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5AA36-C4F1-4F3D-8C61-5610609C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BF298-3A8F-4FAC-B474-C8B0E523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26353-2305-4AFD-AD6D-B3A60841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8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B046-5D3D-4F2C-8813-7FCE7ACAA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D9346-4062-4384-893A-E119AC9EF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80509-FAC5-4AD8-ABB4-964B57949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16533-6E38-45CB-B31E-A02C7F03C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E3162-4C46-4F59-AEA8-32C9A77B9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4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FBEBE-01B0-48DE-998B-59F65F220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BD754-D964-4159-B522-9E6FE73BA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D85EA-E234-4BD5-A68F-981F17F6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83CFD-754B-45A4-BE85-8297031A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0E882-1081-47C4-B2CD-A30B5366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6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795F-37AF-4AD1-BC10-14D9D7834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B357F-FE0C-460D-86AC-53AE40B46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36740-9BB3-4465-BF8D-C8A09ED93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75BD9-E45F-4DAE-BF0D-A056A411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1E673-790B-4276-869F-810E98ABA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9C5B9-4772-4E4D-969C-E623B6900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60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E361-5BBF-461E-A63E-03F2CBA33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573BE-50D8-4E08-8536-D8C7EDF43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EA9E6-ECDA-4413-A440-503087755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DFB416-945B-49A3-9DEF-EA857ACDD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1EA31C-B977-4154-ADD2-3775395890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01DF28-1E08-4283-9F27-36E74A39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93DCE-547C-4EC9-9908-D2C41BB9A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749FB2-03E8-4A70-B423-8692833F0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3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9837-A2FF-44DD-AF7B-DBDADFB5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71FB8E-7840-4794-90A3-4515DC3D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99D49-E2ED-439F-A3D2-DE62D628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77C38-79C2-4167-A824-35013BC9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7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5C052C-0ECC-4002-B77F-BBEA21C8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EAC3B-9036-4F30-8EDE-5126AAE24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63A83-8D0D-410E-A32F-BC1963D6F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4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51AB1-B2B9-432F-A2A6-0166D8EA0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066FB-3E3F-48D7-8445-E8FFA88E2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536B6-113A-4F5A-9765-B44D3A749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94419-1B84-4743-910C-FD52F4BBE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D15BC-BC75-416F-96DF-CB7B687C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000AE-F869-4136-8CBE-D69629089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9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7BA19-DF9A-4489-B785-086703D0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009C4B-D277-4DA4-9649-04DDEC683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3A095-168B-4357-BB46-5EB7B6D91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070736-DAE9-49D1-92C4-97FD6A999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FA93A-FDDE-4D30-BB6B-54A9F50B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BC87A-B6B8-475A-8798-A77C9D62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6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1EBEE-9677-4B43-9A56-96E7A1C5B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BA1AD-EC0D-4B8C-B910-B73198095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A23A3-141B-428A-A19D-1B7E247BD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B8A36-F588-47BF-9364-4B37574F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9B183-9B4F-43F8-BED5-D7C1CC52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7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221B5C-0EC8-48BE-A207-5D1003BBB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EC319B-0FDC-4217-85D9-A8F6BF487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11867-B840-445B-BE26-6C84C890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504F1-5D5A-46DF-A147-203A6DE6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45D33-2419-4E3F-8FC5-F630D028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3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69F409-C6B2-4890-93F7-0639FEF73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8E7EB-3AB1-473B-A3D4-412C5F282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6D921-0EE1-48C6-973E-FB7F48F1B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8FA36-113F-4E78-9837-8A93616055B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2BCAA-842E-4CFC-B38F-01DEB6944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577D2-33C4-45CF-8F1C-85DBE16423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44C5C-BFCF-4B50-A8FE-4E0344B51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0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ametsoc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1A9F3-41B8-4D8F-BE34-D7073481A012}"/>
              </a:ext>
            </a:extLst>
          </p:cNvPr>
          <p:cNvSpPr txBox="1"/>
          <p:nvPr/>
        </p:nvSpPr>
        <p:spPr>
          <a:xfrm>
            <a:off x="1536478" y="-1098286"/>
            <a:ext cx="9144000" cy="28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Oregon AMS Twitter Takeover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44AD105-4631-4D9A-A151-9A3A0F7C0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478" y="2748583"/>
            <a:ext cx="9144000" cy="1600818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4000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Tuesday January 28</a:t>
            </a:r>
            <a:r>
              <a:rPr lang="en-US" sz="4000" kern="120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th</a:t>
            </a:r>
            <a:r>
              <a:rPr lang="en-US" sz="4000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 on the AMS’ Local Chapter Affairs Committee Twitter Account</a:t>
            </a:r>
          </a:p>
          <a:p>
            <a:endParaRPr lang="en-US" sz="5400" kern="12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5400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@AMSLCAC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300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444AD105-4631-4D9A-A151-9A3A0F7C0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3065" y="5500762"/>
            <a:ext cx="5609219" cy="57673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3600" dirty="0"/>
              <a:t>@</a:t>
            </a:r>
            <a:r>
              <a:rPr lang="en-US" sz="3600" dirty="0" err="1"/>
              <a:t>OregonAMS</a:t>
            </a:r>
            <a:r>
              <a:rPr lang="en-US" sz="3600" dirty="0"/>
              <a:t> takes over the @AMSLCAC account…</a:t>
            </a:r>
          </a:p>
          <a:p>
            <a:pPr algn="l"/>
            <a:r>
              <a:rPr lang="en-US" sz="4800" dirty="0"/>
              <a:t>Tuesday January 28</a:t>
            </a:r>
            <a:r>
              <a:rPr lang="en-US" sz="4800" baseline="30000" dirty="0"/>
              <a:t>th</a:t>
            </a:r>
            <a:endParaRPr lang="en-US" sz="4800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C5FE525-7C51-4B8B-AE04-46A5D34005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8" r="18533" b="-4"/>
          <a:stretch/>
        </p:blipFill>
        <p:spPr>
          <a:xfrm>
            <a:off x="2234606" y="164573"/>
            <a:ext cx="1937567" cy="1636279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A5887D1D-2F41-482A-9D5A-3FEF4E7CCE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r="18064"/>
          <a:stretch/>
        </p:blipFill>
        <p:spPr>
          <a:xfrm>
            <a:off x="5980302" y="1436146"/>
            <a:ext cx="1827742" cy="1541636"/>
          </a:xfrm>
          <a:prstGeom prst="rect">
            <a:avLst/>
          </a:prstGeom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C25FAFC-1E51-4E17-91AD-87B3025A8D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0" r="-1" b="20208"/>
          <a:stretch/>
        </p:blipFill>
        <p:spPr>
          <a:xfrm>
            <a:off x="75630" y="3492917"/>
            <a:ext cx="2703443" cy="2584583"/>
          </a:xfrm>
          <a:prstGeom prst="rect">
            <a:avLst/>
          </a:prstGeom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screenshot of a person&#10;&#10;Description automatically generated">
            <a:extLst>
              <a:ext uri="{FF2B5EF4-FFF2-40B4-BE49-F238E27FC236}">
                <a16:creationId xmlns:a16="http://schemas.microsoft.com/office/drawing/2014/main" id="{DAF98706-74E8-40D9-9B40-ACAC0BBA8C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" r="-2" b="13033"/>
          <a:stretch/>
        </p:blipFill>
        <p:spPr>
          <a:xfrm>
            <a:off x="9301806" y="214537"/>
            <a:ext cx="2842777" cy="20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26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403C94-2091-4E1F-962E-78B55632C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403" y="1579429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National AMS’ New Logo…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23776-A676-4332-80CE-E26413A68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5368" y="4074718"/>
            <a:ext cx="6105194" cy="68207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 AMS adopted a new logo last week at the 100</a:t>
            </a:r>
            <a:r>
              <a:rPr lang="en-US" kern="1200" baseline="30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</a:t>
            </a: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Annual Meeting in Boston!</a:t>
            </a:r>
          </a:p>
        </p:txBody>
      </p:sp>
    </p:spTree>
    <p:extLst>
      <p:ext uri="{BB962C8B-B14F-4D97-AF65-F5344CB8AC3E}">
        <p14:creationId xmlns:p14="http://schemas.microsoft.com/office/powerpoint/2010/main" val="52266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3E5F56-04AC-48F6-B30E-D9C4C1781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26">
            <a:extLst>
              <a:ext uri="{FF2B5EF4-FFF2-40B4-BE49-F238E27FC236}">
                <a16:creationId xmlns:a16="http://schemas.microsoft.com/office/drawing/2014/main" id="{CDAEFB19-78B1-4412-8791-DEBC3BFF0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EE892C-4CB6-4A8B-9C4E-B80D602B88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" r="1" b="2380"/>
          <a:stretch/>
        </p:blipFill>
        <p:spPr>
          <a:xfrm>
            <a:off x="969264" y="960120"/>
            <a:ext cx="10277856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7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03C94-2091-4E1F-962E-78B55632C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794" y="4549242"/>
            <a:ext cx="10901471" cy="1350712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dirty="0"/>
              <a:t>For more on the new logo, check out </a:t>
            </a:r>
            <a:r>
              <a:rPr lang="en-US" sz="4000" dirty="0">
                <a:hlinkClick r:id="rId2"/>
              </a:rPr>
              <a:t>http://www.ametsoc.org</a:t>
            </a:r>
            <a:r>
              <a:rPr lang="en-US" sz="4000" dirty="0"/>
              <a:t> </a:t>
            </a: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283A93BD-A469-4D4C-8A1F-5668AE975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8565" y="503573"/>
            <a:ext cx="7134870" cy="35994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EE892C-4CB6-4A8B-9C4E-B80D602B88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" r="1" b="2304"/>
          <a:stretch/>
        </p:blipFill>
        <p:spPr>
          <a:xfrm>
            <a:off x="2694432" y="666497"/>
            <a:ext cx="6803136" cy="327355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48871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National AMS’ New Logo…</vt:lpstr>
      <vt:lpstr>PowerPoint Presentation</vt:lpstr>
      <vt:lpstr>For more on the new logo, check out http://www.ametsoc.org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Bobby Corser</dc:creator>
  <cp:lastModifiedBy>Bobby Corser</cp:lastModifiedBy>
  <cp:revision>2</cp:revision>
  <dcterms:created xsi:type="dcterms:W3CDTF">2020-01-23T05:08:53Z</dcterms:created>
  <dcterms:modified xsi:type="dcterms:W3CDTF">2020-01-23T05:18:27Z</dcterms:modified>
</cp:coreProperties>
</file>