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81" r:id="rId3"/>
    <p:sldId id="270" r:id="rId4"/>
    <p:sldId id="259" r:id="rId5"/>
    <p:sldId id="257" r:id="rId6"/>
    <p:sldId id="258" r:id="rId7"/>
    <p:sldId id="260" r:id="rId8"/>
    <p:sldId id="286" r:id="rId9"/>
    <p:sldId id="266" r:id="rId10"/>
    <p:sldId id="280" r:id="rId11"/>
    <p:sldId id="287" r:id="rId12"/>
    <p:sldId id="279" r:id="rId13"/>
    <p:sldId id="268" r:id="rId14"/>
    <p:sldId id="264" r:id="rId15"/>
    <p:sldId id="283" r:id="rId16"/>
    <p:sldId id="282" r:id="rId17"/>
    <p:sldId id="284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F5EFAE-0E6B-219B-DA64-4A69230CAB53}" v="52" dt="2019-10-20T19:16:13.887"/>
    <p1510:client id="{0F15061D-425B-76B8-86C3-8F58A473DB77}" v="510" dt="2019-10-20T23:27:45.597"/>
    <p1510:client id="{1DCD278D-7E77-9055-E3A7-15ACF70E1557}" v="546" dt="2019-10-23T17:16:24.755"/>
    <p1510:client id="{47B6EF0F-D2BD-BB98-8A03-B1C4935C706D}" v="26" dt="2019-10-17T16:56:51.436"/>
    <p1510:client id="{49EAD3C2-32DF-C8E5-7AC4-689B17890403}" v="153" dt="2019-10-17T16:43:14.878"/>
    <p1510:client id="{74416610-B1A9-1CA0-CDB0-030D736A8694}" v="159" dt="2019-10-22T20:52:36.800"/>
    <p1510:client id="{76383C8A-2A28-8C59-964F-7D001E782E1D}" v="1109" dt="2019-10-22T15:35:01.163"/>
    <p1510:client id="{8E647B16-FA98-2A5A-9A6E-CAF5FB623312}" v="3250" dt="2019-10-21T18:42:29.914"/>
    <p1510:client id="{DCC80669-750D-37F4-922F-261F3D186288}" v="339" dt="2019-10-17T18:34:11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8281" autoAdjust="0"/>
  </p:normalViewPr>
  <p:slideViewPr>
    <p:cSldViewPr snapToGrid="0">
      <p:cViewPr varScale="1">
        <p:scale>
          <a:sx n="60" d="100"/>
          <a:sy n="60" d="100"/>
        </p:scale>
        <p:origin x="-1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ey Bayern" userId="S::kbayern@nexstar.tv::927211f5-a65a-48a9-b261-16e0a14214c9" providerId="AD" clId="Web-{0F15061D-425B-76B8-86C3-8F58A473DB77}"/>
    <pc:docChg chg="addSld modSld sldOrd">
      <pc:chgData name="Kelley Bayern" userId="S::kbayern@nexstar.tv::927211f5-a65a-48a9-b261-16e0a14214c9" providerId="AD" clId="Web-{0F15061D-425B-76B8-86C3-8F58A473DB77}" dt="2019-10-20T23:27:45.597" v="507" actId="20577"/>
      <pc:docMkLst>
        <pc:docMk/>
      </pc:docMkLst>
      <pc:sldChg chg="ord">
        <pc:chgData name="Kelley Bayern" userId="S::kbayern@nexstar.tv::927211f5-a65a-48a9-b261-16e0a14214c9" providerId="AD" clId="Web-{0F15061D-425B-76B8-86C3-8F58A473DB77}" dt="2019-10-20T22:57:26.854" v="85"/>
        <pc:sldMkLst>
          <pc:docMk/>
          <pc:sldMk cId="3272377860" sldId="257"/>
        </pc:sldMkLst>
      </pc:sldChg>
      <pc:sldChg chg="addSp delSp modSp new mod ord setBg">
        <pc:chgData name="Kelley Bayern" userId="S::kbayern@nexstar.tv::927211f5-a65a-48a9-b261-16e0a14214c9" providerId="AD" clId="Web-{0F15061D-425B-76B8-86C3-8F58A473DB77}" dt="2019-10-20T22:57:11.088" v="84" actId="1076"/>
        <pc:sldMkLst>
          <pc:docMk/>
          <pc:sldMk cId="3993216517" sldId="259"/>
        </pc:sldMkLst>
        <pc:spChg chg="mod">
          <ac:chgData name="Kelley Bayern" userId="S::kbayern@nexstar.tv::927211f5-a65a-48a9-b261-16e0a14214c9" providerId="AD" clId="Web-{0F15061D-425B-76B8-86C3-8F58A473DB77}" dt="2019-10-20T22:56:46.823" v="76"/>
          <ac:spMkLst>
            <pc:docMk/>
            <pc:sldMk cId="3993216517" sldId="259"/>
            <ac:spMk id="2" creationId="{23007985-29E2-4175-BE83-C5AFC820F240}"/>
          </ac:spMkLst>
        </pc:spChg>
        <pc:spChg chg="del">
          <ac:chgData name="Kelley Bayern" userId="S::kbayern@nexstar.tv::927211f5-a65a-48a9-b261-16e0a14214c9" providerId="AD" clId="Web-{0F15061D-425B-76B8-86C3-8F58A473DB77}" dt="2019-10-20T22:52:50.236" v="29"/>
          <ac:spMkLst>
            <pc:docMk/>
            <pc:sldMk cId="3993216517" sldId="259"/>
            <ac:spMk id="3" creationId="{A217E55F-013B-48CE-A8EB-E022C91E1DEB}"/>
          </ac:spMkLst>
        </pc:spChg>
        <pc:spChg chg="add del">
          <ac:chgData name="Kelley Bayern" userId="S::kbayern@nexstar.tv::927211f5-a65a-48a9-b261-16e0a14214c9" providerId="AD" clId="Web-{0F15061D-425B-76B8-86C3-8F58A473DB77}" dt="2019-10-20T22:56:46.823" v="76"/>
          <ac:spMkLst>
            <pc:docMk/>
            <pc:sldMk cId="3993216517" sldId="259"/>
            <ac:spMk id="10" creationId="{481D361E-B750-49CC-BE34-5B8DD320651C}"/>
          </ac:spMkLst>
        </pc:spChg>
        <pc:spChg chg="add del">
          <ac:chgData name="Kelley Bayern" userId="S::kbayern@nexstar.tv::927211f5-a65a-48a9-b261-16e0a14214c9" providerId="AD" clId="Web-{0F15061D-425B-76B8-86C3-8F58A473DB77}" dt="2019-10-20T22:56:46.823" v="76"/>
          <ac:spMkLst>
            <pc:docMk/>
            <pc:sldMk cId="3993216517" sldId="259"/>
            <ac:spMk id="13" creationId="{B54E2689-26D4-44B0-9175-57BD88CF2849}"/>
          </ac:spMkLst>
        </pc:spChg>
        <pc:picChg chg="add mod ord">
          <ac:chgData name="Kelley Bayern" userId="S::kbayern@nexstar.tv::927211f5-a65a-48a9-b261-16e0a14214c9" providerId="AD" clId="Web-{0F15061D-425B-76B8-86C3-8F58A473DB77}" dt="2019-10-20T22:57:11.088" v="84" actId="1076"/>
          <ac:picMkLst>
            <pc:docMk/>
            <pc:sldMk cId="3993216517" sldId="259"/>
            <ac:picMk id="4" creationId="{4103A724-3552-4761-9372-3E6550BC4153}"/>
          </ac:picMkLst>
        </pc:picChg>
        <pc:picChg chg="add mod">
          <ac:chgData name="Kelley Bayern" userId="S::kbayern@nexstar.tv::927211f5-a65a-48a9-b261-16e0a14214c9" providerId="AD" clId="Web-{0F15061D-425B-76B8-86C3-8F58A473DB77}" dt="2019-10-20T22:57:09.135" v="83" actId="1076"/>
          <ac:picMkLst>
            <pc:docMk/>
            <pc:sldMk cId="3993216517" sldId="259"/>
            <ac:picMk id="6" creationId="{BEA2E811-07D4-4FC6-8D54-AE51C8C72BD6}"/>
          </ac:picMkLst>
        </pc:picChg>
      </pc:sldChg>
      <pc:sldChg chg="addSp delSp modSp new">
        <pc:chgData name="Kelley Bayern" userId="S::kbayern@nexstar.tv::927211f5-a65a-48a9-b261-16e0a14214c9" providerId="AD" clId="Web-{0F15061D-425B-76B8-86C3-8F58A473DB77}" dt="2019-10-20T23:26:58.503" v="482" actId="20577"/>
        <pc:sldMkLst>
          <pc:docMk/>
          <pc:sldMk cId="367228772" sldId="260"/>
        </pc:sldMkLst>
        <pc:spChg chg="mod">
          <ac:chgData name="Kelley Bayern" userId="S::kbayern@nexstar.tv::927211f5-a65a-48a9-b261-16e0a14214c9" providerId="AD" clId="Web-{0F15061D-425B-76B8-86C3-8F58A473DB77}" dt="2019-10-20T23:26:58.503" v="482" actId="20577"/>
          <ac:spMkLst>
            <pc:docMk/>
            <pc:sldMk cId="367228772" sldId="260"/>
            <ac:spMk id="2" creationId="{D02C3C71-626A-4684-A687-F130F4A40034}"/>
          </ac:spMkLst>
        </pc:spChg>
        <pc:spChg chg="del mod">
          <ac:chgData name="Kelley Bayern" userId="S::kbayern@nexstar.tv::927211f5-a65a-48a9-b261-16e0a14214c9" providerId="AD" clId="Web-{0F15061D-425B-76B8-86C3-8F58A473DB77}" dt="2019-10-20T23:19:12.185" v="427"/>
          <ac:spMkLst>
            <pc:docMk/>
            <pc:sldMk cId="367228772" sldId="260"/>
            <ac:spMk id="3" creationId="{45C9F16B-CC53-4F92-B4A8-0FFF3D6BF5FD}"/>
          </ac:spMkLst>
        </pc:spChg>
        <pc:spChg chg="add del mod">
          <ac:chgData name="Kelley Bayern" userId="S::kbayern@nexstar.tv::927211f5-a65a-48a9-b261-16e0a14214c9" providerId="AD" clId="Web-{0F15061D-425B-76B8-86C3-8F58A473DB77}" dt="2019-10-20T23:26:44.471" v="480" actId="1076"/>
          <ac:spMkLst>
            <pc:docMk/>
            <pc:sldMk cId="367228772" sldId="260"/>
            <ac:spMk id="4" creationId="{93660990-42D5-4DEB-B3AB-CD1E22C6ACB5}"/>
          </ac:spMkLst>
        </pc:spChg>
        <pc:spChg chg="add mod">
          <ac:chgData name="Kelley Bayern" userId="S::kbayern@nexstar.tv::927211f5-a65a-48a9-b261-16e0a14214c9" providerId="AD" clId="Web-{0F15061D-425B-76B8-86C3-8F58A473DB77}" dt="2019-10-20T23:26:48.706" v="481" actId="1076"/>
          <ac:spMkLst>
            <pc:docMk/>
            <pc:sldMk cId="367228772" sldId="260"/>
            <ac:spMk id="5" creationId="{5843C006-BFF1-425E-B9B2-C0D109770DAB}"/>
          </ac:spMkLst>
        </pc:spChg>
        <pc:spChg chg="add mod">
          <ac:chgData name="Kelley Bayern" userId="S::kbayern@nexstar.tv::927211f5-a65a-48a9-b261-16e0a14214c9" providerId="AD" clId="Web-{0F15061D-425B-76B8-86C3-8F58A473DB77}" dt="2019-10-20T23:26:41.378" v="479" actId="1076"/>
          <ac:spMkLst>
            <pc:docMk/>
            <pc:sldMk cId="367228772" sldId="260"/>
            <ac:spMk id="6" creationId="{C2C0AEDF-E71D-471A-9B8E-E829F3097F7B}"/>
          </ac:spMkLst>
        </pc:spChg>
        <pc:spChg chg="add del mod">
          <ac:chgData name="Kelley Bayern" userId="S::kbayern@nexstar.tv::927211f5-a65a-48a9-b261-16e0a14214c9" providerId="AD" clId="Web-{0F15061D-425B-76B8-86C3-8F58A473DB77}" dt="2019-10-20T23:19:24.029" v="428"/>
          <ac:spMkLst>
            <pc:docMk/>
            <pc:sldMk cId="367228772" sldId="260"/>
            <ac:spMk id="8" creationId="{F41DC3CB-7B43-4442-8FD8-40BA7D732AA0}"/>
          </ac:spMkLst>
        </pc:spChg>
      </pc:sldChg>
      <pc:sldChg chg="modSp new">
        <pc:chgData name="Kelley Bayern" userId="S::kbayern@nexstar.tv::927211f5-a65a-48a9-b261-16e0a14214c9" providerId="AD" clId="Web-{0F15061D-425B-76B8-86C3-8F58A473DB77}" dt="2019-10-20T22:58:41.433" v="97" actId="20577"/>
        <pc:sldMkLst>
          <pc:docMk/>
          <pc:sldMk cId="1545215952" sldId="261"/>
        </pc:sldMkLst>
        <pc:spChg chg="mod">
          <ac:chgData name="Kelley Bayern" userId="S::kbayern@nexstar.tv::927211f5-a65a-48a9-b261-16e0a14214c9" providerId="AD" clId="Web-{0F15061D-425B-76B8-86C3-8F58A473DB77}" dt="2019-10-20T22:58:41.433" v="97" actId="20577"/>
          <ac:spMkLst>
            <pc:docMk/>
            <pc:sldMk cId="1545215952" sldId="261"/>
            <ac:spMk id="2" creationId="{FFBFD4B1-BC4F-4E57-9339-441290D64B8B}"/>
          </ac:spMkLst>
        </pc:spChg>
      </pc:sldChg>
      <pc:sldChg chg="modSp new">
        <pc:chgData name="Kelley Bayern" userId="S::kbayern@nexstar.tv::927211f5-a65a-48a9-b261-16e0a14214c9" providerId="AD" clId="Web-{0F15061D-425B-76B8-86C3-8F58A473DB77}" dt="2019-10-20T23:04:24.863" v="275" actId="20577"/>
        <pc:sldMkLst>
          <pc:docMk/>
          <pc:sldMk cId="55573548" sldId="262"/>
        </pc:sldMkLst>
        <pc:spChg chg="mod">
          <ac:chgData name="Kelley Bayern" userId="S::kbayern@nexstar.tv::927211f5-a65a-48a9-b261-16e0a14214c9" providerId="AD" clId="Web-{0F15061D-425B-76B8-86C3-8F58A473DB77}" dt="2019-10-20T23:04:24.863" v="275" actId="20577"/>
          <ac:spMkLst>
            <pc:docMk/>
            <pc:sldMk cId="55573548" sldId="262"/>
            <ac:spMk id="2" creationId="{21ACF275-C51F-4D78-B0BB-E0561EF30265}"/>
          </ac:spMkLst>
        </pc:spChg>
      </pc:sldChg>
      <pc:sldChg chg="modSp new">
        <pc:chgData name="Kelley Bayern" userId="S::kbayern@nexstar.tv::927211f5-a65a-48a9-b261-16e0a14214c9" providerId="AD" clId="Web-{0F15061D-425B-76B8-86C3-8F58A473DB77}" dt="2019-10-20T23:27:44.379" v="505" actId="20577"/>
        <pc:sldMkLst>
          <pc:docMk/>
          <pc:sldMk cId="3488620755" sldId="263"/>
        </pc:sldMkLst>
        <pc:spChg chg="mod">
          <ac:chgData name="Kelley Bayern" userId="S::kbayern@nexstar.tv::927211f5-a65a-48a9-b261-16e0a14214c9" providerId="AD" clId="Web-{0F15061D-425B-76B8-86C3-8F58A473DB77}" dt="2019-10-20T23:27:31.457" v="495" actId="20577"/>
          <ac:spMkLst>
            <pc:docMk/>
            <pc:sldMk cId="3488620755" sldId="263"/>
            <ac:spMk id="2" creationId="{40A57B59-3D26-4920-BA37-A983C7A8E7EC}"/>
          </ac:spMkLst>
        </pc:spChg>
        <pc:spChg chg="mod">
          <ac:chgData name="Kelley Bayern" userId="S::kbayern@nexstar.tv::927211f5-a65a-48a9-b261-16e0a14214c9" providerId="AD" clId="Web-{0F15061D-425B-76B8-86C3-8F58A473DB77}" dt="2019-10-20T23:27:44.379" v="505" actId="20577"/>
          <ac:spMkLst>
            <pc:docMk/>
            <pc:sldMk cId="3488620755" sldId="263"/>
            <ac:spMk id="3" creationId="{EA86CDAD-BA6A-495F-ACBF-992EDF07CF54}"/>
          </ac:spMkLst>
        </pc:spChg>
      </pc:sldChg>
    </pc:docChg>
  </pc:docChgLst>
  <pc:docChgLst>
    <pc:chgData name="Kelley Bayern" userId="S::kbayern@nexstar.tv::927211f5-a65a-48a9-b261-16e0a14214c9" providerId="AD" clId="Web-{74416610-B1A9-1CA0-CDB0-030D736A8694}"/>
    <pc:docChg chg="modSld">
      <pc:chgData name="Kelley Bayern" userId="S::kbayern@nexstar.tv::927211f5-a65a-48a9-b261-16e0a14214c9" providerId="AD" clId="Web-{74416610-B1A9-1CA0-CDB0-030D736A8694}" dt="2019-10-22T20:52:36.800" v="148" actId="1076"/>
      <pc:docMkLst>
        <pc:docMk/>
      </pc:docMkLst>
      <pc:sldChg chg="modSp">
        <pc:chgData name="Kelley Bayern" userId="S::kbayern@nexstar.tv::927211f5-a65a-48a9-b261-16e0a14214c9" providerId="AD" clId="Web-{74416610-B1A9-1CA0-CDB0-030D736A8694}" dt="2019-10-22T20:31:47.080" v="131" actId="20577"/>
        <pc:sldMkLst>
          <pc:docMk/>
          <pc:sldMk cId="367228772" sldId="260"/>
        </pc:sldMkLst>
        <pc:spChg chg="mod">
          <ac:chgData name="Kelley Bayern" userId="S::kbayern@nexstar.tv::927211f5-a65a-48a9-b261-16e0a14214c9" providerId="AD" clId="Web-{74416610-B1A9-1CA0-CDB0-030D736A8694}" dt="2019-10-22T20:31:27.377" v="113" actId="14100"/>
          <ac:spMkLst>
            <pc:docMk/>
            <pc:sldMk cId="367228772" sldId="260"/>
            <ac:spMk id="3" creationId="{F19E9675-D755-4AF5-A9D2-F8F588D6D2D5}"/>
          </ac:spMkLst>
        </pc:spChg>
        <pc:spChg chg="mod">
          <ac:chgData name="Kelley Bayern" userId="S::kbayern@nexstar.tv::927211f5-a65a-48a9-b261-16e0a14214c9" providerId="AD" clId="Web-{74416610-B1A9-1CA0-CDB0-030D736A8694}" dt="2019-10-22T20:31:47.080" v="131" actId="20577"/>
          <ac:spMkLst>
            <pc:docMk/>
            <pc:sldMk cId="367228772" sldId="260"/>
            <ac:spMk id="5" creationId="{5843C006-BFF1-425E-B9B2-C0D109770DAB}"/>
          </ac:spMkLst>
        </pc:spChg>
      </pc:sldChg>
      <pc:sldChg chg="modSp">
        <pc:chgData name="Kelley Bayern" userId="S::kbayern@nexstar.tv::927211f5-a65a-48a9-b261-16e0a14214c9" providerId="AD" clId="Web-{74416610-B1A9-1CA0-CDB0-030D736A8694}" dt="2019-10-22T20:26:15.171" v="111" actId="20577"/>
        <pc:sldMkLst>
          <pc:docMk/>
          <pc:sldMk cId="1654533472" sldId="265"/>
        </pc:sldMkLst>
        <pc:spChg chg="mod">
          <ac:chgData name="Kelley Bayern" userId="S::kbayern@nexstar.tv::927211f5-a65a-48a9-b261-16e0a14214c9" providerId="AD" clId="Web-{74416610-B1A9-1CA0-CDB0-030D736A8694}" dt="2019-10-22T20:26:15.171" v="111" actId="20577"/>
          <ac:spMkLst>
            <pc:docMk/>
            <pc:sldMk cId="1654533472" sldId="265"/>
            <ac:spMk id="4" creationId="{077DED76-F932-4530-A373-8C817B98FDF3}"/>
          </ac:spMkLst>
        </pc:spChg>
        <pc:spChg chg="mod">
          <ac:chgData name="Kelley Bayern" userId="S::kbayern@nexstar.tv::927211f5-a65a-48a9-b261-16e0a14214c9" providerId="AD" clId="Web-{74416610-B1A9-1CA0-CDB0-030D736A8694}" dt="2019-10-22T20:17:21.291" v="82" actId="20577"/>
          <ac:spMkLst>
            <pc:docMk/>
            <pc:sldMk cId="1654533472" sldId="265"/>
            <ac:spMk id="6" creationId="{AB722C8A-AACB-413B-A231-5A88FFBDE3AB}"/>
          </ac:spMkLst>
        </pc:spChg>
        <pc:spChg chg="mod">
          <ac:chgData name="Kelley Bayern" userId="S::kbayern@nexstar.tv::927211f5-a65a-48a9-b261-16e0a14214c9" providerId="AD" clId="Web-{74416610-B1A9-1CA0-CDB0-030D736A8694}" dt="2019-10-22T20:26:02.907" v="105" actId="1076"/>
          <ac:spMkLst>
            <pc:docMk/>
            <pc:sldMk cId="1654533472" sldId="265"/>
            <ac:spMk id="8" creationId="{9BDC0FA1-550E-4757-8B4F-9847F0AEC135}"/>
          </ac:spMkLst>
        </pc:spChg>
        <pc:spChg chg="mod">
          <ac:chgData name="Kelley Bayern" userId="S::kbayern@nexstar.tv::927211f5-a65a-48a9-b261-16e0a14214c9" providerId="AD" clId="Web-{74416610-B1A9-1CA0-CDB0-030D736A8694}" dt="2019-10-22T20:26:05.843" v="106" actId="1076"/>
          <ac:spMkLst>
            <pc:docMk/>
            <pc:sldMk cId="1654533472" sldId="265"/>
            <ac:spMk id="13" creationId="{FA8E7E8B-9024-410E-B4DD-C03A0F073919}"/>
          </ac:spMkLst>
        </pc:spChg>
      </pc:sldChg>
      <pc:sldChg chg="addSp delSp modSp">
        <pc:chgData name="Kelley Bayern" userId="S::kbayern@nexstar.tv::927211f5-a65a-48a9-b261-16e0a14214c9" providerId="AD" clId="Web-{74416610-B1A9-1CA0-CDB0-030D736A8694}" dt="2019-10-22T20:51:59.362" v="136" actId="1076"/>
        <pc:sldMkLst>
          <pc:docMk/>
          <pc:sldMk cId="3684608741" sldId="266"/>
        </pc:sldMkLst>
        <pc:spChg chg="del">
          <ac:chgData name="Kelley Bayern" userId="S::kbayern@nexstar.tv::927211f5-a65a-48a9-b261-16e0a14214c9" providerId="AD" clId="Web-{74416610-B1A9-1CA0-CDB0-030D736A8694}" dt="2019-10-22T20:06:04.270" v="24"/>
          <ac:spMkLst>
            <pc:docMk/>
            <pc:sldMk cId="3684608741" sldId="266"/>
            <ac:spMk id="3" creationId="{12794657-C91D-4EC4-B6D0-FBB7C6E72985}"/>
          </ac:spMkLst>
        </pc:spChg>
        <pc:spChg chg="add del mod">
          <ac:chgData name="Kelley Bayern" userId="S::kbayern@nexstar.tv::927211f5-a65a-48a9-b261-16e0a14214c9" providerId="AD" clId="Web-{74416610-B1A9-1CA0-CDB0-030D736A8694}" dt="2019-10-22T20:51:58.143" v="135"/>
          <ac:spMkLst>
            <pc:docMk/>
            <pc:sldMk cId="3684608741" sldId="266"/>
            <ac:spMk id="5" creationId="{94B0EE09-9F80-4CDE-A0C8-9A7F8C589E71}"/>
          </ac:spMkLst>
        </pc:spChg>
        <pc:picChg chg="add del mod ord">
          <ac:chgData name="Kelley Bayern" userId="S::kbayern@nexstar.tv::927211f5-a65a-48a9-b261-16e0a14214c9" providerId="AD" clId="Web-{74416610-B1A9-1CA0-CDB0-030D736A8694}" dt="2019-10-22T20:51:48.097" v="134"/>
          <ac:picMkLst>
            <pc:docMk/>
            <pc:sldMk cId="3684608741" sldId="266"/>
            <ac:picMk id="4" creationId="{7D4F7652-43C1-465A-9E24-35C13B11425D}"/>
          </ac:picMkLst>
        </pc:picChg>
        <pc:picChg chg="add mod ord">
          <ac:chgData name="Kelley Bayern" userId="S::kbayern@nexstar.tv::927211f5-a65a-48a9-b261-16e0a14214c9" providerId="AD" clId="Web-{74416610-B1A9-1CA0-CDB0-030D736A8694}" dt="2019-10-22T20:51:59.362" v="136" actId="1076"/>
          <ac:picMkLst>
            <pc:docMk/>
            <pc:sldMk cId="3684608741" sldId="266"/>
            <ac:picMk id="6" creationId="{70249C4A-20CF-43B2-AAAE-AD40035030FB}"/>
          </ac:picMkLst>
        </pc:picChg>
      </pc:sldChg>
      <pc:sldChg chg="addSp delSp modSp mod setBg setClrOvrMap">
        <pc:chgData name="Kelley Bayern" userId="S::kbayern@nexstar.tv::927211f5-a65a-48a9-b261-16e0a14214c9" providerId="AD" clId="Web-{74416610-B1A9-1CA0-CDB0-030D736A8694}" dt="2019-10-22T20:52:36.800" v="148" actId="1076"/>
        <pc:sldMkLst>
          <pc:docMk/>
          <pc:sldMk cId="2670999333" sldId="267"/>
        </pc:sldMkLst>
        <pc:spChg chg="mo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2" creationId="{727E5F00-9022-42C7-B7D6-8F30772CAC88}"/>
          </ac:spMkLst>
        </pc:spChg>
        <pc:spChg chg="del">
          <ac:chgData name="Kelley Bayern" userId="S::kbayern@nexstar.tv::927211f5-a65a-48a9-b261-16e0a14214c9" providerId="AD" clId="Web-{74416610-B1A9-1CA0-CDB0-030D736A8694}" dt="2019-10-22T20:06:16.832" v="26"/>
          <ac:spMkLst>
            <pc:docMk/>
            <pc:sldMk cId="2670999333" sldId="267"/>
            <ac:spMk id="3" creationId="{40524F4B-F29A-4FCF-8CA0-41E96C2D3668}"/>
          </ac:spMkLst>
        </pc:spChg>
        <pc:spChg chg="add del mod">
          <ac:chgData name="Kelley Bayern" userId="S::kbayern@nexstar.tv::927211f5-a65a-48a9-b261-16e0a14214c9" providerId="AD" clId="Web-{74416610-B1A9-1CA0-CDB0-030D736A8694}" dt="2019-10-22T20:52:12.862" v="138"/>
          <ac:spMkLst>
            <pc:docMk/>
            <pc:sldMk cId="2670999333" sldId="267"/>
            <ac:spMk id="4" creationId="{7FD6D1F4-2780-48E9-83C9-1D0C8E4009FF}"/>
          </ac:spMkLst>
        </pc:spChg>
        <pc:spChg chg="add del mod">
          <ac:chgData name="Kelley Bayern" userId="S::kbayern@nexstar.tv::927211f5-a65a-48a9-b261-16e0a14214c9" providerId="AD" clId="Web-{74416610-B1A9-1CA0-CDB0-030D736A8694}" dt="2019-10-22T20:07:45.989" v="33"/>
          <ac:spMkLst>
            <pc:docMk/>
            <pc:sldMk cId="2670999333" sldId="267"/>
            <ac:spMk id="7" creationId="{CBC8A55F-3C9B-434F-BF62-EE737E893E7D}"/>
          </ac:spMkLst>
        </pc:spChg>
        <pc:spChg chg="ad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9" creationId="{4C28018D-8C73-4D52-9840-DDE26BBBA8F3}"/>
          </ac:spMkLst>
        </pc:spChg>
        <pc:spChg chg="ad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12" creationId="{B4AAD3FD-83A5-4B89-9F8F-01B8870865BE}"/>
          </ac:spMkLst>
        </pc:spChg>
        <pc:spChg chg="ad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14" creationId="{61752F1D-FC0F-4103-9584-630E643CCDA6}"/>
          </ac:spMkLst>
        </pc:spChg>
        <pc:spChg chg="ad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16" creationId="{70151CB7-E7DE-4917-B831-01DF9CE01306}"/>
          </ac:spMkLst>
        </pc:spChg>
        <pc:spChg chg="add">
          <ac:chgData name="Kelley Bayern" userId="S::kbayern@nexstar.tv::927211f5-a65a-48a9-b261-16e0a14214c9" providerId="AD" clId="Web-{74416610-B1A9-1CA0-CDB0-030D736A8694}" dt="2019-10-22T20:52:19.753" v="142"/>
          <ac:spMkLst>
            <pc:docMk/>
            <pc:sldMk cId="2670999333" sldId="267"/>
            <ac:spMk id="18" creationId="{A92A1116-1C84-41DF-B803-1F7B0883EC82}"/>
          </ac:spMkLst>
        </pc:spChg>
        <pc:picChg chg="add del mod ord">
          <ac:chgData name="Kelley Bayern" userId="S::kbayern@nexstar.tv::927211f5-a65a-48a9-b261-16e0a14214c9" providerId="AD" clId="Web-{74416610-B1A9-1CA0-CDB0-030D736A8694}" dt="2019-10-22T20:07:39.536" v="32"/>
          <ac:picMkLst>
            <pc:docMk/>
            <pc:sldMk cId="2670999333" sldId="267"/>
            <ac:picMk id="4" creationId="{6498D8E9-396E-450F-86B1-5D5A58AD0E62}"/>
          </ac:picMkLst>
        </pc:picChg>
        <pc:picChg chg="add mod ord">
          <ac:chgData name="Kelley Bayern" userId="S::kbayern@nexstar.tv::927211f5-a65a-48a9-b261-16e0a14214c9" providerId="AD" clId="Web-{74416610-B1A9-1CA0-CDB0-030D736A8694}" dt="2019-10-22T20:52:36.800" v="148" actId="1076"/>
          <ac:picMkLst>
            <pc:docMk/>
            <pc:sldMk cId="2670999333" sldId="267"/>
            <ac:picMk id="5" creationId="{4E00F531-2659-49E1-A442-8E474E1BA384}"/>
          </ac:picMkLst>
        </pc:picChg>
        <pc:picChg chg="add del mod ord">
          <ac:chgData name="Kelley Bayern" userId="S::kbayern@nexstar.tv::927211f5-a65a-48a9-b261-16e0a14214c9" providerId="AD" clId="Web-{74416610-B1A9-1CA0-CDB0-030D736A8694}" dt="2019-10-22T20:52:06.268" v="137"/>
          <ac:picMkLst>
            <pc:docMk/>
            <pc:sldMk cId="2670999333" sldId="267"/>
            <ac:picMk id="8" creationId="{2CF1D004-1DCA-47C9-A653-B1C32879355D}"/>
          </ac:picMkLst>
        </pc:picChg>
      </pc:sldChg>
      <pc:sldChg chg="modSp">
        <pc:chgData name="Kelley Bayern" userId="S::kbayern@nexstar.tv::927211f5-a65a-48a9-b261-16e0a14214c9" providerId="AD" clId="Web-{74416610-B1A9-1CA0-CDB0-030D736A8694}" dt="2019-10-22T20:08:07.662" v="44" actId="20577"/>
        <pc:sldMkLst>
          <pc:docMk/>
          <pc:sldMk cId="1622583094" sldId="268"/>
        </pc:sldMkLst>
        <pc:spChg chg="mod">
          <ac:chgData name="Kelley Bayern" userId="S::kbayern@nexstar.tv::927211f5-a65a-48a9-b261-16e0a14214c9" providerId="AD" clId="Web-{74416610-B1A9-1CA0-CDB0-030D736A8694}" dt="2019-10-22T20:08:07.662" v="44" actId="20577"/>
          <ac:spMkLst>
            <pc:docMk/>
            <pc:sldMk cId="1622583094" sldId="268"/>
            <ac:spMk id="2" creationId="{51D2D0C9-831D-4771-B84A-730353CB37A8}"/>
          </ac:spMkLst>
        </pc:spChg>
      </pc:sldChg>
    </pc:docChg>
  </pc:docChgLst>
  <pc:docChgLst>
    <pc:chgData name="Kelley Bayern" userId="S::kbayern@nexstar.tv::927211f5-a65a-48a9-b261-16e0a14214c9" providerId="AD" clId="Web-{76383C8A-2A28-8C59-964F-7D001E782E1D}"/>
    <pc:docChg chg="addSld delSld modSld sldOrd">
      <pc:chgData name="Kelley Bayern" userId="S::kbayern@nexstar.tv::927211f5-a65a-48a9-b261-16e0a14214c9" providerId="AD" clId="Web-{76383C8A-2A28-8C59-964F-7D001E782E1D}" dt="2019-10-22T15:35:01.163" v="1092"/>
      <pc:docMkLst>
        <pc:docMk/>
      </pc:docMkLst>
      <pc:sldChg chg="ord">
        <pc:chgData name="Kelley Bayern" userId="S::kbayern@nexstar.tv::927211f5-a65a-48a9-b261-16e0a14214c9" providerId="AD" clId="Web-{76383C8A-2A28-8C59-964F-7D001E782E1D}" dt="2019-10-22T14:35:08.300" v="13"/>
        <pc:sldMkLst>
          <pc:docMk/>
          <pc:sldMk cId="2441142259" sldId="258"/>
        </pc:sldMkLst>
      </pc:sldChg>
      <pc:sldChg chg="modSp">
        <pc:chgData name="Kelley Bayern" userId="S::kbayern@nexstar.tv::927211f5-a65a-48a9-b261-16e0a14214c9" providerId="AD" clId="Web-{76383C8A-2A28-8C59-964F-7D001E782E1D}" dt="2019-10-22T15:34:11.553" v="1091" actId="14100"/>
        <pc:sldMkLst>
          <pc:docMk/>
          <pc:sldMk cId="367228772" sldId="260"/>
        </pc:sldMkLst>
        <pc:spChg chg="mod">
          <ac:chgData name="Kelley Bayern" userId="S::kbayern@nexstar.tv::927211f5-a65a-48a9-b261-16e0a14214c9" providerId="AD" clId="Web-{76383C8A-2A28-8C59-964F-7D001E782E1D}" dt="2019-10-22T15:34:11.553" v="1091" actId="14100"/>
          <ac:spMkLst>
            <pc:docMk/>
            <pc:sldMk cId="367228772" sldId="260"/>
            <ac:spMk id="3" creationId="{F19E9675-D755-4AF5-A9D2-F8F588D6D2D5}"/>
          </ac:spMkLst>
        </pc:spChg>
        <pc:spChg chg="mod">
          <ac:chgData name="Kelley Bayern" userId="S::kbayern@nexstar.tv::927211f5-a65a-48a9-b261-16e0a14214c9" providerId="AD" clId="Web-{76383C8A-2A28-8C59-964F-7D001E782E1D}" dt="2019-10-22T15:34:02.381" v="1090" actId="1076"/>
          <ac:spMkLst>
            <pc:docMk/>
            <pc:sldMk cId="367228772" sldId="260"/>
            <ac:spMk id="4" creationId="{93660990-42D5-4DEB-B3AB-CD1E22C6ACB5}"/>
          </ac:spMkLst>
        </pc:spChg>
        <pc:spChg chg="mod">
          <ac:chgData name="Kelley Bayern" userId="S::kbayern@nexstar.tv::927211f5-a65a-48a9-b261-16e0a14214c9" providerId="AD" clId="Web-{76383C8A-2A28-8C59-964F-7D001E782E1D}" dt="2019-10-22T15:33:57.022" v="1089" actId="1076"/>
          <ac:spMkLst>
            <pc:docMk/>
            <pc:sldMk cId="367228772" sldId="260"/>
            <ac:spMk id="6" creationId="{C2C0AEDF-E71D-471A-9B8E-E829F3097F7B}"/>
          </ac:spMkLst>
        </pc:spChg>
      </pc:sldChg>
      <pc:sldChg chg="addSp delSp modSp mod ord modClrScheme chgLayout">
        <pc:chgData name="Kelley Bayern" userId="S::kbayern@nexstar.tv::927211f5-a65a-48a9-b261-16e0a14214c9" providerId="AD" clId="Web-{76383C8A-2A28-8C59-964F-7D001E782E1D}" dt="2019-10-22T15:22:49.503" v="662" actId="20577"/>
        <pc:sldMkLst>
          <pc:docMk/>
          <pc:sldMk cId="55573548" sldId="262"/>
        </pc:sldMkLst>
        <pc:spChg chg="mod ord">
          <ac:chgData name="Kelley Bayern" userId="S::kbayern@nexstar.tv::927211f5-a65a-48a9-b261-16e0a14214c9" providerId="AD" clId="Web-{76383C8A-2A28-8C59-964F-7D001E782E1D}" dt="2019-10-22T14:36:10.456" v="27"/>
          <ac:spMkLst>
            <pc:docMk/>
            <pc:sldMk cId="55573548" sldId="262"/>
            <ac:spMk id="2" creationId="{21ACF275-C51F-4D78-B0BB-E0561EF30265}"/>
          </ac:spMkLst>
        </pc:spChg>
        <pc:spChg chg="mod ord">
          <ac:chgData name="Kelley Bayern" userId="S::kbayern@nexstar.tv::927211f5-a65a-48a9-b261-16e0a14214c9" providerId="AD" clId="Web-{76383C8A-2A28-8C59-964F-7D001E782E1D}" dt="2019-10-22T15:22:49.503" v="662" actId="20577"/>
          <ac:spMkLst>
            <pc:docMk/>
            <pc:sldMk cId="55573548" sldId="262"/>
            <ac:spMk id="3" creationId="{91C0190C-2D06-4EF3-99E0-1987314847C1}"/>
          </ac:spMkLst>
        </pc:spChg>
        <pc:spChg chg="add del mod ord">
          <ac:chgData name="Kelley Bayern" userId="S::kbayern@nexstar.tv::927211f5-a65a-48a9-b261-16e0a14214c9" providerId="AD" clId="Web-{76383C8A-2A28-8C59-964F-7D001E782E1D}" dt="2019-10-22T14:36:10.456" v="27"/>
          <ac:spMkLst>
            <pc:docMk/>
            <pc:sldMk cId="55573548" sldId="262"/>
            <ac:spMk id="6" creationId="{34D6E43A-5101-4515-A52D-D0AD006F2FE2}"/>
          </ac:spMkLst>
        </pc:spChg>
        <pc:spChg chg="add del mod ord">
          <ac:chgData name="Kelley Bayern" userId="S::kbayern@nexstar.tv::927211f5-a65a-48a9-b261-16e0a14214c9" providerId="AD" clId="Web-{76383C8A-2A28-8C59-964F-7D001E782E1D}" dt="2019-10-22T14:36:10.456" v="27"/>
          <ac:spMkLst>
            <pc:docMk/>
            <pc:sldMk cId="55573548" sldId="262"/>
            <ac:spMk id="7" creationId="{7C83E6C1-0EB4-40A7-BC4C-5BB26B4B2240}"/>
          </ac:spMkLst>
        </pc:spChg>
        <pc:spChg chg="add del mod ord">
          <ac:chgData name="Kelley Bayern" userId="S::kbayern@nexstar.tv::927211f5-a65a-48a9-b261-16e0a14214c9" providerId="AD" clId="Web-{76383C8A-2A28-8C59-964F-7D001E782E1D}" dt="2019-10-22T14:36:10.456" v="27"/>
          <ac:spMkLst>
            <pc:docMk/>
            <pc:sldMk cId="55573548" sldId="262"/>
            <ac:spMk id="8" creationId="{D74DD82A-28AE-492E-95CE-99C3E953B884}"/>
          </ac:spMkLst>
        </pc:spChg>
        <pc:picChg chg="add mod">
          <ac:chgData name="Kelley Bayern" userId="S::kbayern@nexstar.tv::927211f5-a65a-48a9-b261-16e0a14214c9" providerId="AD" clId="Web-{76383C8A-2A28-8C59-964F-7D001E782E1D}" dt="2019-10-22T14:26:38.156" v="12" actId="1076"/>
          <ac:picMkLst>
            <pc:docMk/>
            <pc:sldMk cId="55573548" sldId="262"/>
            <ac:picMk id="4" creationId="{9F28367D-A237-45A2-82BF-BD6AAE70FF19}"/>
          </ac:picMkLst>
        </pc:picChg>
      </pc:sldChg>
      <pc:sldChg chg="del">
        <pc:chgData name="Kelley Bayern" userId="S::kbayern@nexstar.tv::927211f5-a65a-48a9-b261-16e0a14214c9" providerId="AD" clId="Web-{76383C8A-2A28-8C59-964F-7D001E782E1D}" dt="2019-10-22T15:35:01.163" v="1092"/>
        <pc:sldMkLst>
          <pc:docMk/>
          <pc:sldMk cId="1032415464" sldId="275"/>
        </pc:sldMkLst>
      </pc:sldChg>
      <pc:sldChg chg="addSp delSp modSp new mod modClrScheme chgLayout">
        <pc:chgData name="Kelley Bayern" userId="S::kbayern@nexstar.tv::927211f5-a65a-48a9-b261-16e0a14214c9" providerId="AD" clId="Web-{76383C8A-2A28-8C59-964F-7D001E782E1D}" dt="2019-10-22T15:26:27.519" v="817" actId="1076"/>
        <pc:sldMkLst>
          <pc:docMk/>
          <pc:sldMk cId="521014628" sldId="276"/>
        </pc:sldMkLst>
        <pc:spChg chg="mod ord">
          <ac:chgData name="Kelley Bayern" userId="S::kbayern@nexstar.tv::927211f5-a65a-48a9-b261-16e0a14214c9" providerId="AD" clId="Web-{76383C8A-2A28-8C59-964F-7D001E782E1D}" dt="2019-10-22T14:36:31.769" v="48" actId="20577"/>
          <ac:spMkLst>
            <pc:docMk/>
            <pc:sldMk cId="521014628" sldId="276"/>
            <ac:spMk id="2" creationId="{CA3BACD2-E185-42EB-8A7C-9DDFC4437802}"/>
          </ac:spMkLst>
        </pc:spChg>
        <pc:spChg chg="mod ord">
          <ac:chgData name="Kelley Bayern" userId="S::kbayern@nexstar.tv::927211f5-a65a-48a9-b261-16e0a14214c9" providerId="AD" clId="Web-{76383C8A-2A28-8C59-964F-7D001E782E1D}" dt="2019-10-22T15:26:27.519" v="817" actId="1076"/>
          <ac:spMkLst>
            <pc:docMk/>
            <pc:sldMk cId="521014628" sldId="276"/>
            <ac:spMk id="3" creationId="{1D6458A9-DAB9-4BDA-BE3C-108FBD4895A7}"/>
          </ac:spMkLst>
        </pc:spChg>
        <pc:spChg chg="add mod ord">
          <ac:chgData name="Kelley Bayern" userId="S::kbayern@nexstar.tv::927211f5-a65a-48a9-b261-16e0a14214c9" providerId="AD" clId="Web-{76383C8A-2A28-8C59-964F-7D001E782E1D}" dt="2019-10-22T14:36:56.785" v="64" actId="1076"/>
          <ac:spMkLst>
            <pc:docMk/>
            <pc:sldMk cId="521014628" sldId="276"/>
            <ac:spMk id="4" creationId="{D0EF790A-4894-4AEB-A0F0-BA123299F1CB}"/>
          </ac:spMkLst>
        </pc:spChg>
        <pc:spChg chg="add del mod ord">
          <ac:chgData name="Kelley Bayern" userId="S::kbayern@nexstar.tv::927211f5-a65a-48a9-b261-16e0a14214c9" providerId="AD" clId="Web-{76383C8A-2A28-8C59-964F-7D001E782E1D}" dt="2019-10-22T14:36:23.378" v="31"/>
          <ac:spMkLst>
            <pc:docMk/>
            <pc:sldMk cId="521014628" sldId="276"/>
            <ac:spMk id="5" creationId="{B5176E1E-2A98-41E0-8AB2-2FB7F5D0ABC1}"/>
          </ac:spMkLst>
        </pc:spChg>
        <pc:spChg chg="add del mod ord">
          <ac:chgData name="Kelley Bayern" userId="S::kbayern@nexstar.tv::927211f5-a65a-48a9-b261-16e0a14214c9" providerId="AD" clId="Web-{76383C8A-2A28-8C59-964F-7D001E782E1D}" dt="2019-10-22T14:36:21.894" v="30"/>
          <ac:spMkLst>
            <pc:docMk/>
            <pc:sldMk cId="521014628" sldId="276"/>
            <ac:spMk id="6" creationId="{74772E2E-928D-42F9-96AA-C12BB501E956}"/>
          </ac:spMkLst>
        </pc:spChg>
        <pc:spChg chg="add mod">
          <ac:chgData name="Kelley Bayern" userId="S::kbayern@nexstar.tv::927211f5-a65a-48a9-b261-16e0a14214c9" providerId="AD" clId="Web-{76383C8A-2A28-8C59-964F-7D001E782E1D}" dt="2019-10-22T15:17:04.938" v="644" actId="1076"/>
          <ac:spMkLst>
            <pc:docMk/>
            <pc:sldMk cId="521014628" sldId="276"/>
            <ac:spMk id="9" creationId="{193AA959-2F1D-44A0-B349-43E1A63E646F}"/>
          </ac:spMkLst>
        </pc:spChg>
        <pc:picChg chg="add mod">
          <ac:chgData name="Kelley Bayern" userId="S::kbayern@nexstar.tv::927211f5-a65a-48a9-b261-16e0a14214c9" providerId="AD" clId="Web-{76383C8A-2A28-8C59-964F-7D001E782E1D}" dt="2019-10-22T15:16:34.360" v="606" actId="1076"/>
          <ac:picMkLst>
            <pc:docMk/>
            <pc:sldMk cId="521014628" sldId="276"/>
            <ac:picMk id="7" creationId="{06DABE16-D61D-4DBD-AC81-5C4C347F8E58}"/>
          </ac:picMkLst>
        </pc:picChg>
      </pc:sldChg>
      <pc:sldChg chg="modSp new del">
        <pc:chgData name="Kelley Bayern" userId="S::kbayern@nexstar.tv::927211f5-a65a-48a9-b261-16e0a14214c9" providerId="AD" clId="Web-{76383C8A-2A28-8C59-964F-7D001E782E1D}" dt="2019-10-22T14:35:56.690" v="25"/>
        <pc:sldMkLst>
          <pc:docMk/>
          <pc:sldMk cId="578561170" sldId="276"/>
        </pc:sldMkLst>
        <pc:spChg chg="mod">
          <ac:chgData name="Kelley Bayern" userId="S::kbayern@nexstar.tv::927211f5-a65a-48a9-b261-16e0a14214c9" providerId="AD" clId="Web-{76383C8A-2A28-8C59-964F-7D001E782E1D}" dt="2019-10-22T14:35:46.206" v="22" actId="20577"/>
          <ac:spMkLst>
            <pc:docMk/>
            <pc:sldMk cId="578561170" sldId="276"/>
            <ac:spMk id="2" creationId="{09A16121-2A89-401F-836A-FEAE0315F95B}"/>
          </ac:spMkLst>
        </pc:spChg>
      </pc:sldChg>
      <pc:sldChg chg="new del">
        <pc:chgData name="Kelley Bayern" userId="S::kbayern@nexstar.tv::927211f5-a65a-48a9-b261-16e0a14214c9" providerId="AD" clId="Web-{76383C8A-2A28-8C59-964F-7D001E782E1D}" dt="2019-10-22T14:35:55.519" v="24"/>
        <pc:sldMkLst>
          <pc:docMk/>
          <pc:sldMk cId="150373829" sldId="277"/>
        </pc:sldMkLst>
      </pc:sldChg>
      <pc:sldChg chg="addSp delSp modSp new">
        <pc:chgData name="Kelley Bayern" userId="S::kbayern@nexstar.tv::927211f5-a65a-48a9-b261-16e0a14214c9" providerId="AD" clId="Web-{76383C8A-2A28-8C59-964F-7D001E782E1D}" dt="2019-10-22T15:32:22.927" v="1046" actId="1076"/>
        <pc:sldMkLst>
          <pc:docMk/>
          <pc:sldMk cId="2799322165" sldId="277"/>
        </pc:sldMkLst>
        <pc:spChg chg="mod">
          <ac:chgData name="Kelley Bayern" userId="S::kbayern@nexstar.tv::927211f5-a65a-48a9-b261-16e0a14214c9" providerId="AD" clId="Web-{76383C8A-2A28-8C59-964F-7D001E782E1D}" dt="2019-10-22T15:24:41.894" v="706" actId="20577"/>
          <ac:spMkLst>
            <pc:docMk/>
            <pc:sldMk cId="2799322165" sldId="277"/>
            <ac:spMk id="2" creationId="{042C5C90-6910-4F84-BFB9-0403F6D79AE6}"/>
          </ac:spMkLst>
        </pc:spChg>
        <pc:spChg chg="del mod">
          <ac:chgData name="Kelley Bayern" userId="S::kbayern@nexstar.tv::927211f5-a65a-48a9-b261-16e0a14214c9" providerId="AD" clId="Web-{76383C8A-2A28-8C59-964F-7D001E782E1D}" dt="2019-10-22T15:23:29.971" v="681"/>
          <ac:spMkLst>
            <pc:docMk/>
            <pc:sldMk cId="2799322165" sldId="277"/>
            <ac:spMk id="3" creationId="{03258C56-DFA7-4CBE-AFD9-17DCCC859DBE}"/>
          </ac:spMkLst>
        </pc:spChg>
        <pc:spChg chg="del mod">
          <ac:chgData name="Kelley Bayern" userId="S::kbayern@nexstar.tv::927211f5-a65a-48a9-b261-16e0a14214c9" providerId="AD" clId="Web-{76383C8A-2A28-8C59-964F-7D001E782E1D}" dt="2019-10-22T15:23:35.487" v="684"/>
          <ac:spMkLst>
            <pc:docMk/>
            <pc:sldMk cId="2799322165" sldId="277"/>
            <ac:spMk id="4" creationId="{1172CB5F-BE58-436C-B6B5-17CF23ED88D1}"/>
          </ac:spMkLst>
        </pc:spChg>
        <pc:spChg chg="del">
          <ac:chgData name="Kelley Bayern" userId="S::kbayern@nexstar.tv::927211f5-a65a-48a9-b261-16e0a14214c9" providerId="AD" clId="Web-{76383C8A-2A28-8C59-964F-7D001E782E1D}" dt="2019-10-22T15:23:33.206" v="682"/>
          <ac:spMkLst>
            <pc:docMk/>
            <pc:sldMk cId="2799322165" sldId="277"/>
            <ac:spMk id="5" creationId="{3D004AB2-ADFC-4711-A0D9-741023EEA823}"/>
          </ac:spMkLst>
        </pc:spChg>
        <pc:spChg chg="del">
          <ac:chgData name="Kelley Bayern" userId="S::kbayern@nexstar.tv::927211f5-a65a-48a9-b261-16e0a14214c9" providerId="AD" clId="Web-{76383C8A-2A28-8C59-964F-7D001E782E1D}" dt="2019-10-22T15:23:34.909" v="683"/>
          <ac:spMkLst>
            <pc:docMk/>
            <pc:sldMk cId="2799322165" sldId="277"/>
            <ac:spMk id="6" creationId="{ECF0F500-02F3-41D1-831B-17CE8C24AF7C}"/>
          </ac:spMkLst>
        </pc:spChg>
        <pc:spChg chg="add del mod">
          <ac:chgData name="Kelley Bayern" userId="S::kbayern@nexstar.tv::927211f5-a65a-48a9-b261-16e0a14214c9" providerId="AD" clId="Web-{76383C8A-2A28-8C59-964F-7D001E782E1D}" dt="2019-10-22T15:29:29.208" v="844"/>
          <ac:spMkLst>
            <pc:docMk/>
            <pc:sldMk cId="2799322165" sldId="277"/>
            <ac:spMk id="9" creationId="{06F1E011-9CD4-448D-9219-B6119F5F943C}"/>
          </ac:spMkLst>
        </pc:spChg>
        <pc:spChg chg="add mod">
          <ac:chgData name="Kelley Bayern" userId="S::kbayern@nexstar.tv::927211f5-a65a-48a9-b261-16e0a14214c9" providerId="AD" clId="Web-{76383C8A-2A28-8C59-964F-7D001E782E1D}" dt="2019-10-22T15:32:22.927" v="1046" actId="1076"/>
          <ac:spMkLst>
            <pc:docMk/>
            <pc:sldMk cId="2799322165" sldId="277"/>
            <ac:spMk id="10" creationId="{8A4D4EBF-4761-45C3-83F4-68875E10A3B6}"/>
          </ac:spMkLst>
        </pc:spChg>
        <pc:picChg chg="add mod">
          <ac:chgData name="Kelley Bayern" userId="S::kbayern@nexstar.tv::927211f5-a65a-48a9-b261-16e0a14214c9" providerId="AD" clId="Web-{76383C8A-2A28-8C59-964F-7D001E782E1D}" dt="2019-10-22T15:24:25.503" v="696" actId="1076"/>
          <ac:picMkLst>
            <pc:docMk/>
            <pc:sldMk cId="2799322165" sldId="277"/>
            <ac:picMk id="7" creationId="{BDF9C2C4-B261-48C1-BE66-C0215760411C}"/>
          </ac:picMkLst>
        </pc:picChg>
      </pc:sldChg>
    </pc:docChg>
  </pc:docChgLst>
  <pc:docChgLst>
    <pc:chgData name="Kelley Bayern" userId="S::kbayern@nexstar.tv::927211f5-a65a-48a9-b261-16e0a14214c9" providerId="AD" clId="Web-{03F5EFAE-0E6B-219B-DA64-4A69230CAB53}"/>
    <pc:docChg chg="modSld">
      <pc:chgData name="Kelley Bayern" userId="S::kbayern@nexstar.tv::927211f5-a65a-48a9-b261-16e0a14214c9" providerId="AD" clId="Web-{03F5EFAE-0E6B-219B-DA64-4A69230CAB53}" dt="2019-10-20T19:16:13.887" v="45"/>
      <pc:docMkLst>
        <pc:docMk/>
      </pc:docMkLst>
      <pc:sldChg chg="addSp delSp modSp">
        <pc:chgData name="Kelley Bayern" userId="S::kbayern@nexstar.tv::927211f5-a65a-48a9-b261-16e0a14214c9" providerId="AD" clId="Web-{03F5EFAE-0E6B-219B-DA64-4A69230CAB53}" dt="2019-10-20T19:16:13.887" v="45"/>
        <pc:sldMkLst>
          <pc:docMk/>
          <pc:sldMk cId="109857222" sldId="256"/>
        </pc:sldMkLst>
        <pc:spChg chg="mod">
          <ac:chgData name="Kelley Bayern" userId="S::kbayern@nexstar.tv::927211f5-a65a-48a9-b261-16e0a14214c9" providerId="AD" clId="Web-{03F5EFAE-0E6B-219B-DA64-4A69230CAB53}" dt="2019-10-18T22:26:34.052" v="40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Kelley Bayern" userId="S::kbayern@nexstar.tv::927211f5-a65a-48a9-b261-16e0a14214c9" providerId="AD" clId="Web-{03F5EFAE-0E6B-219B-DA64-4A69230CAB53}" dt="2019-10-18T22:26:37.974" v="41" actId="1076"/>
          <ac:spMkLst>
            <pc:docMk/>
            <pc:sldMk cId="109857222" sldId="256"/>
            <ac:spMk id="3" creationId="{00000000-0000-0000-0000-000000000000}"/>
          </ac:spMkLst>
        </pc:spChg>
        <pc:picChg chg="mod">
          <ac:chgData name="Kelley Bayern" userId="S::kbayern@nexstar.tv::927211f5-a65a-48a9-b261-16e0a14214c9" providerId="AD" clId="Web-{03F5EFAE-0E6B-219B-DA64-4A69230CAB53}" dt="2019-10-18T22:26:26.661" v="38" actId="1076"/>
          <ac:picMkLst>
            <pc:docMk/>
            <pc:sldMk cId="109857222" sldId="256"/>
            <ac:picMk id="4" creationId="{71ADDA02-F0FD-4EB5-B21F-845EF5ACF82A}"/>
          </ac:picMkLst>
        </pc:picChg>
        <pc:picChg chg="add del mod">
          <ac:chgData name="Kelley Bayern" userId="S::kbayern@nexstar.tv::927211f5-a65a-48a9-b261-16e0a14214c9" providerId="AD" clId="Web-{03F5EFAE-0E6B-219B-DA64-4A69230CAB53}" dt="2019-10-18T22:24:20.101" v="26"/>
          <ac:picMkLst>
            <pc:docMk/>
            <pc:sldMk cId="109857222" sldId="256"/>
            <ac:picMk id="5" creationId="{A1A2F77D-F53E-4290-B4EF-F50726F83D21}"/>
          </ac:picMkLst>
        </pc:picChg>
        <pc:picChg chg="add del mod">
          <ac:chgData name="Kelley Bayern" userId="S::kbayern@nexstar.tv::927211f5-a65a-48a9-b261-16e0a14214c9" providerId="AD" clId="Web-{03F5EFAE-0E6B-219B-DA64-4A69230CAB53}" dt="2019-10-18T22:24:10.022" v="25"/>
          <ac:picMkLst>
            <pc:docMk/>
            <pc:sldMk cId="109857222" sldId="256"/>
            <ac:picMk id="7" creationId="{A956B2AF-AC0D-4A7F-B7EF-ECF5FA737A5C}"/>
          </ac:picMkLst>
        </pc:picChg>
        <pc:picChg chg="add del mod">
          <ac:chgData name="Kelley Bayern" userId="S::kbayern@nexstar.tv::927211f5-a65a-48a9-b261-16e0a14214c9" providerId="AD" clId="Web-{03F5EFAE-0E6B-219B-DA64-4A69230CAB53}" dt="2019-10-20T19:16:13.887" v="45"/>
          <ac:picMkLst>
            <pc:docMk/>
            <pc:sldMk cId="109857222" sldId="256"/>
            <ac:picMk id="9" creationId="{327CEE66-2ADF-4020-81D5-B516D903C5C9}"/>
          </ac:picMkLst>
        </pc:picChg>
      </pc:sldChg>
    </pc:docChg>
  </pc:docChgLst>
  <pc:docChgLst>
    <pc:chgData name="Kelley Bayern" userId="S::kbayern@nexstar.tv::927211f5-a65a-48a9-b261-16e0a14214c9" providerId="AD" clId="Web-{8E647B16-FA98-2A5A-9A6E-CAF5FB623312}"/>
    <pc:docChg chg="addSld delSld modSld sldOrd modMainMaster">
      <pc:chgData name="Kelley Bayern" userId="S::kbayern@nexstar.tv::927211f5-a65a-48a9-b261-16e0a14214c9" providerId="AD" clId="Web-{8E647B16-FA98-2A5A-9A6E-CAF5FB623312}" dt="2019-10-21T18:42:29.914" v="3242" actId="1076"/>
      <pc:docMkLst>
        <pc:docMk/>
      </pc:docMkLst>
      <pc:sldChg chg="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109857222" sldId="256"/>
        </pc:sldMkLst>
      </pc:sldChg>
      <pc:sldChg chg="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3272377860" sldId="257"/>
        </pc:sldMkLst>
      </pc:sldChg>
      <pc:sldChg chg="modSp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2441142259" sldId="258"/>
        </pc:sldMkLst>
        <pc:spChg chg="mod">
          <ac:chgData name="Kelley Bayern" userId="S::kbayern@nexstar.tv::927211f5-a65a-48a9-b261-16e0a14214c9" providerId="AD" clId="Web-{8E647B16-FA98-2A5A-9A6E-CAF5FB623312}" dt="2019-10-21T17:06:49.736" v="2390" actId="1076"/>
          <ac:spMkLst>
            <pc:docMk/>
            <pc:sldMk cId="2441142259" sldId="258"/>
            <ac:spMk id="3" creationId="{B9EBDCDC-796A-4243-8E33-10B592D3E8C6}"/>
          </ac:spMkLst>
        </pc:spChg>
        <pc:spChg chg="mod">
          <ac:chgData name="Kelley Bayern" userId="S::kbayern@nexstar.tv::927211f5-a65a-48a9-b261-16e0a14214c9" providerId="AD" clId="Web-{8E647B16-FA98-2A5A-9A6E-CAF5FB623312}" dt="2019-10-21T17:06:52.689" v="2391" actId="1076"/>
          <ac:spMkLst>
            <pc:docMk/>
            <pc:sldMk cId="2441142259" sldId="258"/>
            <ac:spMk id="5" creationId="{68E02A49-A720-4EB9-94A4-94C10CFF930E}"/>
          </ac:spMkLst>
        </pc:spChg>
        <pc:picChg chg="mod">
          <ac:chgData name="Kelley Bayern" userId="S::kbayern@nexstar.tv::927211f5-a65a-48a9-b261-16e0a14214c9" providerId="AD" clId="Web-{8E647B16-FA98-2A5A-9A6E-CAF5FB623312}" dt="2019-10-21T17:06:55.064" v="2393" actId="1076"/>
          <ac:picMkLst>
            <pc:docMk/>
            <pc:sldMk cId="2441142259" sldId="258"/>
            <ac:picMk id="8" creationId="{E32B536F-7C38-4442-9441-70B9AB07FB3B}"/>
          </ac:picMkLst>
        </pc:picChg>
        <pc:picChg chg="mod">
          <ac:chgData name="Kelley Bayern" userId="S::kbayern@nexstar.tv::927211f5-a65a-48a9-b261-16e0a14214c9" providerId="AD" clId="Web-{8E647B16-FA98-2A5A-9A6E-CAF5FB623312}" dt="2019-10-21T17:06:53.924" v="2392" actId="1076"/>
          <ac:picMkLst>
            <pc:docMk/>
            <pc:sldMk cId="2441142259" sldId="258"/>
            <ac:picMk id="9" creationId="{CEB19C9E-E79C-48B9-BF46-150B41E15316}"/>
          </ac:picMkLst>
        </pc:picChg>
      </pc:sldChg>
      <pc:sldChg chg="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3993216517" sldId="259"/>
        </pc:sldMkLst>
      </pc:sldChg>
      <pc:sldChg chg="addSp modSp modTransition">
        <pc:chgData name="Kelley Bayern" userId="S::kbayern@nexstar.tv::927211f5-a65a-48a9-b261-16e0a14214c9" providerId="AD" clId="Web-{8E647B16-FA98-2A5A-9A6E-CAF5FB623312}" dt="2019-10-21T17:32:10.933" v="2470" actId="1076"/>
        <pc:sldMkLst>
          <pc:docMk/>
          <pc:sldMk cId="367228772" sldId="260"/>
        </pc:sldMkLst>
        <pc:spChg chg="add mod ord">
          <ac:chgData name="Kelley Bayern" userId="S::kbayern@nexstar.tv::927211f5-a65a-48a9-b261-16e0a14214c9" providerId="AD" clId="Web-{8E647B16-FA98-2A5A-9A6E-CAF5FB623312}" dt="2019-10-21T17:11:22.347" v="2463" actId="14100"/>
          <ac:spMkLst>
            <pc:docMk/>
            <pc:sldMk cId="367228772" sldId="260"/>
            <ac:spMk id="3" creationId="{F19E9675-D755-4AF5-A9D2-F8F588D6D2D5}"/>
          </ac:spMkLst>
        </pc:spChg>
        <pc:spChg chg="mod">
          <ac:chgData name="Kelley Bayern" userId="S::kbayern@nexstar.tv::927211f5-a65a-48a9-b261-16e0a14214c9" providerId="AD" clId="Web-{8E647B16-FA98-2A5A-9A6E-CAF5FB623312}" dt="2019-10-21T17:32:10.933" v="2470" actId="1076"/>
          <ac:spMkLst>
            <pc:docMk/>
            <pc:sldMk cId="367228772" sldId="260"/>
            <ac:spMk id="4" creationId="{93660990-42D5-4DEB-B3AB-CD1E22C6ACB5}"/>
          </ac:spMkLst>
        </pc:spChg>
        <pc:spChg chg="mod">
          <ac:chgData name="Kelley Bayern" userId="S::kbayern@nexstar.tv::927211f5-a65a-48a9-b261-16e0a14214c9" providerId="AD" clId="Web-{8E647B16-FA98-2A5A-9A6E-CAF5FB623312}" dt="2019-10-21T17:11:18.675" v="2461" actId="20577"/>
          <ac:spMkLst>
            <pc:docMk/>
            <pc:sldMk cId="367228772" sldId="260"/>
            <ac:spMk id="5" creationId="{5843C006-BFF1-425E-B9B2-C0D109770DAB}"/>
          </ac:spMkLst>
        </pc:spChg>
        <pc:spChg chg="mod">
          <ac:chgData name="Kelley Bayern" userId="S::kbayern@nexstar.tv::927211f5-a65a-48a9-b261-16e0a14214c9" providerId="AD" clId="Web-{8E647B16-FA98-2A5A-9A6E-CAF5FB623312}" dt="2019-10-21T17:32:04.902" v="2469" actId="1076"/>
          <ac:spMkLst>
            <pc:docMk/>
            <pc:sldMk cId="367228772" sldId="260"/>
            <ac:spMk id="6" creationId="{C2C0AEDF-E71D-471A-9B8E-E829F3097F7B}"/>
          </ac:spMkLst>
        </pc:spChg>
        <pc:spChg chg="add mod">
          <ac:chgData name="Kelley Bayern" userId="S::kbayern@nexstar.tv::927211f5-a65a-48a9-b261-16e0a14214c9" providerId="AD" clId="Web-{8E647B16-FA98-2A5A-9A6E-CAF5FB623312}" dt="2019-10-21T17:09:38.409" v="2454" actId="1076"/>
          <ac:spMkLst>
            <pc:docMk/>
            <pc:sldMk cId="367228772" sldId="260"/>
            <ac:spMk id="7" creationId="{EA99206F-F087-472D-9426-C8B587CBD0EB}"/>
          </ac:spMkLst>
        </pc:spChg>
      </pc:sldChg>
      <pc:sldChg chg="del ord">
        <pc:chgData name="Kelley Bayern" userId="S::kbayern@nexstar.tv::927211f5-a65a-48a9-b261-16e0a14214c9" providerId="AD" clId="Web-{8E647B16-FA98-2A5A-9A6E-CAF5FB623312}" dt="2019-10-21T15:22:45.943" v="2061"/>
        <pc:sldMkLst>
          <pc:docMk/>
          <pc:sldMk cId="1545215952" sldId="261"/>
        </pc:sldMkLst>
      </pc:sldChg>
      <pc:sldChg chg="modSp ord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55573548" sldId="262"/>
        </pc:sldMkLst>
        <pc:spChg chg="mod">
          <ac:chgData name="Kelley Bayern" userId="S::kbayern@nexstar.tv::927211f5-a65a-48a9-b261-16e0a14214c9" providerId="AD" clId="Web-{8E647B16-FA98-2A5A-9A6E-CAF5FB623312}" dt="2019-10-21T14:22:16.692" v="540" actId="20577"/>
          <ac:spMkLst>
            <pc:docMk/>
            <pc:sldMk cId="55573548" sldId="262"/>
            <ac:spMk id="2" creationId="{21ACF275-C51F-4D78-B0BB-E0561EF30265}"/>
          </ac:spMkLst>
        </pc:spChg>
        <pc:spChg chg="mod">
          <ac:chgData name="Kelley Bayern" userId="S::kbayern@nexstar.tv::927211f5-a65a-48a9-b261-16e0a14214c9" providerId="AD" clId="Web-{8E647B16-FA98-2A5A-9A6E-CAF5FB623312}" dt="2019-10-21T14:45:59.802" v="1762" actId="20577"/>
          <ac:spMkLst>
            <pc:docMk/>
            <pc:sldMk cId="55573548" sldId="262"/>
            <ac:spMk id="3" creationId="{91C0190C-2D06-4EF3-99E0-1987314847C1}"/>
          </ac:spMkLst>
        </pc:spChg>
      </pc:sldChg>
      <pc:sldChg chg="ord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3488620755" sldId="263"/>
        </pc:sldMkLst>
      </pc:sldChg>
      <pc:sldChg chg="addSp delSp modSp new mod ord modTransition setBg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3219491040" sldId="264"/>
        </pc:sldMkLst>
        <pc:spChg chg="mod">
          <ac:chgData name="Kelley Bayern" userId="S::kbayern@nexstar.tv::927211f5-a65a-48a9-b261-16e0a14214c9" providerId="AD" clId="Web-{8E647B16-FA98-2A5A-9A6E-CAF5FB623312}" dt="2019-10-21T14:47:20.975" v="1770"/>
          <ac:spMkLst>
            <pc:docMk/>
            <pc:sldMk cId="3219491040" sldId="264"/>
            <ac:spMk id="2" creationId="{672ED03F-7345-4365-898E-E9A8E31BF796}"/>
          </ac:spMkLst>
        </pc:spChg>
        <pc:spChg chg="del">
          <ac:chgData name="Kelley Bayern" userId="S::kbayern@nexstar.tv::927211f5-a65a-48a9-b261-16e0a14214c9" providerId="AD" clId="Web-{8E647B16-FA98-2A5A-9A6E-CAF5FB623312}" dt="2019-10-21T14:47:03.819" v="1767"/>
          <ac:spMkLst>
            <pc:docMk/>
            <pc:sldMk cId="3219491040" sldId="264"/>
            <ac:spMk id="3" creationId="{871F3D12-212D-43A5-9C05-FB0A97C34C2D}"/>
          </ac:spMkLst>
        </pc:spChg>
        <pc:spChg chg="add mod">
          <ac:chgData name="Kelley Bayern" userId="S::kbayern@nexstar.tv::927211f5-a65a-48a9-b261-16e0a14214c9" providerId="AD" clId="Web-{8E647B16-FA98-2A5A-9A6E-CAF5FB623312}" dt="2019-10-21T14:53:41.479" v="2009" actId="20577"/>
          <ac:spMkLst>
            <pc:docMk/>
            <pc:sldMk cId="3219491040" sldId="264"/>
            <ac:spMk id="8" creationId="{FDD960E3-2123-4B7F-AE05-7ECC2CE31C70}"/>
          </ac:spMkLst>
        </pc:spChg>
        <pc:picChg chg="add mod ord">
          <ac:chgData name="Kelley Bayern" userId="S::kbayern@nexstar.tv::927211f5-a65a-48a9-b261-16e0a14214c9" providerId="AD" clId="Web-{8E647B16-FA98-2A5A-9A6E-CAF5FB623312}" dt="2019-10-21T14:47:20.975" v="1770"/>
          <ac:picMkLst>
            <pc:docMk/>
            <pc:sldMk cId="3219491040" sldId="264"/>
            <ac:picMk id="4" creationId="{4C68E0EB-D930-4D94-A58F-64EC5BDD9BDB}"/>
          </ac:picMkLst>
        </pc:picChg>
      </pc:sldChg>
      <pc:sldChg chg="addSp delSp modSp new modTransition">
        <pc:chgData name="Kelley Bayern" userId="S::kbayern@nexstar.tv::927211f5-a65a-48a9-b261-16e0a14214c9" providerId="AD" clId="Web-{8E647B16-FA98-2A5A-9A6E-CAF5FB623312}" dt="2019-10-21T17:44:54.438" v="2604" actId="20577"/>
        <pc:sldMkLst>
          <pc:docMk/>
          <pc:sldMk cId="1654533472" sldId="265"/>
        </pc:sldMkLst>
        <pc:spChg chg="mod">
          <ac:chgData name="Kelley Bayern" userId="S::kbayern@nexstar.tv::927211f5-a65a-48a9-b261-16e0a14214c9" providerId="AD" clId="Web-{8E647B16-FA98-2A5A-9A6E-CAF5FB623312}" dt="2019-10-21T17:38:52.732" v="2472" actId="1076"/>
          <ac:spMkLst>
            <pc:docMk/>
            <pc:sldMk cId="1654533472" sldId="265"/>
            <ac:spMk id="2" creationId="{DE5AB6F0-DEBD-42AE-9F98-10CB0011AAE3}"/>
          </ac:spMkLst>
        </pc:spChg>
        <pc:spChg chg="mod">
          <ac:chgData name="Kelley Bayern" userId="S::kbayern@nexstar.tv::927211f5-a65a-48a9-b261-16e0a14214c9" providerId="AD" clId="Web-{8E647B16-FA98-2A5A-9A6E-CAF5FB623312}" dt="2019-10-21T17:38:57.607" v="2473" actId="1076"/>
          <ac:spMkLst>
            <pc:docMk/>
            <pc:sldMk cId="1654533472" sldId="265"/>
            <ac:spMk id="3" creationId="{E148657C-B477-4E7B-8CE0-CD8BE2BD7D2B}"/>
          </ac:spMkLst>
        </pc:spChg>
        <pc:spChg chg="mod">
          <ac:chgData name="Kelley Bayern" userId="S::kbayern@nexstar.tv::927211f5-a65a-48a9-b261-16e0a14214c9" providerId="AD" clId="Web-{8E647B16-FA98-2A5A-9A6E-CAF5FB623312}" dt="2019-10-21T17:39:01.217" v="2474" actId="1076"/>
          <ac:spMkLst>
            <pc:docMk/>
            <pc:sldMk cId="1654533472" sldId="265"/>
            <ac:spMk id="4" creationId="{077DED76-F932-4530-A373-8C817B98FDF3}"/>
          </ac:spMkLst>
        </pc:spChg>
        <pc:spChg chg="mod">
          <ac:chgData name="Kelley Bayern" userId="S::kbayern@nexstar.tv::927211f5-a65a-48a9-b261-16e0a14214c9" providerId="AD" clId="Web-{8E647B16-FA98-2A5A-9A6E-CAF5FB623312}" dt="2019-10-21T17:39:10.717" v="2477" actId="1076"/>
          <ac:spMkLst>
            <pc:docMk/>
            <pc:sldMk cId="1654533472" sldId="265"/>
            <ac:spMk id="5" creationId="{BA5D69C1-2BF1-4FDA-9C5F-2DEB05A5A8AA}"/>
          </ac:spMkLst>
        </pc:spChg>
        <pc:spChg chg="mod">
          <ac:chgData name="Kelley Bayern" userId="S::kbayern@nexstar.tv::927211f5-a65a-48a9-b261-16e0a14214c9" providerId="AD" clId="Web-{8E647B16-FA98-2A5A-9A6E-CAF5FB623312}" dt="2019-10-21T17:39:13.451" v="2478" actId="1076"/>
          <ac:spMkLst>
            <pc:docMk/>
            <pc:sldMk cId="1654533472" sldId="265"/>
            <ac:spMk id="6" creationId="{AB722C8A-AACB-413B-A231-5A88FFBDE3AB}"/>
          </ac:spMkLst>
        </pc:spChg>
        <pc:spChg chg="add mod">
          <ac:chgData name="Kelley Bayern" userId="S::kbayern@nexstar.tv::927211f5-a65a-48a9-b261-16e0a14214c9" providerId="AD" clId="Web-{8E647B16-FA98-2A5A-9A6E-CAF5FB623312}" dt="2019-10-21T17:44:54.438" v="2604" actId="20577"/>
          <ac:spMkLst>
            <pc:docMk/>
            <pc:sldMk cId="1654533472" sldId="265"/>
            <ac:spMk id="8" creationId="{9BDC0FA1-550E-4757-8B4F-9847F0AEC135}"/>
          </ac:spMkLst>
        </pc:spChg>
        <pc:spChg chg="add del">
          <ac:chgData name="Kelley Bayern" userId="S::kbayern@nexstar.tv::927211f5-a65a-48a9-b261-16e0a14214c9" providerId="AD" clId="Web-{8E647B16-FA98-2A5A-9A6E-CAF5FB623312}" dt="2019-10-21T17:39:18.498" v="2480"/>
          <ac:spMkLst>
            <pc:docMk/>
            <pc:sldMk cId="1654533472" sldId="265"/>
            <ac:spMk id="10" creationId="{5243EB70-4CF4-44D4-B02F-C84FEF4EC197}"/>
          </ac:spMkLst>
        </pc:spChg>
        <pc:spChg chg="add del">
          <ac:chgData name="Kelley Bayern" userId="S::kbayern@nexstar.tv::927211f5-a65a-48a9-b261-16e0a14214c9" providerId="AD" clId="Web-{8E647B16-FA98-2A5A-9A6E-CAF5FB623312}" dt="2019-10-21T17:39:26.076" v="2482"/>
          <ac:spMkLst>
            <pc:docMk/>
            <pc:sldMk cId="1654533472" sldId="265"/>
            <ac:spMk id="12" creationId="{C8A80364-6D73-4377-B6C7-A1D0841F2657}"/>
          </ac:spMkLst>
        </pc:spChg>
        <pc:spChg chg="add mod">
          <ac:chgData name="Kelley Bayern" userId="S::kbayern@nexstar.tv::927211f5-a65a-48a9-b261-16e0a14214c9" providerId="AD" clId="Web-{8E647B16-FA98-2A5A-9A6E-CAF5FB623312}" dt="2019-10-21T17:43:31.922" v="2544" actId="14100"/>
          <ac:spMkLst>
            <pc:docMk/>
            <pc:sldMk cId="1654533472" sldId="265"/>
            <ac:spMk id="13" creationId="{FA8E7E8B-9024-410E-B4DD-C03A0F073919}"/>
          </ac:spMkLst>
        </pc:spChg>
      </pc:sldChg>
      <pc:sldChg chg="modSp new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3684608741" sldId="266"/>
        </pc:sldMkLst>
        <pc:spChg chg="mod">
          <ac:chgData name="Kelley Bayern" userId="S::kbayern@nexstar.tv::927211f5-a65a-48a9-b261-16e0a14214c9" providerId="AD" clId="Web-{8E647B16-FA98-2A5A-9A6E-CAF5FB623312}" dt="2019-10-21T14:54:34.574" v="2044" actId="20577"/>
          <ac:spMkLst>
            <pc:docMk/>
            <pc:sldMk cId="3684608741" sldId="266"/>
            <ac:spMk id="2" creationId="{A06F9DA7-F7E0-4E8C-8C92-B3FE5C3B1D7F}"/>
          </ac:spMkLst>
        </pc:spChg>
      </pc:sldChg>
      <pc:sldChg chg="modSp new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2670999333" sldId="267"/>
        </pc:sldMkLst>
        <pc:spChg chg="mod">
          <ac:chgData name="Kelley Bayern" userId="S::kbayern@nexstar.tv::927211f5-a65a-48a9-b261-16e0a14214c9" providerId="AD" clId="Web-{8E647B16-FA98-2A5A-9A6E-CAF5FB623312}" dt="2019-10-21T14:54:50.605" v="2055" actId="20577"/>
          <ac:spMkLst>
            <pc:docMk/>
            <pc:sldMk cId="2670999333" sldId="267"/>
            <ac:spMk id="2" creationId="{727E5F00-9022-42C7-B7D6-8F30772CAC88}"/>
          </ac:spMkLst>
        </pc:spChg>
      </pc:sldChg>
      <pc:sldChg chg="modSp new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1622583094" sldId="268"/>
        </pc:sldMkLst>
        <pc:spChg chg="mod">
          <ac:chgData name="Kelley Bayern" userId="S::kbayern@nexstar.tv::927211f5-a65a-48a9-b261-16e0a14214c9" providerId="AD" clId="Web-{8E647B16-FA98-2A5A-9A6E-CAF5FB623312}" dt="2019-10-21T14:55:07.949" v="2060" actId="20577"/>
          <ac:spMkLst>
            <pc:docMk/>
            <pc:sldMk cId="1622583094" sldId="268"/>
            <ac:spMk id="2" creationId="{51D2D0C9-831D-4771-B84A-730353CB37A8}"/>
          </ac:spMkLst>
        </pc:spChg>
      </pc:sldChg>
      <pc:sldChg chg="modSp new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2225716264" sldId="269"/>
        </pc:sldMkLst>
        <pc:spChg chg="mod">
          <ac:chgData name="Kelley Bayern" userId="S::kbayern@nexstar.tv::927211f5-a65a-48a9-b261-16e0a14214c9" providerId="AD" clId="Web-{8E647B16-FA98-2A5A-9A6E-CAF5FB623312}" dt="2019-10-21T16:12:20.349" v="2066" actId="20577"/>
          <ac:spMkLst>
            <pc:docMk/>
            <pc:sldMk cId="2225716264" sldId="269"/>
            <ac:spMk id="2" creationId="{1DE3540C-8C70-42DF-86C6-73556F49AF19}"/>
          </ac:spMkLst>
        </pc:spChg>
      </pc:sldChg>
      <pc:sldChg chg="addSp delSp modSp new ord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2322365134" sldId="270"/>
        </pc:sldMkLst>
        <pc:spChg chg="mod">
          <ac:chgData name="Kelley Bayern" userId="S::kbayern@nexstar.tv::927211f5-a65a-48a9-b261-16e0a14214c9" providerId="AD" clId="Web-{8E647B16-FA98-2A5A-9A6E-CAF5FB623312}" dt="2019-10-21T16:18:17.069" v="2075" actId="20577"/>
          <ac:spMkLst>
            <pc:docMk/>
            <pc:sldMk cId="2322365134" sldId="270"/>
            <ac:spMk id="2" creationId="{B2A8C06B-A460-4DF7-8E54-C456714782EF}"/>
          </ac:spMkLst>
        </pc:spChg>
        <pc:spChg chg="del">
          <ac:chgData name="Kelley Bayern" userId="S::kbayern@nexstar.tv::927211f5-a65a-48a9-b261-16e0a14214c9" providerId="AD" clId="Web-{8E647B16-FA98-2A5A-9A6E-CAF5FB623312}" dt="2019-10-21T16:17:14.803" v="2068"/>
          <ac:spMkLst>
            <pc:docMk/>
            <pc:sldMk cId="2322365134" sldId="270"/>
            <ac:spMk id="3" creationId="{D746D5ED-2A5A-4ACC-90AF-24FE174821EC}"/>
          </ac:spMkLst>
        </pc:spChg>
        <pc:spChg chg="add mod">
          <ac:chgData name="Kelley Bayern" userId="S::kbayern@nexstar.tv::927211f5-a65a-48a9-b261-16e0a14214c9" providerId="AD" clId="Web-{8E647B16-FA98-2A5A-9A6E-CAF5FB623312}" dt="2019-10-21T16:20:37.585" v="2173" actId="1076"/>
          <ac:spMkLst>
            <pc:docMk/>
            <pc:sldMk cId="2322365134" sldId="270"/>
            <ac:spMk id="7" creationId="{261769A1-43B2-432E-8192-15CA00501BD7}"/>
          </ac:spMkLst>
        </pc:spChg>
        <pc:picChg chg="add del mod ord">
          <ac:chgData name="Kelley Bayern" userId="S::kbayern@nexstar.tv::927211f5-a65a-48a9-b261-16e0a14214c9" providerId="AD" clId="Web-{8E647B16-FA98-2A5A-9A6E-CAF5FB623312}" dt="2019-10-21T16:18:26.741" v="2077"/>
          <ac:picMkLst>
            <pc:docMk/>
            <pc:sldMk cId="2322365134" sldId="270"/>
            <ac:picMk id="4" creationId="{DF5603E6-A1D4-4C7F-B0BC-4D978425DA9A}"/>
          </ac:picMkLst>
        </pc:picChg>
        <pc:picChg chg="add mod">
          <ac:chgData name="Kelley Bayern" userId="S::kbayern@nexstar.tv::927211f5-a65a-48a9-b261-16e0a14214c9" providerId="AD" clId="Web-{8E647B16-FA98-2A5A-9A6E-CAF5FB623312}" dt="2019-10-21T16:20:29.616" v="2170" actId="1076"/>
          <ac:picMkLst>
            <pc:docMk/>
            <pc:sldMk cId="2322365134" sldId="270"/>
            <ac:picMk id="8" creationId="{9789A75C-1B4A-4465-9FAC-0B688AD429D7}"/>
          </ac:picMkLst>
        </pc:picChg>
      </pc:sldChg>
      <pc:sldChg chg="modSp new modTransition">
        <pc:chgData name="Kelley Bayern" userId="S::kbayern@nexstar.tv::927211f5-a65a-48a9-b261-16e0a14214c9" providerId="AD" clId="Web-{8E647B16-FA98-2A5A-9A6E-CAF5FB623312}" dt="2019-10-21T17:12:00.832" v="2467"/>
        <pc:sldMkLst>
          <pc:docMk/>
          <pc:sldMk cId="1651820442" sldId="271"/>
        </pc:sldMkLst>
        <pc:spChg chg="mod">
          <ac:chgData name="Kelley Bayern" userId="S::kbayern@nexstar.tv::927211f5-a65a-48a9-b261-16e0a14214c9" providerId="AD" clId="Web-{8E647B16-FA98-2A5A-9A6E-CAF5FB623312}" dt="2019-10-21T16:22:38.757" v="2248" actId="20577"/>
          <ac:spMkLst>
            <pc:docMk/>
            <pc:sldMk cId="1651820442" sldId="271"/>
            <ac:spMk id="2" creationId="{3397C619-FC3E-4906-A0C7-1B1F9D93F6A1}"/>
          </ac:spMkLst>
        </pc:spChg>
      </pc:sldChg>
      <pc:sldChg chg="addSp delSp modSp new">
        <pc:chgData name="Kelley Bayern" userId="S::kbayern@nexstar.tv::927211f5-a65a-48a9-b261-16e0a14214c9" providerId="AD" clId="Web-{8E647B16-FA98-2A5A-9A6E-CAF5FB623312}" dt="2019-10-21T18:42:29.914" v="3242" actId="1076"/>
        <pc:sldMkLst>
          <pc:docMk/>
          <pc:sldMk cId="164102063" sldId="272"/>
        </pc:sldMkLst>
        <pc:spChg chg="mod">
          <ac:chgData name="Kelley Bayern" userId="S::kbayern@nexstar.tv::927211f5-a65a-48a9-b261-16e0a14214c9" providerId="AD" clId="Web-{8E647B16-FA98-2A5A-9A6E-CAF5FB623312}" dt="2019-10-21T18:01:22.334" v="2622" actId="20577"/>
          <ac:spMkLst>
            <pc:docMk/>
            <pc:sldMk cId="164102063" sldId="272"/>
            <ac:spMk id="2" creationId="{9CCAAB33-E6DD-4694-B980-7844105E511C}"/>
          </ac:spMkLst>
        </pc:spChg>
        <pc:spChg chg="add mod">
          <ac:chgData name="Kelley Bayern" userId="S::kbayern@nexstar.tv::927211f5-a65a-48a9-b261-16e0a14214c9" providerId="AD" clId="Web-{8E647B16-FA98-2A5A-9A6E-CAF5FB623312}" dt="2019-10-21T18:42:29.914" v="3242" actId="1076"/>
          <ac:spMkLst>
            <pc:docMk/>
            <pc:sldMk cId="164102063" sldId="272"/>
            <ac:spMk id="3" creationId="{4F847A99-F1E9-4AD6-AA5A-86AA4230E79A}"/>
          </ac:spMkLst>
        </pc:spChg>
        <pc:spChg chg="del">
          <ac:chgData name="Kelley Bayern" userId="S::kbayern@nexstar.tv::927211f5-a65a-48a9-b261-16e0a14214c9" providerId="AD" clId="Web-{8E647B16-FA98-2A5A-9A6E-CAF5FB623312}" dt="2019-10-21T18:01:50.928" v="2623"/>
          <ac:spMkLst>
            <pc:docMk/>
            <pc:sldMk cId="164102063" sldId="272"/>
            <ac:spMk id="3" creationId="{8BFC039F-7AD2-4B37-96E0-7F70792D532F}"/>
          </ac:spMkLst>
        </pc:spChg>
        <pc:spChg chg="mod">
          <ac:chgData name="Kelley Bayern" userId="S::kbayern@nexstar.tv::927211f5-a65a-48a9-b261-16e0a14214c9" providerId="AD" clId="Web-{8E647B16-FA98-2A5A-9A6E-CAF5FB623312}" dt="2019-10-21T18:42:12.898" v="3237" actId="20577"/>
          <ac:spMkLst>
            <pc:docMk/>
            <pc:sldMk cId="164102063" sldId="272"/>
            <ac:spMk id="4" creationId="{4CA7C6E8-2C07-4C63-B6FB-0CD5FC46E1E9}"/>
          </ac:spMkLst>
        </pc:spChg>
        <pc:picChg chg="add mod ord">
          <ac:chgData name="Kelley Bayern" userId="S::kbayern@nexstar.tv::927211f5-a65a-48a9-b261-16e0a14214c9" providerId="AD" clId="Web-{8E647B16-FA98-2A5A-9A6E-CAF5FB623312}" dt="2019-10-21T18:42:28.242" v="3241" actId="1076"/>
          <ac:picMkLst>
            <pc:docMk/>
            <pc:sldMk cId="164102063" sldId="272"/>
            <ac:picMk id="5" creationId="{5E5C0F60-2A20-4985-B40B-62E06003CE1E}"/>
          </ac:picMkLst>
        </pc:picChg>
      </pc:sldChg>
      <pc:sldChg chg="addSp delSp modSp new">
        <pc:chgData name="Kelley Bayern" userId="S::kbayern@nexstar.tv::927211f5-a65a-48a9-b261-16e0a14214c9" providerId="AD" clId="Web-{8E647B16-FA98-2A5A-9A6E-CAF5FB623312}" dt="2019-10-21T18:21:20.740" v="2751" actId="1076"/>
        <pc:sldMkLst>
          <pc:docMk/>
          <pc:sldMk cId="2490954839" sldId="273"/>
        </pc:sldMkLst>
        <pc:spChg chg="del">
          <ac:chgData name="Kelley Bayern" userId="S::kbayern@nexstar.tv::927211f5-a65a-48a9-b261-16e0a14214c9" providerId="AD" clId="Web-{8E647B16-FA98-2A5A-9A6E-CAF5FB623312}" dt="2019-10-21T18:20:54.146" v="2743"/>
          <ac:spMkLst>
            <pc:docMk/>
            <pc:sldMk cId="2490954839" sldId="273"/>
            <ac:spMk id="3" creationId="{CDD7C0E0-3D5E-4C45-9EE4-37987378CEF0}"/>
          </ac:spMkLst>
        </pc:spChg>
        <pc:picChg chg="add mod ord">
          <ac:chgData name="Kelley Bayern" userId="S::kbayern@nexstar.tv::927211f5-a65a-48a9-b261-16e0a14214c9" providerId="AD" clId="Web-{8E647B16-FA98-2A5A-9A6E-CAF5FB623312}" dt="2019-10-21T18:21:20.740" v="2751" actId="1076"/>
          <ac:picMkLst>
            <pc:docMk/>
            <pc:sldMk cId="2490954839" sldId="273"/>
            <ac:picMk id="4" creationId="{AA274E5A-3AE9-46EB-9B69-B4CE2682AAA8}"/>
          </ac:picMkLst>
        </pc:picChg>
      </pc:sldChg>
      <pc:sldChg chg="addSp delSp modSp new ord">
        <pc:chgData name="Kelley Bayern" userId="S::kbayern@nexstar.tv::927211f5-a65a-48a9-b261-16e0a14214c9" providerId="AD" clId="Web-{8E647B16-FA98-2A5A-9A6E-CAF5FB623312}" dt="2019-10-21T18:27:28.522" v="2981" actId="1076"/>
        <pc:sldMkLst>
          <pc:docMk/>
          <pc:sldMk cId="4104994632" sldId="274"/>
        </pc:sldMkLst>
        <pc:spChg chg="mod">
          <ac:chgData name="Kelley Bayern" userId="S::kbayern@nexstar.tv::927211f5-a65a-48a9-b261-16e0a14214c9" providerId="AD" clId="Web-{8E647B16-FA98-2A5A-9A6E-CAF5FB623312}" dt="2019-10-21T18:25:33.443" v="2926" actId="20577"/>
          <ac:spMkLst>
            <pc:docMk/>
            <pc:sldMk cId="4104994632" sldId="274"/>
            <ac:spMk id="2" creationId="{AD43AC14-FE30-4AD1-B1A1-10720461F0FF}"/>
          </ac:spMkLst>
        </pc:spChg>
        <pc:spChg chg="mod">
          <ac:chgData name="Kelley Bayern" userId="S::kbayern@nexstar.tv::927211f5-a65a-48a9-b261-16e0a14214c9" providerId="AD" clId="Web-{8E647B16-FA98-2A5A-9A6E-CAF5FB623312}" dt="2019-10-21T18:27:28.522" v="2981" actId="1076"/>
          <ac:spMkLst>
            <pc:docMk/>
            <pc:sldMk cId="4104994632" sldId="274"/>
            <ac:spMk id="3" creationId="{32757872-995A-41DE-B732-3A615350987F}"/>
          </ac:spMkLst>
        </pc:spChg>
        <pc:spChg chg="del">
          <ac:chgData name="Kelley Bayern" userId="S::kbayern@nexstar.tv::927211f5-a65a-48a9-b261-16e0a14214c9" providerId="AD" clId="Web-{8E647B16-FA98-2A5A-9A6E-CAF5FB623312}" dt="2019-10-21T18:25:22.975" v="2915"/>
          <ac:spMkLst>
            <pc:docMk/>
            <pc:sldMk cId="4104994632" sldId="274"/>
            <ac:spMk id="4" creationId="{02E8E5A0-874F-4F36-B999-8F095164651C}"/>
          </ac:spMkLst>
        </pc:spChg>
        <pc:spChg chg="del">
          <ac:chgData name="Kelley Bayern" userId="S::kbayern@nexstar.tv::927211f5-a65a-48a9-b261-16e0a14214c9" providerId="AD" clId="Web-{8E647B16-FA98-2A5A-9A6E-CAF5FB623312}" dt="2019-10-21T18:25:39.162" v="2927"/>
          <ac:spMkLst>
            <pc:docMk/>
            <pc:sldMk cId="4104994632" sldId="274"/>
            <ac:spMk id="5" creationId="{200ED273-7E4F-40FF-8A6D-40C48DA97C24}"/>
          </ac:spMkLst>
        </pc:spChg>
        <pc:spChg chg="del">
          <ac:chgData name="Kelley Bayern" userId="S::kbayern@nexstar.tv::927211f5-a65a-48a9-b261-16e0a14214c9" providerId="AD" clId="Web-{8E647B16-FA98-2A5A-9A6E-CAF5FB623312}" dt="2019-10-21T18:25:47.053" v="2928"/>
          <ac:spMkLst>
            <pc:docMk/>
            <pc:sldMk cId="4104994632" sldId="274"/>
            <ac:spMk id="6" creationId="{D7E0ECC8-16B0-4184-AE91-624FACAE00EB}"/>
          </ac:spMkLst>
        </pc:spChg>
        <pc:picChg chg="add mod ord">
          <ac:chgData name="Kelley Bayern" userId="S::kbayern@nexstar.tv::927211f5-a65a-48a9-b261-16e0a14214c9" providerId="AD" clId="Web-{8E647B16-FA98-2A5A-9A6E-CAF5FB623312}" dt="2019-10-21T18:26:05.272" v="2934" actId="1076"/>
          <ac:picMkLst>
            <pc:docMk/>
            <pc:sldMk cId="4104994632" sldId="274"/>
            <ac:picMk id="7" creationId="{16607B4D-FA24-45D4-A811-FB5AB156CF89}"/>
          </ac:picMkLst>
        </pc:picChg>
      </pc:sldChg>
      <pc:sldChg chg="addSp delSp modSp new">
        <pc:chgData name="Kelley Bayern" userId="S::kbayern@nexstar.tv::927211f5-a65a-48a9-b261-16e0a14214c9" providerId="AD" clId="Web-{8E647B16-FA98-2A5A-9A6E-CAF5FB623312}" dt="2019-10-21T18:36:39.991" v="2986"/>
        <pc:sldMkLst>
          <pc:docMk/>
          <pc:sldMk cId="1032415464" sldId="275"/>
        </pc:sldMkLst>
        <pc:spChg chg="del">
          <ac:chgData name="Kelley Bayern" userId="S::kbayern@nexstar.tv::927211f5-a65a-48a9-b261-16e0a14214c9" providerId="AD" clId="Web-{8E647B16-FA98-2A5A-9A6E-CAF5FB623312}" dt="2019-10-21T18:36:28.491" v="2985"/>
          <ac:spMkLst>
            <pc:docMk/>
            <pc:sldMk cId="1032415464" sldId="275"/>
            <ac:spMk id="3" creationId="{BA20D32F-EE49-4E45-90DB-CBAA1C2DDF29}"/>
          </ac:spMkLst>
        </pc:spChg>
        <pc:spChg chg="del">
          <ac:chgData name="Kelley Bayern" userId="S::kbayern@nexstar.tv::927211f5-a65a-48a9-b261-16e0a14214c9" providerId="AD" clId="Web-{8E647B16-FA98-2A5A-9A6E-CAF5FB623312}" dt="2019-10-21T18:36:39.991" v="2986"/>
          <ac:spMkLst>
            <pc:docMk/>
            <pc:sldMk cId="1032415464" sldId="275"/>
            <ac:spMk id="4" creationId="{D9FA14A1-7B90-4698-9E80-DA599A9D9D85}"/>
          </ac:spMkLst>
        </pc:spChg>
        <pc:picChg chg="add mod ord">
          <ac:chgData name="Kelley Bayern" userId="S::kbayern@nexstar.tv::927211f5-a65a-48a9-b261-16e0a14214c9" providerId="AD" clId="Web-{8E647B16-FA98-2A5A-9A6E-CAF5FB623312}" dt="2019-10-21T18:36:28.491" v="2985"/>
          <ac:picMkLst>
            <pc:docMk/>
            <pc:sldMk cId="1032415464" sldId="275"/>
            <ac:picMk id="5" creationId="{49C42407-EE41-4ABC-8E38-D9DDA756FEBC}"/>
          </ac:picMkLst>
        </pc:picChg>
        <pc:picChg chg="add mod ord">
          <ac:chgData name="Kelley Bayern" userId="S::kbayern@nexstar.tv::927211f5-a65a-48a9-b261-16e0a14214c9" providerId="AD" clId="Web-{8E647B16-FA98-2A5A-9A6E-CAF5FB623312}" dt="2019-10-21T18:36:39.991" v="2986"/>
          <ac:picMkLst>
            <pc:docMk/>
            <pc:sldMk cId="1032415464" sldId="275"/>
            <ac:picMk id="7" creationId="{F1B66452-754A-4603-851B-14D3652DBEC4}"/>
          </ac:picMkLst>
        </pc:picChg>
      </pc:sldChg>
      <pc:sldChg chg="new del">
        <pc:chgData name="Kelley Bayern" userId="S::kbayern@nexstar.tv::927211f5-a65a-48a9-b261-16e0a14214c9" providerId="AD" clId="Web-{8E647B16-FA98-2A5A-9A6E-CAF5FB623312}" dt="2019-10-21T18:36:05.804" v="2983"/>
        <pc:sldMkLst>
          <pc:docMk/>
          <pc:sldMk cId="2490519494" sldId="275"/>
        </pc:sldMkLst>
      </pc:sldChg>
      <pc:sldMasterChg chg="modTransition modSldLayout">
        <pc:chgData name="Kelley Bayern" userId="S::kbayern@nexstar.tv::927211f5-a65a-48a9-b261-16e0a14214c9" providerId="AD" clId="Web-{8E647B16-FA98-2A5A-9A6E-CAF5FB623312}" dt="2019-10-21T17:12:00.832" v="2467"/>
        <pc:sldMasterMkLst>
          <pc:docMk/>
          <pc:sldMasterMk cId="3850182027" sldId="2147483672"/>
        </pc:sldMasterMkLst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347060599" sldId="2147483673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74973379" sldId="2147483674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423304840" sldId="2147483675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1668491563" sldId="2147483676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572736551" sldId="2147483677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3362308377" sldId="2147483678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180583062" sldId="2147483679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1084976875" sldId="2147483680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836857241" sldId="2147483681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1877674407" sldId="2147483682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374805419" sldId="2147483683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1165292826" sldId="2147483684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3148341833" sldId="2147483685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2674379306" sldId="2147483686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2352577239" sldId="2147483687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275706513" sldId="2147483688"/>
          </pc:sldLayoutMkLst>
        </pc:sldLayoutChg>
        <pc:sldLayoutChg chg="modTransition">
          <pc:chgData name="Kelley Bayern" userId="S::kbayern@nexstar.tv::927211f5-a65a-48a9-b261-16e0a14214c9" providerId="AD" clId="Web-{8E647B16-FA98-2A5A-9A6E-CAF5FB623312}" dt="2019-10-21T17:12:00.832" v="2467"/>
          <pc:sldLayoutMkLst>
            <pc:docMk/>
            <pc:sldMasterMk cId="3850182027" sldId="2147483672"/>
            <pc:sldLayoutMk cId="2885780551" sldId="2147483689"/>
          </pc:sldLayoutMkLst>
        </pc:sldLayoutChg>
      </pc:sldMasterChg>
    </pc:docChg>
  </pc:docChgLst>
  <pc:docChgLst>
    <pc:chgData name="Kelley Bayern" userId="S::kbayern@nexstar.tv::927211f5-a65a-48a9-b261-16e0a14214c9" providerId="AD" clId="Web-{49EAD3C2-32DF-C8E5-7AC4-689B17890403}"/>
    <pc:docChg chg="modSld addMainMaster delMainMaster">
      <pc:chgData name="Kelley Bayern" userId="S::kbayern@nexstar.tv::927211f5-a65a-48a9-b261-16e0a14214c9" providerId="AD" clId="Web-{49EAD3C2-32DF-C8E5-7AC4-689B17890403}" dt="2019-10-17T16:43:14.878" v="147" actId="1076"/>
      <pc:docMkLst>
        <pc:docMk/>
      </pc:docMkLst>
      <pc:sldChg chg="addSp delSp modSp mod modClrScheme chgLayout">
        <pc:chgData name="Kelley Bayern" userId="S::kbayern@nexstar.tv::927211f5-a65a-48a9-b261-16e0a14214c9" providerId="AD" clId="Web-{49EAD3C2-32DF-C8E5-7AC4-689B17890403}" dt="2019-10-17T16:43:14.878" v="147" actId="1076"/>
        <pc:sldMkLst>
          <pc:docMk/>
          <pc:sldMk cId="109857222" sldId="256"/>
        </pc:sldMkLst>
        <pc:spChg chg="mod ord">
          <ac:chgData name="Kelley Bayern" userId="S::kbayern@nexstar.tv::927211f5-a65a-48a9-b261-16e0a14214c9" providerId="AD" clId="Web-{49EAD3C2-32DF-C8E5-7AC4-689B17890403}" dt="2019-10-17T16:39:05.172" v="125" actId="1076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Kelley Bayern" userId="S::kbayern@nexstar.tv::927211f5-a65a-48a9-b261-16e0a14214c9" providerId="AD" clId="Web-{49EAD3C2-32DF-C8E5-7AC4-689B17890403}" dt="2019-10-17T16:43:14.878" v="147" actId="1076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Kelley Bayern" userId="S::kbayern@nexstar.tv::927211f5-a65a-48a9-b261-16e0a14214c9" providerId="AD" clId="Web-{49EAD3C2-32DF-C8E5-7AC4-689B17890403}" dt="2019-10-17T16:43:10.547" v="146" actId="1076"/>
          <ac:picMkLst>
            <pc:docMk/>
            <pc:sldMk cId="109857222" sldId="256"/>
            <ac:picMk id="4" creationId="{71ADDA02-F0FD-4EB5-B21F-845EF5ACF82A}"/>
          </ac:picMkLst>
        </pc:picChg>
        <pc:picChg chg="add del mod">
          <ac:chgData name="Kelley Bayern" userId="S::kbayern@nexstar.tv::927211f5-a65a-48a9-b261-16e0a14214c9" providerId="AD" clId="Web-{49EAD3C2-32DF-C8E5-7AC4-689B17890403}" dt="2019-10-17T16:20:07.732" v="79"/>
          <ac:picMkLst>
            <pc:docMk/>
            <pc:sldMk cId="109857222" sldId="256"/>
            <ac:picMk id="4" creationId="{E3B11A2A-6ECB-4185-8E80-091EF464FD4C}"/>
          </ac:picMkLst>
        </pc:picChg>
      </pc:sldChg>
      <pc:sldMasterChg chg="del delSldLayout">
        <pc:chgData name="Kelley Bayern" userId="S::kbayern@nexstar.tv::927211f5-a65a-48a9-b261-16e0a14214c9" providerId="AD" clId="Web-{49EAD3C2-32DF-C8E5-7AC4-689B17890403}" dt="2019-10-17T15:53:20.773" v="0"/>
        <pc:sldMasterMkLst>
          <pc:docMk/>
          <pc:sldMasterMk cId="2460954070" sldId="2147483660"/>
        </pc:sldMasterMkLst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 modSldLayout">
        <pc:chgData name="Kelley Bayern" userId="S::kbayern@nexstar.tv::927211f5-a65a-48a9-b261-16e0a14214c9" providerId="AD" clId="Web-{49EAD3C2-32DF-C8E5-7AC4-689B17890403}" dt="2019-10-17T15:53:20.773" v="0"/>
        <pc:sldMasterMkLst>
          <pc:docMk/>
          <pc:sldMasterMk cId="3850182027" sldId="2147483672"/>
        </pc:sldMasterMkLst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347060599" sldId="2147483673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74973379" sldId="2147483674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423304840" sldId="2147483675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1668491563" sldId="2147483676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572736551" sldId="2147483677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3362308377" sldId="2147483678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180583062" sldId="2147483679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1084976875" sldId="2147483680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836857241" sldId="2147483681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1877674407" sldId="2147483682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374805419" sldId="2147483683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1165292826" sldId="2147483684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3148341833" sldId="2147483685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2674379306" sldId="2147483686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2352577239" sldId="2147483687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275706513" sldId="2147483688"/>
          </pc:sldLayoutMkLst>
        </pc:sldLayoutChg>
        <pc:sldLayoutChg chg="add mod replId">
          <pc:chgData name="Kelley Bayern" userId="S::kbayern@nexstar.tv::927211f5-a65a-48a9-b261-16e0a14214c9" providerId="AD" clId="Web-{49EAD3C2-32DF-C8E5-7AC4-689B17890403}" dt="2019-10-17T15:53:20.773" v="0"/>
          <pc:sldLayoutMkLst>
            <pc:docMk/>
            <pc:sldMasterMk cId="3850182027" sldId="2147483672"/>
            <pc:sldLayoutMk cId="2885780551" sldId="2147483689"/>
          </pc:sldLayoutMkLst>
        </pc:sldLayoutChg>
      </pc:sldMasterChg>
    </pc:docChg>
  </pc:docChgLst>
  <pc:docChgLst>
    <pc:chgData name="Kelley Bayern" userId="S::kbayern@nexstar.tv::927211f5-a65a-48a9-b261-16e0a14214c9" providerId="AD" clId="Web-{1DCD278D-7E77-9055-E3A7-15ACF70E1557}"/>
    <pc:docChg chg="addSld delSld modSld">
      <pc:chgData name="Kelley Bayern" userId="S::kbayern@nexstar.tv::927211f5-a65a-48a9-b261-16e0a14214c9" providerId="AD" clId="Web-{1DCD278D-7E77-9055-E3A7-15ACF70E1557}" dt="2019-10-23T17:16:24.755" v="526" actId="1076"/>
      <pc:docMkLst>
        <pc:docMk/>
      </pc:docMkLst>
      <pc:sldChg chg="addSp delSp modSp">
        <pc:chgData name="Kelley Bayern" userId="S::kbayern@nexstar.tv::927211f5-a65a-48a9-b261-16e0a14214c9" providerId="AD" clId="Web-{1DCD278D-7E77-9055-E3A7-15ACF70E1557}" dt="2019-10-23T16:56:23.697" v="482" actId="20577"/>
        <pc:sldMkLst>
          <pc:docMk/>
          <pc:sldMk cId="3272377860" sldId="257"/>
        </pc:sldMkLst>
        <pc:spChg chg="add del mod">
          <ac:chgData name="Kelley Bayern" userId="S::kbayern@nexstar.tv::927211f5-a65a-48a9-b261-16e0a14214c9" providerId="AD" clId="Web-{1DCD278D-7E77-9055-E3A7-15ACF70E1557}" dt="2019-10-23T16:55:05.057" v="468"/>
          <ac:spMkLst>
            <pc:docMk/>
            <pc:sldMk cId="3272377860" sldId="257"/>
            <ac:spMk id="5" creationId="{A9245EE6-F37A-4134-B20F-D56A88271DE7}"/>
          </ac:spMkLst>
        </pc:spChg>
        <pc:spChg chg="mod">
          <ac:chgData name="Kelley Bayern" userId="S::kbayern@nexstar.tv::927211f5-a65a-48a9-b261-16e0a14214c9" providerId="AD" clId="Web-{1DCD278D-7E77-9055-E3A7-15ACF70E1557}" dt="2019-10-23T16:56:23.697" v="482" actId="20577"/>
          <ac:spMkLst>
            <pc:docMk/>
            <pc:sldMk cId="3272377860" sldId="257"/>
            <ac:spMk id="10" creationId="{68008F88-E999-4209-B4C2-6B1FE9C803AE}"/>
          </ac:spMkLst>
        </pc:spChg>
        <pc:picChg chg="del">
          <ac:chgData name="Kelley Bayern" userId="S::kbayern@nexstar.tv::927211f5-a65a-48a9-b261-16e0a14214c9" providerId="AD" clId="Web-{1DCD278D-7E77-9055-E3A7-15ACF70E1557}" dt="2019-10-23T16:53:34.371" v="467"/>
          <ac:picMkLst>
            <pc:docMk/>
            <pc:sldMk cId="3272377860" sldId="257"/>
            <ac:picMk id="4" creationId="{64B96547-7E6A-445C-8494-6CD1D825C490}"/>
          </ac:picMkLst>
        </pc:picChg>
        <pc:picChg chg="del">
          <ac:chgData name="Kelley Bayern" userId="S::kbayern@nexstar.tv::927211f5-a65a-48a9-b261-16e0a14214c9" providerId="AD" clId="Web-{1DCD278D-7E77-9055-E3A7-15ACF70E1557}" dt="2019-10-23T16:53:31.433" v="466"/>
          <ac:picMkLst>
            <pc:docMk/>
            <pc:sldMk cId="3272377860" sldId="257"/>
            <ac:picMk id="6" creationId="{A8384E89-E091-42B3-91AA-47F3CFFFE280}"/>
          </ac:picMkLst>
        </pc:picChg>
        <pc:picChg chg="add mod ord">
          <ac:chgData name="Kelley Bayern" userId="S::kbayern@nexstar.tv::927211f5-a65a-48a9-b261-16e0a14214c9" providerId="AD" clId="Web-{1DCD278D-7E77-9055-E3A7-15ACF70E1557}" dt="2019-10-23T16:55:15.135" v="472" actId="1076"/>
          <ac:picMkLst>
            <pc:docMk/>
            <pc:sldMk cId="3272377860" sldId="257"/>
            <ac:picMk id="7" creationId="{EC8E0D36-1849-4D49-94F3-6E1693E62866}"/>
          </ac:picMkLst>
        </pc:picChg>
        <pc:picChg chg="add del mod">
          <ac:chgData name="Kelley Bayern" userId="S::kbayern@nexstar.tv::927211f5-a65a-48a9-b261-16e0a14214c9" providerId="AD" clId="Web-{1DCD278D-7E77-9055-E3A7-15ACF70E1557}" dt="2019-10-23T16:56:07.869" v="474"/>
          <ac:picMkLst>
            <pc:docMk/>
            <pc:sldMk cId="3272377860" sldId="257"/>
            <ac:picMk id="12" creationId="{55A6F39C-EB91-4A8A-96AC-9E820275A2AA}"/>
          </ac:picMkLst>
        </pc:picChg>
      </pc:sldChg>
      <pc:sldChg chg="addSp delSp modSp">
        <pc:chgData name="Kelley Bayern" userId="S::kbayern@nexstar.tv::927211f5-a65a-48a9-b261-16e0a14214c9" providerId="AD" clId="Web-{1DCD278D-7E77-9055-E3A7-15ACF70E1557}" dt="2019-10-23T16:43:45.550" v="465" actId="1076"/>
        <pc:sldMkLst>
          <pc:docMk/>
          <pc:sldMk cId="3993216517" sldId="259"/>
        </pc:sldMkLst>
        <pc:spChg chg="mod">
          <ac:chgData name="Kelley Bayern" userId="S::kbayern@nexstar.tv::927211f5-a65a-48a9-b261-16e0a14214c9" providerId="AD" clId="Web-{1DCD278D-7E77-9055-E3A7-15ACF70E1557}" dt="2019-10-23T15:32:31.998" v="6" actId="20577"/>
          <ac:spMkLst>
            <pc:docMk/>
            <pc:sldMk cId="3993216517" sldId="259"/>
            <ac:spMk id="2" creationId="{23007985-29E2-4175-BE83-C5AFC820F240}"/>
          </ac:spMkLst>
        </pc:spChg>
        <pc:spChg chg="add del mod">
          <ac:chgData name="Kelley Bayern" userId="S::kbayern@nexstar.tv::927211f5-a65a-48a9-b261-16e0a14214c9" providerId="AD" clId="Web-{1DCD278D-7E77-9055-E3A7-15ACF70E1557}" dt="2019-10-23T16:43:36.535" v="461"/>
          <ac:spMkLst>
            <pc:docMk/>
            <pc:sldMk cId="3993216517" sldId="259"/>
            <ac:spMk id="5" creationId="{CF455709-8E4B-40E9-9ED0-A2F6F0408801}"/>
          </ac:spMkLst>
        </pc:spChg>
        <pc:picChg chg="del">
          <ac:chgData name="Kelley Bayern" userId="S::kbayern@nexstar.tv::927211f5-a65a-48a9-b261-16e0a14214c9" providerId="AD" clId="Web-{1DCD278D-7E77-9055-E3A7-15ACF70E1557}" dt="2019-10-23T16:43:06.801" v="460"/>
          <ac:picMkLst>
            <pc:docMk/>
            <pc:sldMk cId="3993216517" sldId="259"/>
            <ac:picMk id="4" creationId="{4103A724-3552-4761-9372-3E6550BC4153}"/>
          </ac:picMkLst>
        </pc:picChg>
        <pc:picChg chg="add mod ord">
          <ac:chgData name="Kelley Bayern" userId="S::kbayern@nexstar.tv::927211f5-a65a-48a9-b261-16e0a14214c9" providerId="AD" clId="Web-{1DCD278D-7E77-9055-E3A7-15ACF70E1557}" dt="2019-10-23T16:43:45.550" v="465" actId="1076"/>
          <ac:picMkLst>
            <pc:docMk/>
            <pc:sldMk cId="3993216517" sldId="259"/>
            <ac:picMk id="7" creationId="{658B2851-859F-4AB2-AB0E-6DB477EF128C}"/>
          </ac:picMkLst>
        </pc:picChg>
      </pc:sldChg>
      <pc:sldChg chg="modSp">
        <pc:chgData name="Kelley Bayern" userId="S::kbayern@nexstar.tv::927211f5-a65a-48a9-b261-16e0a14214c9" providerId="AD" clId="Web-{1DCD278D-7E77-9055-E3A7-15ACF70E1557}" dt="2019-10-23T15:37:49.197" v="147" actId="20577"/>
        <pc:sldMkLst>
          <pc:docMk/>
          <pc:sldMk cId="55573548" sldId="262"/>
        </pc:sldMkLst>
        <pc:spChg chg="mod">
          <ac:chgData name="Kelley Bayern" userId="S::kbayern@nexstar.tv::927211f5-a65a-48a9-b261-16e0a14214c9" providerId="AD" clId="Web-{1DCD278D-7E77-9055-E3A7-15ACF70E1557}" dt="2019-10-23T15:37:49.197" v="147" actId="20577"/>
          <ac:spMkLst>
            <pc:docMk/>
            <pc:sldMk cId="55573548" sldId="262"/>
            <ac:spMk id="3" creationId="{91C0190C-2D06-4EF3-99E0-1987314847C1}"/>
          </ac:spMkLst>
        </pc:spChg>
      </pc:sldChg>
      <pc:sldChg chg="modSp">
        <pc:chgData name="Kelley Bayern" userId="S::kbayern@nexstar.tv::927211f5-a65a-48a9-b261-16e0a14214c9" providerId="AD" clId="Web-{1DCD278D-7E77-9055-E3A7-15ACF70E1557}" dt="2019-10-23T15:46:58.955" v="215" actId="20577"/>
        <pc:sldMkLst>
          <pc:docMk/>
          <pc:sldMk cId="1654533472" sldId="265"/>
        </pc:sldMkLst>
        <pc:spChg chg="mod">
          <ac:chgData name="Kelley Bayern" userId="S::kbayern@nexstar.tv::927211f5-a65a-48a9-b261-16e0a14214c9" providerId="AD" clId="Web-{1DCD278D-7E77-9055-E3A7-15ACF70E1557}" dt="2019-10-23T15:40:16.335" v="173" actId="20577"/>
          <ac:spMkLst>
            <pc:docMk/>
            <pc:sldMk cId="1654533472" sldId="265"/>
            <ac:spMk id="4" creationId="{077DED76-F932-4530-A373-8C817B98FDF3}"/>
          </ac:spMkLst>
        </pc:spChg>
        <pc:spChg chg="mod">
          <ac:chgData name="Kelley Bayern" userId="S::kbayern@nexstar.tv::927211f5-a65a-48a9-b261-16e0a14214c9" providerId="AD" clId="Web-{1DCD278D-7E77-9055-E3A7-15ACF70E1557}" dt="2019-10-23T15:46:58.955" v="215" actId="20577"/>
          <ac:spMkLst>
            <pc:docMk/>
            <pc:sldMk cId="1654533472" sldId="265"/>
            <ac:spMk id="6" creationId="{AB722C8A-AACB-413B-A231-5A88FFBDE3AB}"/>
          </ac:spMkLst>
        </pc:spChg>
        <pc:spChg chg="mod">
          <ac:chgData name="Kelley Bayern" userId="S::kbayern@nexstar.tv::927211f5-a65a-48a9-b261-16e0a14214c9" providerId="AD" clId="Web-{1DCD278D-7E77-9055-E3A7-15ACF70E1557}" dt="2019-10-23T15:38:53.039" v="156" actId="1076"/>
          <ac:spMkLst>
            <pc:docMk/>
            <pc:sldMk cId="1654533472" sldId="265"/>
            <ac:spMk id="8" creationId="{9BDC0FA1-550E-4757-8B4F-9847F0AEC135}"/>
          </ac:spMkLst>
        </pc:spChg>
        <pc:spChg chg="mod">
          <ac:chgData name="Kelley Bayern" userId="S::kbayern@nexstar.tv::927211f5-a65a-48a9-b261-16e0a14214c9" providerId="AD" clId="Web-{1DCD278D-7E77-9055-E3A7-15ACF70E1557}" dt="2019-10-23T15:38:46.821" v="155" actId="1076"/>
          <ac:spMkLst>
            <pc:docMk/>
            <pc:sldMk cId="1654533472" sldId="265"/>
            <ac:spMk id="13" creationId="{FA8E7E8B-9024-410E-B4DD-C03A0F073919}"/>
          </ac:spMkLst>
        </pc:spChg>
      </pc:sldChg>
      <pc:sldChg chg="delSp modSp mod setBg setClrOvrMap">
        <pc:chgData name="Kelley Bayern" userId="S::kbayern@nexstar.tv::927211f5-a65a-48a9-b261-16e0a14214c9" providerId="AD" clId="Web-{1DCD278D-7E77-9055-E3A7-15ACF70E1557}" dt="2019-10-23T17:16:24.755" v="526" actId="1076"/>
        <pc:sldMkLst>
          <pc:docMk/>
          <pc:sldMk cId="2670999333" sldId="267"/>
        </pc:sldMkLst>
        <pc:spChg chg="mod">
          <ac:chgData name="Kelley Bayern" userId="S::kbayern@nexstar.tv::927211f5-a65a-48a9-b261-16e0a14214c9" providerId="AD" clId="Web-{1DCD278D-7E77-9055-E3A7-15ACF70E1557}" dt="2019-10-23T17:16:20.599" v="523" actId="20577"/>
          <ac:spMkLst>
            <pc:docMk/>
            <pc:sldMk cId="2670999333" sldId="267"/>
            <ac:spMk id="2" creationId="{727E5F00-9022-42C7-B7D6-8F30772CAC88}"/>
          </ac:spMkLst>
        </pc:spChg>
        <pc:spChg chg="mod">
          <ac:chgData name="Kelley Bayern" userId="S::kbayern@nexstar.tv::927211f5-a65a-48a9-b261-16e0a14214c9" providerId="AD" clId="Web-{1DCD278D-7E77-9055-E3A7-15ACF70E1557}" dt="2019-10-23T17:16:02.630" v="499"/>
          <ac:spMkLst>
            <pc:docMk/>
            <pc:sldMk cId="2670999333" sldId="267"/>
            <ac:spMk id="9" creationId="{4C28018D-8C73-4D52-9840-DDE26BBBA8F3}"/>
          </ac:spMkLst>
        </pc:spChg>
        <pc:spChg chg="del">
          <ac:chgData name="Kelley Bayern" userId="S::kbayern@nexstar.tv::927211f5-a65a-48a9-b261-16e0a14214c9" providerId="AD" clId="Web-{1DCD278D-7E77-9055-E3A7-15ACF70E1557}" dt="2019-10-23T17:16:02.630" v="499"/>
          <ac:spMkLst>
            <pc:docMk/>
            <pc:sldMk cId="2670999333" sldId="267"/>
            <ac:spMk id="12" creationId="{B4AAD3FD-83A5-4B89-9F8F-01B8870865BE}"/>
          </ac:spMkLst>
        </pc:spChg>
        <pc:spChg chg="del">
          <ac:chgData name="Kelley Bayern" userId="S::kbayern@nexstar.tv::927211f5-a65a-48a9-b261-16e0a14214c9" providerId="AD" clId="Web-{1DCD278D-7E77-9055-E3A7-15ACF70E1557}" dt="2019-10-23T17:16:02.630" v="499"/>
          <ac:spMkLst>
            <pc:docMk/>
            <pc:sldMk cId="2670999333" sldId="267"/>
            <ac:spMk id="14" creationId="{61752F1D-FC0F-4103-9584-630E643CCDA6}"/>
          </ac:spMkLst>
        </pc:spChg>
        <pc:spChg chg="del">
          <ac:chgData name="Kelley Bayern" userId="S::kbayern@nexstar.tv::927211f5-a65a-48a9-b261-16e0a14214c9" providerId="AD" clId="Web-{1DCD278D-7E77-9055-E3A7-15ACF70E1557}" dt="2019-10-23T17:16:02.630" v="499"/>
          <ac:spMkLst>
            <pc:docMk/>
            <pc:sldMk cId="2670999333" sldId="267"/>
            <ac:spMk id="16" creationId="{70151CB7-E7DE-4917-B831-01DF9CE01306}"/>
          </ac:spMkLst>
        </pc:spChg>
        <pc:spChg chg="del">
          <ac:chgData name="Kelley Bayern" userId="S::kbayern@nexstar.tv::927211f5-a65a-48a9-b261-16e0a14214c9" providerId="AD" clId="Web-{1DCD278D-7E77-9055-E3A7-15ACF70E1557}" dt="2019-10-23T17:16:02.630" v="499"/>
          <ac:spMkLst>
            <pc:docMk/>
            <pc:sldMk cId="2670999333" sldId="267"/>
            <ac:spMk id="18" creationId="{A92A1116-1C84-41DF-B803-1F7B0883EC82}"/>
          </ac:spMkLst>
        </pc:spChg>
        <pc:picChg chg="mod">
          <ac:chgData name="Kelley Bayern" userId="S::kbayern@nexstar.tv::927211f5-a65a-48a9-b261-16e0a14214c9" providerId="AD" clId="Web-{1DCD278D-7E77-9055-E3A7-15ACF70E1557}" dt="2019-10-23T17:16:24.755" v="526" actId="1076"/>
          <ac:picMkLst>
            <pc:docMk/>
            <pc:sldMk cId="2670999333" sldId="267"/>
            <ac:picMk id="5" creationId="{4E00F531-2659-49E1-A442-8E474E1BA384}"/>
          </ac:picMkLst>
        </pc:picChg>
      </pc:sldChg>
      <pc:sldChg chg="modSp">
        <pc:chgData name="Kelley Bayern" userId="S::kbayern@nexstar.tv::927211f5-a65a-48a9-b261-16e0a14214c9" providerId="AD" clId="Web-{1DCD278D-7E77-9055-E3A7-15ACF70E1557}" dt="2019-10-23T15:31:55.748" v="4" actId="20577"/>
        <pc:sldMkLst>
          <pc:docMk/>
          <pc:sldMk cId="2322365134" sldId="270"/>
        </pc:sldMkLst>
        <pc:spChg chg="mod">
          <ac:chgData name="Kelley Bayern" userId="S::kbayern@nexstar.tv::927211f5-a65a-48a9-b261-16e0a14214c9" providerId="AD" clId="Web-{1DCD278D-7E77-9055-E3A7-15ACF70E1557}" dt="2019-10-23T15:31:55.748" v="4" actId="20577"/>
          <ac:spMkLst>
            <pc:docMk/>
            <pc:sldMk cId="2322365134" sldId="270"/>
            <ac:spMk id="2" creationId="{B2A8C06B-A460-4DF7-8E54-C456714782EF}"/>
          </ac:spMkLst>
        </pc:spChg>
        <pc:spChg chg="mod">
          <ac:chgData name="Kelley Bayern" userId="S::kbayern@nexstar.tv::927211f5-a65a-48a9-b261-16e0a14214c9" providerId="AD" clId="Web-{1DCD278D-7E77-9055-E3A7-15ACF70E1557}" dt="2019-10-23T15:31:53.342" v="2" actId="20577"/>
          <ac:spMkLst>
            <pc:docMk/>
            <pc:sldMk cId="2322365134" sldId="270"/>
            <ac:spMk id="7" creationId="{261769A1-43B2-432E-8192-15CA00501BD7}"/>
          </ac:spMkLst>
        </pc:spChg>
      </pc:sldChg>
      <pc:sldChg chg="modSp">
        <pc:chgData name="Kelley Bayern" userId="S::kbayern@nexstar.tv::927211f5-a65a-48a9-b261-16e0a14214c9" providerId="AD" clId="Web-{1DCD278D-7E77-9055-E3A7-15ACF70E1557}" dt="2019-10-23T16:31:03.420" v="457" actId="20577"/>
        <pc:sldMkLst>
          <pc:docMk/>
          <pc:sldMk cId="521014628" sldId="276"/>
        </pc:sldMkLst>
        <pc:spChg chg="mod">
          <ac:chgData name="Kelley Bayern" userId="S::kbayern@nexstar.tv::927211f5-a65a-48a9-b261-16e0a14214c9" providerId="AD" clId="Web-{1DCD278D-7E77-9055-E3A7-15ACF70E1557}" dt="2019-10-23T16:31:03.420" v="457" actId="20577"/>
          <ac:spMkLst>
            <pc:docMk/>
            <pc:sldMk cId="521014628" sldId="276"/>
            <ac:spMk id="3" creationId="{1D6458A9-DAB9-4BDA-BE3C-108FBD4895A7}"/>
          </ac:spMkLst>
        </pc:spChg>
        <pc:spChg chg="mod">
          <ac:chgData name="Kelley Bayern" userId="S::kbayern@nexstar.tv::927211f5-a65a-48a9-b261-16e0a14214c9" providerId="AD" clId="Web-{1DCD278D-7E77-9055-E3A7-15ACF70E1557}" dt="2019-10-23T15:33:34.434" v="8" actId="1076"/>
          <ac:spMkLst>
            <pc:docMk/>
            <pc:sldMk cId="521014628" sldId="276"/>
            <ac:spMk id="9" creationId="{193AA959-2F1D-44A0-B349-43E1A63E646F}"/>
          </ac:spMkLst>
        </pc:spChg>
        <pc:picChg chg="mod">
          <ac:chgData name="Kelley Bayern" userId="S::kbayern@nexstar.tv::927211f5-a65a-48a9-b261-16e0a14214c9" providerId="AD" clId="Web-{1DCD278D-7E77-9055-E3A7-15ACF70E1557}" dt="2019-10-23T15:34:48.543" v="60" actId="1076"/>
          <ac:picMkLst>
            <pc:docMk/>
            <pc:sldMk cId="521014628" sldId="276"/>
            <ac:picMk id="7" creationId="{06DABE16-D61D-4DBD-AC81-5C4C347F8E58}"/>
          </ac:picMkLst>
        </pc:picChg>
      </pc:sldChg>
      <pc:sldChg chg="modSp">
        <pc:chgData name="Kelley Bayern" userId="S::kbayern@nexstar.tv::927211f5-a65a-48a9-b261-16e0a14214c9" providerId="AD" clId="Web-{1DCD278D-7E77-9055-E3A7-15ACF70E1557}" dt="2019-10-23T16:09:45.327" v="340" actId="20577"/>
        <pc:sldMkLst>
          <pc:docMk/>
          <pc:sldMk cId="2799322165" sldId="277"/>
        </pc:sldMkLst>
        <pc:spChg chg="mod">
          <ac:chgData name="Kelley Bayern" userId="S::kbayern@nexstar.tv::927211f5-a65a-48a9-b261-16e0a14214c9" providerId="AD" clId="Web-{1DCD278D-7E77-9055-E3A7-15ACF70E1557}" dt="2019-10-23T16:09:45.327" v="340" actId="20577"/>
          <ac:spMkLst>
            <pc:docMk/>
            <pc:sldMk cId="2799322165" sldId="277"/>
            <ac:spMk id="10" creationId="{8A4D4EBF-4761-45C3-83F4-68875E10A3B6}"/>
          </ac:spMkLst>
        </pc:spChg>
        <pc:picChg chg="mod">
          <ac:chgData name="Kelley Bayern" userId="S::kbayern@nexstar.tv::927211f5-a65a-48a9-b261-16e0a14214c9" providerId="AD" clId="Web-{1DCD278D-7E77-9055-E3A7-15ACF70E1557}" dt="2019-10-23T16:08:16" v="308" actId="1076"/>
          <ac:picMkLst>
            <pc:docMk/>
            <pc:sldMk cId="2799322165" sldId="277"/>
            <ac:picMk id="7" creationId="{BDF9C2C4-B261-48C1-BE66-C0215760411C}"/>
          </ac:picMkLst>
        </pc:picChg>
      </pc:sldChg>
      <pc:sldChg chg="modSp new del">
        <pc:chgData name="Kelley Bayern" userId="S::kbayern@nexstar.tv::927211f5-a65a-48a9-b261-16e0a14214c9" providerId="AD" clId="Web-{1DCD278D-7E77-9055-E3A7-15ACF70E1557}" dt="2019-10-23T16:16:44.244" v="351"/>
        <pc:sldMkLst>
          <pc:docMk/>
          <pc:sldMk cId="920674055" sldId="278"/>
        </pc:sldMkLst>
        <pc:spChg chg="mod">
          <ac:chgData name="Kelley Bayern" userId="S::kbayern@nexstar.tv::927211f5-a65a-48a9-b261-16e0a14214c9" providerId="AD" clId="Web-{1DCD278D-7E77-9055-E3A7-15ACF70E1557}" dt="2019-10-23T16:16:39.369" v="350" actId="20577"/>
          <ac:spMkLst>
            <pc:docMk/>
            <pc:sldMk cId="920674055" sldId="278"/>
            <ac:spMk id="2" creationId="{D9C60E85-B187-4CFC-B771-CEA1FA8BFDC8}"/>
          </ac:spMkLst>
        </pc:spChg>
      </pc:sldChg>
      <pc:sldChg chg="delSp modSp new del">
        <pc:chgData name="Kelley Bayern" userId="S::kbayern@nexstar.tv::927211f5-a65a-48a9-b261-16e0a14214c9" providerId="AD" clId="Web-{1DCD278D-7E77-9055-E3A7-15ACF70E1557}" dt="2019-10-23T16:31:07.779" v="459"/>
        <pc:sldMkLst>
          <pc:docMk/>
          <pc:sldMk cId="3911848991" sldId="278"/>
        </pc:sldMkLst>
        <pc:spChg chg="mod">
          <ac:chgData name="Kelley Bayern" userId="S::kbayern@nexstar.tv::927211f5-a65a-48a9-b261-16e0a14214c9" providerId="AD" clId="Web-{1DCD278D-7E77-9055-E3A7-15ACF70E1557}" dt="2019-10-23T16:17:13.149" v="374" actId="20577"/>
          <ac:spMkLst>
            <pc:docMk/>
            <pc:sldMk cId="3911848991" sldId="278"/>
            <ac:spMk id="2" creationId="{D29182A7-840D-4DC1-8EDC-BB11227D5F26}"/>
          </ac:spMkLst>
        </pc:spChg>
        <pc:spChg chg="mod">
          <ac:chgData name="Kelley Bayern" userId="S::kbayern@nexstar.tv::927211f5-a65a-48a9-b261-16e0a14214c9" providerId="AD" clId="Web-{1DCD278D-7E77-9055-E3A7-15ACF70E1557}" dt="2019-10-23T16:17:38.727" v="400" actId="1076"/>
          <ac:spMkLst>
            <pc:docMk/>
            <pc:sldMk cId="3911848991" sldId="278"/>
            <ac:spMk id="3" creationId="{8A0CEA8D-BA0A-4628-9D6E-9447AE3CF781}"/>
          </ac:spMkLst>
        </pc:spChg>
        <pc:spChg chg="del">
          <ac:chgData name="Kelley Bayern" userId="S::kbayern@nexstar.tv::927211f5-a65a-48a9-b261-16e0a14214c9" providerId="AD" clId="Web-{1DCD278D-7E77-9055-E3A7-15ACF70E1557}" dt="2019-10-23T16:16:54.478" v="353"/>
          <ac:spMkLst>
            <pc:docMk/>
            <pc:sldMk cId="3911848991" sldId="278"/>
            <ac:spMk id="4" creationId="{3A4E8631-560B-4CE9-B764-B25B87864D60}"/>
          </ac:spMkLst>
        </pc:spChg>
        <pc:spChg chg="del">
          <ac:chgData name="Kelley Bayern" userId="S::kbayern@nexstar.tv::927211f5-a65a-48a9-b261-16e0a14214c9" providerId="AD" clId="Web-{1DCD278D-7E77-9055-E3A7-15ACF70E1557}" dt="2019-10-23T16:16:58.368" v="354"/>
          <ac:spMkLst>
            <pc:docMk/>
            <pc:sldMk cId="3911848991" sldId="278"/>
            <ac:spMk id="5" creationId="{BAC110F3-93F4-41EB-86FB-F5C3DF415998}"/>
          </ac:spMkLst>
        </pc:spChg>
        <pc:spChg chg="mod">
          <ac:chgData name="Kelley Bayern" userId="S::kbayern@nexstar.tv::927211f5-a65a-48a9-b261-16e0a14214c9" providerId="AD" clId="Web-{1DCD278D-7E77-9055-E3A7-15ACF70E1557}" dt="2019-10-23T16:17:41.305" v="401" actId="1076"/>
          <ac:spMkLst>
            <pc:docMk/>
            <pc:sldMk cId="3911848991" sldId="278"/>
            <ac:spMk id="6" creationId="{4DEA4AB6-6E00-4A4D-B5BF-65C09095D2AC}"/>
          </ac:spMkLst>
        </pc:spChg>
      </pc:sldChg>
    </pc:docChg>
  </pc:docChgLst>
  <pc:docChgLst>
    <pc:chgData name="Kelley Bayern" userId="S::kbayern@nexstar.tv::927211f5-a65a-48a9-b261-16e0a14214c9" providerId="AD" clId="Web-{47B6EF0F-D2BD-BB98-8A03-B1C4935C706D}"/>
    <pc:docChg chg="addSld modSld">
      <pc:chgData name="Kelley Bayern" userId="S::kbayern@nexstar.tv::927211f5-a65a-48a9-b261-16e0a14214c9" providerId="AD" clId="Web-{47B6EF0F-D2BD-BB98-8A03-B1C4935C706D}" dt="2019-10-17T16:56:51.436" v="22"/>
      <pc:docMkLst>
        <pc:docMk/>
      </pc:docMkLst>
      <pc:sldChg chg="modSp new">
        <pc:chgData name="Kelley Bayern" userId="S::kbayern@nexstar.tv::927211f5-a65a-48a9-b261-16e0a14214c9" providerId="AD" clId="Web-{47B6EF0F-D2BD-BB98-8A03-B1C4935C706D}" dt="2019-10-17T16:45:42.828" v="16" actId="20577"/>
        <pc:sldMkLst>
          <pc:docMk/>
          <pc:sldMk cId="3272377860" sldId="257"/>
        </pc:sldMkLst>
        <pc:spChg chg="mod">
          <ac:chgData name="Kelley Bayern" userId="S::kbayern@nexstar.tv::927211f5-a65a-48a9-b261-16e0a14214c9" providerId="AD" clId="Web-{47B6EF0F-D2BD-BB98-8A03-B1C4935C706D}" dt="2019-10-17T16:45:42.828" v="16" actId="20577"/>
          <ac:spMkLst>
            <pc:docMk/>
            <pc:sldMk cId="3272377860" sldId="257"/>
            <ac:spMk id="2" creationId="{F2DD881A-55E1-4F40-B6AD-CAE98792BF15}"/>
          </ac:spMkLst>
        </pc:spChg>
      </pc:sldChg>
      <pc:sldChg chg="addSp delSp modSp new addAnim modAnim">
        <pc:chgData name="Kelley Bayern" userId="S::kbayern@nexstar.tv::927211f5-a65a-48a9-b261-16e0a14214c9" providerId="AD" clId="Web-{47B6EF0F-D2BD-BB98-8A03-B1C4935C706D}" dt="2019-10-17T16:56:51.436" v="22"/>
        <pc:sldMkLst>
          <pc:docMk/>
          <pc:sldMk cId="2441142259" sldId="258"/>
        </pc:sldMkLst>
        <pc:spChg chg="del">
          <ac:chgData name="Kelley Bayern" userId="S::kbayern@nexstar.tv::927211f5-a65a-48a9-b261-16e0a14214c9" providerId="AD" clId="Web-{47B6EF0F-D2BD-BB98-8A03-B1C4935C706D}" dt="2019-10-17T16:54:09.655" v="18"/>
          <ac:spMkLst>
            <pc:docMk/>
            <pc:sldMk cId="2441142259" sldId="258"/>
            <ac:spMk id="4" creationId="{FC2B1B53-7046-4E11-A8AD-AAD3102E8D5F}"/>
          </ac:spMkLst>
        </pc:spChg>
        <pc:spChg chg="del">
          <ac:chgData name="Kelley Bayern" userId="S::kbayern@nexstar.tv::927211f5-a65a-48a9-b261-16e0a14214c9" providerId="AD" clId="Web-{47B6EF0F-D2BD-BB98-8A03-B1C4935C706D}" dt="2019-10-17T16:54:22.124" v="19"/>
          <ac:spMkLst>
            <pc:docMk/>
            <pc:sldMk cId="2441142259" sldId="258"/>
            <ac:spMk id="6" creationId="{65672964-ADC4-43C9-B750-6BD76023D80F}"/>
          </ac:spMkLst>
        </pc:spChg>
        <pc:picChg chg="add mod ord">
          <ac:chgData name="Kelley Bayern" userId="S::kbayern@nexstar.tv::927211f5-a65a-48a9-b261-16e0a14214c9" providerId="AD" clId="Web-{47B6EF0F-D2BD-BB98-8A03-B1C4935C706D}" dt="2019-10-17T16:54:09.655" v="18"/>
          <ac:picMkLst>
            <pc:docMk/>
            <pc:sldMk cId="2441142259" sldId="258"/>
            <ac:picMk id="7" creationId="{50CEA434-4F23-4481-B393-19BDCACE3328}"/>
          </ac:picMkLst>
        </pc:picChg>
        <pc:picChg chg="add mod ord">
          <ac:chgData name="Kelley Bayern" userId="S::kbayern@nexstar.tv::927211f5-a65a-48a9-b261-16e0a14214c9" providerId="AD" clId="Web-{47B6EF0F-D2BD-BB98-8A03-B1C4935C706D}" dt="2019-10-17T16:54:22.124" v="19"/>
          <ac:picMkLst>
            <pc:docMk/>
            <pc:sldMk cId="2441142259" sldId="258"/>
            <ac:picMk id="9" creationId="{CEB19C9E-E79C-48B9-BF46-150B41E15316}"/>
          </ac:picMkLst>
        </pc:picChg>
      </pc:sldChg>
    </pc:docChg>
  </pc:docChgLst>
  <pc:docChgLst>
    <pc:chgData name="Kelley Bayern" userId="S::kbayern@nexstar.tv::927211f5-a65a-48a9-b261-16e0a14214c9" providerId="AD" clId="Web-{DCC80669-750D-37F4-922F-261F3D186288}"/>
    <pc:docChg chg="modSld">
      <pc:chgData name="Kelley Bayern" userId="S::kbayern@nexstar.tv::927211f5-a65a-48a9-b261-16e0a14214c9" providerId="AD" clId="Web-{DCC80669-750D-37F4-922F-261F3D186288}" dt="2019-10-17T18:34:11.505" v="333" actId="1076"/>
      <pc:docMkLst>
        <pc:docMk/>
      </pc:docMkLst>
      <pc:sldChg chg="addSp delSp modSp">
        <pc:chgData name="Kelley Bayern" userId="S::kbayern@nexstar.tv::927211f5-a65a-48a9-b261-16e0a14214c9" providerId="AD" clId="Web-{DCC80669-750D-37F4-922F-261F3D186288}" dt="2019-10-17T18:34:11.505" v="333" actId="1076"/>
        <pc:sldMkLst>
          <pc:docMk/>
          <pc:sldMk cId="3272377860" sldId="257"/>
        </pc:sldMkLst>
        <pc:spChg chg="mod">
          <ac:chgData name="Kelley Bayern" userId="S::kbayern@nexstar.tv::927211f5-a65a-48a9-b261-16e0a14214c9" providerId="AD" clId="Web-{DCC80669-750D-37F4-922F-261F3D186288}" dt="2019-10-17T18:30:02.847" v="195" actId="20577"/>
          <ac:spMkLst>
            <pc:docMk/>
            <pc:sldMk cId="3272377860" sldId="257"/>
            <ac:spMk id="2" creationId="{F2DD881A-55E1-4F40-B6AD-CAE98792BF15}"/>
          </ac:spMkLst>
        </pc:spChg>
        <pc:spChg chg="del">
          <ac:chgData name="Kelley Bayern" userId="S::kbayern@nexstar.tv::927211f5-a65a-48a9-b261-16e0a14214c9" providerId="AD" clId="Web-{DCC80669-750D-37F4-922F-261F3D186288}" dt="2019-10-17T18:20:18.873" v="99"/>
          <ac:spMkLst>
            <pc:docMk/>
            <pc:sldMk cId="3272377860" sldId="257"/>
            <ac:spMk id="3" creationId="{FA7AD3F6-99E6-448F-92C8-834A2E665584}"/>
          </ac:spMkLst>
        </pc:spChg>
        <pc:spChg chg="add mod">
          <ac:chgData name="Kelley Bayern" userId="S::kbayern@nexstar.tv::927211f5-a65a-48a9-b261-16e0a14214c9" providerId="AD" clId="Web-{DCC80669-750D-37F4-922F-261F3D186288}" dt="2019-10-17T18:33:07.802" v="226" actId="14100"/>
          <ac:spMkLst>
            <pc:docMk/>
            <pc:sldMk cId="3272377860" sldId="257"/>
            <ac:spMk id="8" creationId="{96884AAF-4D85-4947-80F8-366B740E106A}"/>
          </ac:spMkLst>
        </pc:spChg>
        <pc:spChg chg="add mod">
          <ac:chgData name="Kelley Bayern" userId="S::kbayern@nexstar.tv::927211f5-a65a-48a9-b261-16e0a14214c9" providerId="AD" clId="Web-{DCC80669-750D-37F4-922F-261F3D186288}" dt="2019-10-17T18:34:08.318" v="332" actId="1076"/>
          <ac:spMkLst>
            <pc:docMk/>
            <pc:sldMk cId="3272377860" sldId="257"/>
            <ac:spMk id="9" creationId="{1C782EE6-9532-4B9B-88D6-66919F4A3836}"/>
          </ac:spMkLst>
        </pc:spChg>
        <pc:spChg chg="add mod">
          <ac:chgData name="Kelley Bayern" userId="S::kbayern@nexstar.tv::927211f5-a65a-48a9-b261-16e0a14214c9" providerId="AD" clId="Web-{DCC80669-750D-37F4-922F-261F3D186288}" dt="2019-10-17T18:34:11.505" v="333" actId="1076"/>
          <ac:spMkLst>
            <pc:docMk/>
            <pc:sldMk cId="3272377860" sldId="257"/>
            <ac:spMk id="10" creationId="{68008F88-E999-4209-B4C2-6B1FE9C803AE}"/>
          </ac:spMkLst>
        </pc:spChg>
        <pc:picChg chg="add mod ord">
          <ac:chgData name="Kelley Bayern" userId="S::kbayern@nexstar.tv::927211f5-a65a-48a9-b261-16e0a14214c9" providerId="AD" clId="Web-{DCC80669-750D-37F4-922F-261F3D186288}" dt="2019-10-17T18:27:51.471" v="179" actId="1076"/>
          <ac:picMkLst>
            <pc:docMk/>
            <pc:sldMk cId="3272377860" sldId="257"/>
            <ac:picMk id="4" creationId="{64B96547-7E6A-445C-8494-6CD1D825C490}"/>
          </ac:picMkLst>
        </pc:picChg>
        <pc:picChg chg="add mod">
          <ac:chgData name="Kelley Bayern" userId="S::kbayern@nexstar.tv::927211f5-a65a-48a9-b261-16e0a14214c9" providerId="AD" clId="Web-{DCC80669-750D-37F4-922F-261F3D186288}" dt="2019-10-17T18:27:56.221" v="181" actId="1076"/>
          <ac:picMkLst>
            <pc:docMk/>
            <pc:sldMk cId="3272377860" sldId="257"/>
            <ac:picMk id="6" creationId="{A8384E89-E091-42B3-91AA-47F3CFFFE280}"/>
          </ac:picMkLst>
        </pc:picChg>
      </pc:sldChg>
      <pc:sldChg chg="addSp delSp modSp delAnim modAnim">
        <pc:chgData name="Kelley Bayern" userId="S::kbayern@nexstar.tv::927211f5-a65a-48a9-b261-16e0a14214c9" providerId="AD" clId="Web-{DCC80669-750D-37F4-922F-261F3D186288}" dt="2019-10-17T18:30:48.066" v="206" actId="1076"/>
        <pc:sldMkLst>
          <pc:docMk/>
          <pc:sldMk cId="2441142259" sldId="258"/>
        </pc:sldMkLst>
        <pc:spChg chg="mod">
          <ac:chgData name="Kelley Bayern" userId="S::kbayern@nexstar.tv::927211f5-a65a-48a9-b261-16e0a14214c9" providerId="AD" clId="Web-{DCC80669-750D-37F4-922F-261F3D186288}" dt="2019-10-17T17:04:53.203" v="96" actId="20577"/>
          <ac:spMkLst>
            <pc:docMk/>
            <pc:sldMk cId="2441142259" sldId="258"/>
            <ac:spMk id="2" creationId="{01F1A035-0F48-4D33-B0B5-DC8C7F696397}"/>
          </ac:spMkLst>
        </pc:spChg>
        <pc:spChg chg="mod">
          <ac:chgData name="Kelley Bayern" userId="S::kbayern@nexstar.tv::927211f5-a65a-48a9-b261-16e0a14214c9" providerId="AD" clId="Web-{DCC80669-750D-37F4-922F-261F3D186288}" dt="2019-10-17T18:30:42.035" v="205" actId="1076"/>
          <ac:spMkLst>
            <pc:docMk/>
            <pc:sldMk cId="2441142259" sldId="258"/>
            <ac:spMk id="3" creationId="{B9EBDCDC-796A-4243-8E33-10B592D3E8C6}"/>
          </ac:spMkLst>
        </pc:spChg>
        <pc:spChg chg="mod">
          <ac:chgData name="Kelley Bayern" userId="S::kbayern@nexstar.tv::927211f5-a65a-48a9-b261-16e0a14214c9" providerId="AD" clId="Web-{DCC80669-750D-37F4-922F-261F3D186288}" dt="2019-10-17T18:30:48.066" v="206" actId="1076"/>
          <ac:spMkLst>
            <pc:docMk/>
            <pc:sldMk cId="2441142259" sldId="258"/>
            <ac:spMk id="5" creationId="{68E02A49-A720-4EB9-94A4-94C10CFF930E}"/>
          </ac:spMkLst>
        </pc:spChg>
        <pc:spChg chg="add del mod">
          <ac:chgData name="Kelley Bayern" userId="S::kbayern@nexstar.tv::927211f5-a65a-48a9-b261-16e0a14214c9" providerId="AD" clId="Web-{DCC80669-750D-37F4-922F-261F3D186288}" dt="2019-10-17T17:01:24.594" v="2"/>
          <ac:spMkLst>
            <pc:docMk/>
            <pc:sldMk cId="2441142259" sldId="258"/>
            <ac:spMk id="6" creationId="{12E7AE13-E838-41EF-8EEA-F6D055894977}"/>
          </ac:spMkLst>
        </pc:spChg>
        <pc:picChg chg="del">
          <ac:chgData name="Kelley Bayern" userId="S::kbayern@nexstar.tv::927211f5-a65a-48a9-b261-16e0a14214c9" providerId="AD" clId="Web-{DCC80669-750D-37F4-922F-261F3D186288}" dt="2019-10-17T17:01:12.781" v="1"/>
          <ac:picMkLst>
            <pc:docMk/>
            <pc:sldMk cId="2441142259" sldId="258"/>
            <ac:picMk id="7" creationId="{50CEA434-4F23-4481-B393-19BDCACE3328}"/>
          </ac:picMkLst>
        </pc:picChg>
        <pc:picChg chg="add mod ord">
          <ac:chgData name="Kelley Bayern" userId="S::kbayern@nexstar.tv::927211f5-a65a-48a9-b261-16e0a14214c9" providerId="AD" clId="Web-{DCC80669-750D-37F4-922F-261F3D186288}" dt="2019-10-17T18:30:39.925" v="204" actId="1076"/>
          <ac:picMkLst>
            <pc:docMk/>
            <pc:sldMk cId="2441142259" sldId="258"/>
            <ac:picMk id="8" creationId="{E32B536F-7C38-4442-9441-70B9AB07FB3B}"/>
          </ac:picMkLst>
        </pc:picChg>
        <pc:picChg chg="mod">
          <ac:chgData name="Kelley Bayern" userId="S::kbayern@nexstar.tv::927211f5-a65a-48a9-b261-16e0a14214c9" providerId="AD" clId="Web-{DCC80669-750D-37F4-922F-261F3D186288}" dt="2019-10-17T18:30:29.113" v="200" actId="1076"/>
          <ac:picMkLst>
            <pc:docMk/>
            <pc:sldMk cId="2441142259" sldId="258"/>
            <ac:picMk id="9" creationId="{CEB19C9E-E79C-48B9-BF46-150B41E1531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3053" y="637524"/>
            <a:ext cx="8825658" cy="1521152"/>
          </a:xfrm>
        </p:spPr>
        <p:txBody>
          <a:bodyPr/>
          <a:lstStyle/>
          <a:p>
            <a:r>
              <a:rPr lang="en-US" dirty="0"/>
              <a:t>2019-2020 Winter Outlook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2189" y="4110057"/>
            <a:ext cx="4514645" cy="145235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400" dirty="0"/>
              <a:t>Kelley </a:t>
            </a:r>
            <a:r>
              <a:rPr lang="en-US" sz="2400" dirty="0" err="1"/>
              <a:t>bayern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1800" dirty="0"/>
              <a:t>meteorologist</a:t>
            </a:r>
          </a:p>
          <a:p>
            <a:pPr>
              <a:spcBef>
                <a:spcPts val="600"/>
              </a:spcBef>
            </a:pPr>
            <a:r>
              <a:rPr lang="en-US" sz="1800" dirty="0" err="1"/>
              <a:t>Koin</a:t>
            </a:r>
            <a:r>
              <a:rPr lang="en-US" sz="1800" dirty="0"/>
              <a:t> 6 news, </a:t>
            </a:r>
            <a:r>
              <a:rPr lang="en-US" sz="1800" dirty="0" err="1"/>
              <a:t>portland</a:t>
            </a:r>
            <a:r>
              <a:rPr lang="en-US" sz="1800" dirty="0"/>
              <a:t>, or</a:t>
            </a:r>
          </a:p>
        </p:txBody>
      </p:sp>
      <p:pic>
        <p:nvPicPr>
          <p:cNvPr id="4" name="Picture 4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71ADDA02-F0FD-4EB5-B21F-845EF5ACF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762" y="1415427"/>
            <a:ext cx="1834016" cy="148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2" y="1594398"/>
            <a:ext cx="5908431" cy="4431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Mt. Hood Summit – June 2019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51" y="1594398"/>
            <a:ext cx="3558237" cy="443132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104" y="1598071"/>
            <a:ext cx="3470027" cy="44217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8830" y="808130"/>
            <a:ext cx="4302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Summer Top Out and Ski Down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39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A8C06B-A460-4DF7-8E54-C4567147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E. Pacific cooling trend?</a:t>
            </a:r>
          </a:p>
        </p:txBody>
      </p:sp>
      <p:pic>
        <p:nvPicPr>
          <p:cNvPr id="8" name="Picture 8" descr="A close up of a map&#10;&#10;Description generated with very high confidence">
            <a:extLst>
              <a:ext uri="{FF2B5EF4-FFF2-40B4-BE49-F238E27FC236}">
                <a16:creationId xmlns="" xmlns:a16="http://schemas.microsoft.com/office/drawing/2014/main" id="{9789A75C-1B4A-4465-9FAC-0B688AD42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9" y="1375110"/>
            <a:ext cx="7505699" cy="454831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261769A1-43B2-432E-8192-15CA00501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185" y="2043893"/>
            <a:ext cx="4979073" cy="41954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Equitorial sea surface </a:t>
            </a:r>
            <a:r>
              <a:rPr lang="en-US" sz="2400" dirty="0" smtClean="0"/>
              <a:t>temps: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- above average in western &amp; central Pacific</a:t>
            </a:r>
          </a:p>
          <a:p>
            <a:pPr marL="457200" lvl="1" indent="0">
              <a:buNone/>
            </a:pPr>
            <a:r>
              <a:rPr lang="en-US" sz="2400" dirty="0"/>
              <a:t>- below average in eastern Pacific</a:t>
            </a:r>
          </a:p>
        </p:txBody>
      </p:sp>
    </p:spTree>
    <p:extLst>
      <p:ext uri="{BB962C8B-B14F-4D97-AF65-F5344CB8AC3E}">
        <p14:creationId xmlns:p14="http://schemas.microsoft.com/office/powerpoint/2010/main" val="232236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007985-29E2-4175-BE83-C5AFC820F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E. Pacific cooling trend?</a:t>
            </a:r>
          </a:p>
        </p:txBody>
      </p:sp>
      <p:pic>
        <p:nvPicPr>
          <p:cNvPr id="7" name="Picture 7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658B2851-859F-4AB2-AB0E-6DB477EF1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0328" y="1007379"/>
            <a:ext cx="6382827" cy="5179622"/>
          </a:xfrm>
          <a:ln w="3175">
            <a:solidFill>
              <a:schemeClr val="tx1"/>
            </a:solidFill>
          </a:ln>
        </p:spPr>
      </p:pic>
      <p:pic>
        <p:nvPicPr>
          <p:cNvPr id="6" name="Picture 6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BEA2E811-07D4-4FC6-8D54-AE51C8C7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17" y="1136334"/>
            <a:ext cx="3922143" cy="50221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321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DD881A-55E1-4F40-B6AD-CAE98792B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625" y="-58615"/>
            <a:ext cx="9404723" cy="1400530"/>
          </a:xfrm>
        </p:spPr>
        <p:txBody>
          <a:bodyPr/>
          <a:lstStyle/>
          <a:p>
            <a:r>
              <a:rPr lang="en-US" dirty="0"/>
              <a:t>Currently ENSO-Neutral</a:t>
            </a:r>
          </a:p>
        </p:txBody>
      </p:sp>
      <p:pic>
        <p:nvPicPr>
          <p:cNvPr id="7" name="Picture 10" descr="A close up of a map&#10;&#10;Description generated with very high confidence">
            <a:extLst>
              <a:ext uri="{FF2B5EF4-FFF2-40B4-BE49-F238E27FC236}">
                <a16:creationId xmlns="" xmlns:a16="http://schemas.microsoft.com/office/drawing/2014/main" id="{EC8E0D36-1849-4D49-94F3-6E1693E62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3119" y="1263574"/>
            <a:ext cx="6397281" cy="5094213"/>
          </a:xfrm>
          <a:ln w="3175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6884AAF-4D85-4947-80F8-366B740E106A}"/>
              </a:ext>
            </a:extLst>
          </p:cNvPr>
          <p:cNvSpPr txBox="1"/>
          <p:nvPr/>
        </p:nvSpPr>
        <p:spPr>
          <a:xfrm>
            <a:off x="7355457" y="817298"/>
            <a:ext cx="3965275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ENSO-Neutral favored through: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C782EE6-9532-4B9B-88D6-66919F4A3836}"/>
              </a:ext>
            </a:extLst>
          </p:cNvPr>
          <p:cNvSpPr txBox="1"/>
          <p:nvPr/>
        </p:nvSpPr>
        <p:spPr>
          <a:xfrm>
            <a:off x="7498012" y="1864596"/>
            <a:ext cx="3965275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- Fall</a:t>
            </a:r>
            <a:r>
              <a:rPr lang="en-US" sz="2600" dirty="0"/>
              <a:t>: ~85% chance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08F88-E999-4209-B4C2-6B1FE9C803AE}"/>
              </a:ext>
            </a:extLst>
          </p:cNvPr>
          <p:cNvSpPr txBox="1"/>
          <p:nvPr/>
        </p:nvSpPr>
        <p:spPr>
          <a:xfrm>
            <a:off x="7498012" y="2404707"/>
            <a:ext cx="448485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- Winter</a:t>
            </a:r>
            <a:r>
              <a:rPr lang="en-US" sz="2600" dirty="0"/>
              <a:t>: 55-60% chance</a:t>
            </a:r>
          </a:p>
        </p:txBody>
      </p:sp>
    </p:spTree>
    <p:extLst>
      <p:ext uri="{BB962C8B-B14F-4D97-AF65-F5344CB8AC3E}">
        <p14:creationId xmlns:p14="http://schemas.microsoft.com/office/powerpoint/2010/main" val="327237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F1A035-0F48-4D33-B0B5-DC8C7F696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NOAA - Likelihood </a:t>
            </a:r>
            <a:r>
              <a:rPr lang="en-US" sz="3200" dirty="0"/>
              <a:t>of temperature &amp; precipitation above, near, or below average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9EBDCDC-796A-4243-8E33-10B592D3E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9610" y="1643350"/>
            <a:ext cx="4396338" cy="576262"/>
          </a:xfrm>
        </p:spPr>
        <p:txBody>
          <a:bodyPr>
            <a:noAutofit/>
          </a:bodyPr>
          <a:lstStyle/>
          <a:p>
            <a:r>
              <a:rPr lang="en-US" dirty="0"/>
              <a:t>No part of the U.S. favors below-average temperatures, PNW favoring warmer than normal temperatures.</a:t>
            </a:r>
          </a:p>
        </p:txBody>
      </p:sp>
      <p:pic>
        <p:nvPicPr>
          <p:cNvPr id="8" name="Picture 9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E32B536F-7C38-4442-9441-70B9AB07FB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9829" y="2365466"/>
            <a:ext cx="5273431" cy="3464535"/>
          </a:xfrm>
          <a:ln w="3175">
            <a:solidFill>
              <a:schemeClr val="tx1"/>
            </a:solidFill>
          </a:ln>
        </p:spPr>
      </p:pic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8E02A49-A720-4EB9-94A4-94C10CFF9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8802" y="1439662"/>
            <a:ext cx="4396339" cy="576262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/>
              <a:t>Equal chance of below, near, or above average precipitation</a:t>
            </a:r>
          </a:p>
        </p:txBody>
      </p:sp>
      <p:pic>
        <p:nvPicPr>
          <p:cNvPr id="9" name="Picture 9" descr="A picture containing text, map&#10;&#10;Description generated with very high confidence">
            <a:extLst>
              <a:ext uri="{FF2B5EF4-FFF2-40B4-BE49-F238E27FC236}">
                <a16:creationId xmlns="" xmlns:a16="http://schemas.microsoft.com/office/drawing/2014/main" id="{CEB19C9E-E79C-48B9-BF46-150B41E1531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95292" y="2355828"/>
            <a:ext cx="5264730" cy="3458818"/>
          </a:xfr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114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19E9675-D755-4AF5-A9D2-F8F588D6D2D5}"/>
              </a:ext>
            </a:extLst>
          </p:cNvPr>
          <p:cNvSpPr/>
          <p:nvPr/>
        </p:nvSpPr>
        <p:spPr>
          <a:xfrm>
            <a:off x="6539629" y="1592718"/>
            <a:ext cx="3448434" cy="40695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C5654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2C3C71-626A-4684-A687-F130F4A4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ENSO-Neutral Years</a:t>
            </a:r>
            <a:r>
              <a:rPr lang="en-US" dirty="0" smtClean="0"/>
              <a:t>:  20 Samples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3660990-42D5-4DEB-B3AB-CD1E22C6ACB5}"/>
              </a:ext>
            </a:extLst>
          </p:cNvPr>
          <p:cNvSpPr txBox="1"/>
          <p:nvPr/>
        </p:nvSpPr>
        <p:spPr>
          <a:xfrm>
            <a:off x="3685041" y="579379"/>
            <a:ext cx="2743200" cy="58426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endParaRPr lang="en-US" sz="2400" dirty="0">
              <a:ea typeface="+mn-lt"/>
              <a:cs typeface="+mn-lt"/>
            </a:endParaRP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ea typeface="+mn-lt"/>
                <a:cs typeface="+mn-lt"/>
              </a:rPr>
              <a:t>1989-1990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ea typeface="+mn-lt"/>
                <a:cs typeface="+mn-lt"/>
              </a:rPr>
              <a:t>1990-1991</a:t>
            </a:r>
            <a:endParaRPr lang="en-US" dirty="0"/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1992-1993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1993-1994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1996-1997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2001-2002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2003-2004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2012-2013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2013-2014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2016-2017</a:t>
            </a:r>
          </a:p>
          <a:p>
            <a:pPr>
              <a:spcBef>
                <a:spcPts val="1000"/>
              </a:spcBef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843C006-BFF1-425E-B9B2-C0D109770DAB}"/>
              </a:ext>
            </a:extLst>
          </p:cNvPr>
          <p:cNvSpPr txBox="1"/>
          <p:nvPr/>
        </p:nvSpPr>
        <p:spPr>
          <a:xfrm>
            <a:off x="6747038" y="1592718"/>
            <a:ext cx="3463761" cy="3811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endParaRPr lang="en-US" sz="4000" b="1" dirty="0">
              <a:solidFill>
                <a:schemeClr val="accent6">
                  <a:lumMod val="75000"/>
                </a:schemeClr>
              </a:solidFill>
              <a:ea typeface="+mn-lt"/>
              <a:cs typeface="+mn-lt"/>
            </a:endParaRPr>
          </a:p>
          <a:p>
            <a:pPr marL="571500" indent="-571500">
              <a:spcBef>
                <a:spcPts val="1000"/>
              </a:spcBef>
              <a:buFont typeface="Arial"/>
              <a:buChar char="•"/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1978-1979</a:t>
            </a:r>
          </a:p>
          <a:p>
            <a:pPr marL="571500" indent="-571500">
              <a:spcBef>
                <a:spcPts val="1000"/>
              </a:spcBef>
              <a:buFont typeface="Arial"/>
              <a:buChar char="•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1980-1981</a:t>
            </a:r>
          </a:p>
          <a:p>
            <a:pPr marL="571500" indent="-571500">
              <a:spcBef>
                <a:spcPts val="1000"/>
              </a:spcBef>
              <a:buFont typeface="Arial"/>
              <a:buChar char="•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1992-1993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pPr marL="571500" indent="-571500">
              <a:spcBef>
                <a:spcPts val="1000"/>
              </a:spcBef>
              <a:buFont typeface="Arial"/>
              <a:buChar char="•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2003-2004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cs typeface="+mn-lt"/>
            </a:endParaRPr>
          </a:p>
          <a:p>
            <a:pPr marL="571500" indent="-571500">
              <a:spcBef>
                <a:spcPts val="1000"/>
              </a:spcBef>
              <a:buFont typeface="Arial"/>
              <a:buChar char="•"/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2016-2017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2C0AEDF-E71D-471A-9B8E-E829F3097F7B}"/>
              </a:ext>
            </a:extLst>
          </p:cNvPr>
          <p:cNvSpPr txBox="1"/>
          <p:nvPr/>
        </p:nvSpPr>
        <p:spPr>
          <a:xfrm>
            <a:off x="1394731" y="1121608"/>
            <a:ext cx="2815771" cy="54373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ea typeface="+mn-lt"/>
                <a:cs typeface="+mn-lt"/>
              </a:rPr>
              <a:t>1959-1960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ea typeface="+mn-lt"/>
                <a:cs typeface="+mn-lt"/>
              </a:rPr>
              <a:t>1960-1961</a:t>
            </a:r>
            <a:endParaRPr lang="en-US" sz="2400" dirty="0">
              <a:ea typeface="+mn-lt"/>
              <a:cs typeface="+mn-lt"/>
            </a:endParaRP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1961-1962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1962-1963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1966-1967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1967-1968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1978-1979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1980-1981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1981-1982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1985-1986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A99206F-F087-472D-9426-C8B587CBD0EB}"/>
              </a:ext>
            </a:extLst>
          </p:cNvPr>
          <p:cNvSpPr txBox="1"/>
          <p:nvPr/>
        </p:nvSpPr>
        <p:spPr>
          <a:xfrm>
            <a:off x="6748462" y="1854993"/>
            <a:ext cx="38028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Following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Any El Ni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+mj-lt"/>
                <a:cs typeface="+mj-lt"/>
              </a:rPr>
              <a:t>ñ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Oceanic Niño Index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79" y="593698"/>
            <a:ext cx="8431033" cy="548640"/>
          </a:xfrm>
        </p:spPr>
        <p:txBody>
          <a:bodyPr>
            <a:normAutofit/>
          </a:bodyPr>
          <a:lstStyle/>
          <a:p>
            <a:r>
              <a:rPr lang="en-US" dirty="0"/>
              <a:t>running 3-month mean SST anomaly for the Niño 3.4 region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0" y="1311966"/>
            <a:ext cx="9919189" cy="514878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17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6F9DA7-F7E0-4E8C-8C92-B3FE5C3B1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419" y="-82062"/>
            <a:ext cx="9404723" cy="1400530"/>
          </a:xfrm>
        </p:spPr>
        <p:txBody>
          <a:bodyPr/>
          <a:lstStyle/>
          <a:p>
            <a:r>
              <a:rPr lang="en-US" dirty="0" err="1"/>
              <a:t>p</a:t>
            </a:r>
            <a:r>
              <a:rPr lang="en-US" dirty="0" err="1" smtClean="0"/>
              <a:t>DX</a:t>
            </a:r>
            <a:r>
              <a:rPr lang="en-US" dirty="0" smtClean="0"/>
              <a:t> Snowfall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361222" y="580293"/>
            <a:ext cx="4396338" cy="576262"/>
          </a:xfrm>
        </p:spPr>
        <p:txBody>
          <a:bodyPr/>
          <a:lstStyle/>
          <a:p>
            <a:r>
              <a:rPr lang="en-US" dirty="0" smtClean="0"/>
              <a:t>High Variability</a:t>
            </a:r>
            <a:endParaRPr lang="en-US" dirty="0"/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id="{70249C4A-20CF-43B2-AAAE-AD40035030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4422" y="1206224"/>
            <a:ext cx="7735886" cy="4491190"/>
          </a:xfrm>
          <a:ln w="3175"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8227965" y="808126"/>
            <a:ext cx="3665351" cy="43082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 smtClean="0"/>
              <a:t>Avg. Snow/Season Since 1960:</a:t>
            </a:r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smtClean="0"/>
              <a:t>ENSO-Neutral: 6.5”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smtClean="0">
                <a:ea typeface="+mj-lt"/>
                <a:cs typeface="+mj-lt"/>
              </a:rPr>
              <a:t>El Niño: 5.0”</a:t>
            </a:r>
            <a:endParaRPr lang="en-US" dirty="0">
              <a:ea typeface="+mj-lt"/>
              <a:cs typeface="+mj-lt"/>
            </a:endParaRPr>
          </a:p>
          <a:p>
            <a:pPr marL="457200" lvl="1" indent="0">
              <a:buNone/>
            </a:pPr>
            <a:r>
              <a:rPr lang="en-US" dirty="0" smtClean="0">
                <a:ea typeface="+mj-lt"/>
                <a:cs typeface="+mj-lt"/>
              </a:rPr>
              <a:t>- La Niña: 5.3”</a:t>
            </a:r>
          </a:p>
          <a:p>
            <a:pPr marL="457200" lvl="1" indent="0">
              <a:buNone/>
            </a:pPr>
            <a:r>
              <a:rPr lang="en-US" dirty="0" smtClean="0">
                <a:ea typeface="+mj-lt"/>
                <a:cs typeface="+mj-lt"/>
              </a:rPr>
              <a:t>- Normal: 6.0” </a:t>
            </a:r>
            <a:r>
              <a:rPr lang="en-US" sz="1600" dirty="0" smtClean="0">
                <a:ea typeface="+mj-lt"/>
                <a:cs typeface="+mj-lt"/>
              </a:rPr>
              <a:t>(Since 1940)</a:t>
            </a:r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r>
              <a:rPr lang="en-US" b="0" dirty="0" smtClean="0"/>
              <a:t>Top 10 Snowiest Winters Since 1980:</a:t>
            </a:r>
          </a:p>
          <a:p>
            <a:pPr marL="457200" lvl="1" indent="0">
              <a:buNone/>
            </a:pPr>
            <a:r>
              <a:rPr lang="en-US" dirty="0" smtClean="0"/>
              <a:t>- </a:t>
            </a:r>
            <a:r>
              <a:rPr lang="en-US" dirty="0"/>
              <a:t>60% ENSO-Neutral</a:t>
            </a:r>
          </a:p>
          <a:p>
            <a:pPr marL="457200" lvl="1" indent="0">
              <a:buNone/>
            </a:pPr>
            <a:r>
              <a:rPr lang="en-US" dirty="0"/>
              <a:t>- 20% </a:t>
            </a:r>
            <a:r>
              <a:rPr lang="en-US" dirty="0">
                <a:ea typeface="+mj-lt"/>
                <a:cs typeface="+mj-lt"/>
              </a:rPr>
              <a:t>El Niño</a:t>
            </a:r>
          </a:p>
          <a:p>
            <a:pPr marL="457200" lvl="1" indent="0">
              <a:buNone/>
            </a:pPr>
            <a:r>
              <a:rPr lang="en-US" dirty="0" smtClean="0">
                <a:ea typeface="+mj-lt"/>
                <a:cs typeface="+mj-lt"/>
              </a:rPr>
              <a:t>- 20</a:t>
            </a:r>
            <a:r>
              <a:rPr lang="en-US" dirty="0">
                <a:ea typeface="+mj-lt"/>
                <a:cs typeface="+mj-lt"/>
              </a:rPr>
              <a:t>% La </a:t>
            </a:r>
            <a:r>
              <a:rPr lang="en-US" dirty="0" smtClean="0">
                <a:ea typeface="+mj-lt"/>
                <a:cs typeface="+mj-lt"/>
              </a:rPr>
              <a:t>Niña</a:t>
            </a:r>
            <a:endParaRPr lang="en-US" dirty="0">
              <a:ea typeface="+mj-lt"/>
              <a:cs typeface="+mj-lt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60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PDX Snowfall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668" y="627185"/>
            <a:ext cx="4396338" cy="576262"/>
          </a:xfrm>
        </p:spPr>
        <p:txBody>
          <a:bodyPr/>
          <a:lstStyle/>
          <a:p>
            <a:r>
              <a:rPr lang="en-US" dirty="0" smtClean="0"/>
              <a:t>The Break Down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60780" y="312975"/>
            <a:ext cx="4885899" cy="491390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 smtClean="0">
              <a:ea typeface="+mj-lt"/>
              <a:cs typeface="+mj-lt"/>
            </a:endParaRPr>
          </a:p>
          <a:p>
            <a:pPr marL="342900" lvl="1" indent="-342900"/>
            <a:r>
              <a:rPr lang="en-US" sz="2600" dirty="0"/>
              <a:t>Active </a:t>
            </a:r>
            <a:r>
              <a:rPr lang="en-US" sz="2600" dirty="0" smtClean="0"/>
              <a:t>December &amp; January</a:t>
            </a:r>
          </a:p>
          <a:p>
            <a:pPr marL="342900" lvl="1" indent="-342900"/>
            <a:r>
              <a:rPr lang="en-US" sz="2600" dirty="0"/>
              <a:t>30% </a:t>
            </a:r>
            <a:r>
              <a:rPr lang="en-US" sz="2600" dirty="0" smtClean="0"/>
              <a:t>odds of </a:t>
            </a:r>
            <a:r>
              <a:rPr lang="en-US" sz="2600" dirty="0"/>
              <a:t>10” or </a:t>
            </a:r>
            <a:r>
              <a:rPr lang="en-US" sz="2600" dirty="0" smtClean="0"/>
              <a:t>more</a:t>
            </a:r>
            <a:endParaRPr lang="en-US" sz="2600" dirty="0" smtClean="0">
              <a:ea typeface="+mj-lt"/>
              <a:cs typeface="+mj-lt"/>
            </a:endParaRPr>
          </a:p>
          <a:p>
            <a:pPr marL="342900" lvl="1" indent="-342900"/>
            <a:r>
              <a:rPr lang="en-US" sz="2600" dirty="0" smtClean="0">
                <a:ea typeface="+mj-lt"/>
                <a:cs typeface="+mj-lt"/>
              </a:rPr>
              <a:t>65% </a:t>
            </a:r>
            <a:r>
              <a:rPr lang="en-US" sz="2600" dirty="0"/>
              <a:t>odds of </a:t>
            </a:r>
            <a:r>
              <a:rPr lang="en-US" sz="2600" dirty="0" smtClean="0">
                <a:ea typeface="+mj-lt"/>
                <a:cs typeface="+mj-lt"/>
              </a:rPr>
              <a:t>at least 2”</a:t>
            </a:r>
          </a:p>
          <a:p>
            <a:pPr marL="342900" lvl="1" indent="-342900"/>
            <a:r>
              <a:rPr lang="en-US" sz="2600" dirty="0" smtClean="0">
                <a:ea typeface="+mj-lt"/>
                <a:cs typeface="+mj-lt"/>
              </a:rPr>
              <a:t>25% </a:t>
            </a:r>
            <a:r>
              <a:rPr lang="en-US" sz="2600" dirty="0"/>
              <a:t>odds </a:t>
            </a:r>
            <a:r>
              <a:rPr lang="en-US" sz="2600" dirty="0" smtClean="0"/>
              <a:t>of</a:t>
            </a:r>
            <a:r>
              <a:rPr lang="en-US" sz="2600" dirty="0">
                <a:ea typeface="+mj-lt"/>
                <a:cs typeface="+mj-lt"/>
              </a:rPr>
              <a:t> </a:t>
            </a:r>
            <a:r>
              <a:rPr lang="en-US" sz="2600" dirty="0" smtClean="0">
                <a:ea typeface="+mj-lt"/>
                <a:cs typeface="+mj-lt"/>
              </a:rPr>
              <a:t>Trace amounts </a:t>
            </a:r>
          </a:p>
          <a:p>
            <a:pPr marL="0" lvl="1" indent="0">
              <a:buNone/>
            </a:pPr>
            <a:r>
              <a:rPr lang="en-US" sz="2600" dirty="0">
                <a:ea typeface="+mj-lt"/>
                <a:cs typeface="+mj-lt"/>
              </a:rPr>
              <a:t> </a:t>
            </a:r>
            <a:r>
              <a:rPr lang="en-US" sz="2600" dirty="0" smtClean="0">
                <a:ea typeface="+mj-lt"/>
                <a:cs typeface="+mj-lt"/>
              </a:rPr>
              <a:t>   or less</a:t>
            </a:r>
          </a:p>
          <a:p>
            <a:pPr lvl="1"/>
            <a:r>
              <a:rPr lang="en-US" sz="2600" dirty="0" smtClean="0">
                <a:ea typeface="+mj-lt"/>
                <a:cs typeface="+mj-lt"/>
              </a:rPr>
              <a:t>  Never been 4 winters in a</a:t>
            </a:r>
          </a:p>
          <a:p>
            <a:pPr marL="0" lvl="1" indent="0">
              <a:buNone/>
            </a:pPr>
            <a:r>
              <a:rPr lang="en-US" sz="2600" dirty="0" smtClean="0">
                <a:ea typeface="+mj-lt"/>
                <a:cs typeface="+mj-lt"/>
              </a:rPr>
              <a:t>    row with at or above - normal</a:t>
            </a:r>
            <a:endParaRPr lang="en-US" sz="2600" dirty="0" smtClean="0"/>
          </a:p>
          <a:p>
            <a:pPr marL="0" lvl="1" indent="0">
              <a:buNone/>
            </a:pPr>
            <a:r>
              <a:rPr lang="en-US" sz="2600" dirty="0">
                <a:ea typeface="+mj-lt"/>
                <a:cs typeface="+mj-lt"/>
              </a:rPr>
              <a:t> </a:t>
            </a:r>
            <a:r>
              <a:rPr lang="en-US" sz="2600" dirty="0" smtClean="0">
                <a:ea typeface="+mj-lt"/>
                <a:cs typeface="+mj-lt"/>
              </a:rPr>
              <a:t>   snow totals:     </a:t>
            </a:r>
            <a:r>
              <a:rPr lang="en-US" b="1" dirty="0" smtClean="0">
                <a:ea typeface="+mj-lt"/>
                <a:cs typeface="+mj-lt"/>
              </a:rPr>
              <a:t>2017: 11.2” </a:t>
            </a:r>
          </a:p>
          <a:p>
            <a:pPr marL="0" lvl="1" indent="0">
              <a:buNone/>
            </a:pPr>
            <a:r>
              <a:rPr lang="en-US" b="1" dirty="0" smtClean="0">
                <a:ea typeface="+mj-lt"/>
                <a:cs typeface="+mj-lt"/>
              </a:rPr>
              <a:t>		         2018: 7.6” </a:t>
            </a:r>
          </a:p>
          <a:p>
            <a:pPr marL="0" lvl="1" indent="0">
              <a:buNone/>
            </a:pPr>
            <a:r>
              <a:rPr lang="en-US" b="1" dirty="0" smtClean="0">
                <a:ea typeface="+mj-lt"/>
                <a:cs typeface="+mj-lt"/>
              </a:rPr>
              <a:t>                                      2019: 7.0”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392" y="5694903"/>
            <a:ext cx="6201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00050"/>
            <a:r>
              <a:rPr lang="en-US" sz="2000" b="1" dirty="0" smtClean="0">
                <a:solidFill>
                  <a:schemeClr val="bg1"/>
                </a:solidFill>
              </a:rPr>
              <a:t>Average snow totals </a:t>
            </a:r>
            <a:r>
              <a:rPr lang="en-US" sz="2000" b="1" dirty="0">
                <a:solidFill>
                  <a:schemeClr val="bg1"/>
                </a:solidFill>
              </a:rPr>
              <a:t>following </a:t>
            </a:r>
            <a:r>
              <a:rPr lang="en-US" sz="2000" b="1" dirty="0" smtClean="0">
                <a:solidFill>
                  <a:schemeClr val="bg1"/>
                </a:solidFill>
                <a:ea typeface="+mj-lt"/>
                <a:cs typeface="+mj-lt"/>
              </a:rPr>
              <a:t>El </a:t>
            </a:r>
            <a:r>
              <a:rPr lang="en-US" sz="2000" b="1" dirty="0">
                <a:solidFill>
                  <a:schemeClr val="bg1"/>
                </a:solidFill>
                <a:ea typeface="+mj-lt"/>
                <a:cs typeface="+mj-lt"/>
              </a:rPr>
              <a:t>Niño Year: 9.2”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8" y="1380691"/>
            <a:ext cx="6449776" cy="422144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Connector 14"/>
          <p:cNvCxnSpPr/>
          <p:nvPr/>
        </p:nvCxnSpPr>
        <p:spPr>
          <a:xfrm>
            <a:off x="4038154" y="2133462"/>
            <a:ext cx="0" cy="27159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6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north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705" y="1225339"/>
            <a:ext cx="4267200" cy="3108960"/>
          </a:xfrm>
        </p:spPr>
        <p:txBody>
          <a:bodyPr/>
          <a:lstStyle/>
          <a:p>
            <a:r>
              <a:rPr lang="en-US" b="0" dirty="0" smtClean="0"/>
              <a:t>KSEA - February 2019:</a:t>
            </a:r>
          </a:p>
          <a:p>
            <a:r>
              <a:rPr lang="en-US" sz="4800" dirty="0" smtClean="0"/>
              <a:t>20.2”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Second Snowiest February on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KPDX: 6.5”</a:t>
            </a:r>
            <a:endParaRPr lang="en-US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76635" y="620202"/>
            <a:ext cx="4267200" cy="548640"/>
          </a:xfrm>
        </p:spPr>
        <p:txBody>
          <a:bodyPr/>
          <a:lstStyle/>
          <a:p>
            <a:r>
              <a:rPr lang="en-US" dirty="0" smtClean="0"/>
              <a:t>Snowy </a:t>
            </a:r>
            <a:r>
              <a:rPr lang="en-US" dirty="0" err="1" smtClean="0"/>
              <a:t>seatte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78" y="172279"/>
            <a:ext cx="4320210" cy="6480316"/>
          </a:xfr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909391" y="6122504"/>
            <a:ext cx="251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by: Mitch Pittman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6104" y="3963793"/>
            <a:ext cx="5327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Wishcast</a:t>
            </a:r>
            <a:r>
              <a:rPr lang="en-US" sz="3200" b="1" dirty="0" smtClean="0"/>
              <a:t>: 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53265"/>
              </p:ext>
            </p:extLst>
          </p:nvPr>
        </p:nvGraphicFramePr>
        <p:xfrm>
          <a:off x="556589" y="4720847"/>
          <a:ext cx="5671932" cy="90475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7983"/>
                <a:gridCol w="1417983"/>
                <a:gridCol w="1417983"/>
                <a:gridCol w="1417983"/>
              </a:tblGrid>
              <a:tr h="4472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November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December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February</a:t>
                      </a:r>
                      <a:endParaRPr lang="en-US" dirty="0"/>
                    </a:p>
                  </a:txBody>
                  <a:tcPr/>
                </a:tc>
              </a:tr>
              <a:tr h="4574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1”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49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897" y="1406400"/>
            <a:ext cx="6817004" cy="4105834"/>
          </a:xfrm>
          <a:ln w="3175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Mountain Snow - Meadows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1938" y="631215"/>
            <a:ext cx="5038375" cy="576262"/>
          </a:xfrm>
        </p:spPr>
        <p:txBody>
          <a:bodyPr/>
          <a:lstStyle/>
          <a:p>
            <a:r>
              <a:rPr lang="en-US" dirty="0" smtClean="0"/>
              <a:t>Odds favor an </a:t>
            </a:r>
            <a:r>
              <a:rPr lang="en-US" b="1" dirty="0" smtClean="0"/>
              <a:t>EXCELLENT</a:t>
            </a:r>
            <a:r>
              <a:rPr lang="en-US" dirty="0" smtClean="0"/>
              <a:t> Season!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311747" y="1448971"/>
            <a:ext cx="4887182" cy="37417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Already good snowfalls this season</a:t>
            </a:r>
            <a:br>
              <a:rPr lang="en-US" b="0" dirty="0" smtClean="0"/>
            </a:br>
            <a:r>
              <a:rPr lang="en-US" b="0" dirty="0" smtClean="0"/>
              <a:t>- Sept. 28: 7”</a:t>
            </a:r>
            <a:br>
              <a:rPr lang="en-US" b="0" dirty="0" smtClean="0"/>
            </a:br>
            <a:r>
              <a:rPr lang="en-US" b="0" dirty="0" smtClean="0"/>
              <a:t>- Oct. 18: 13”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Average Opening Date over past 25 seasons: Nov. 23</a:t>
            </a:r>
            <a:r>
              <a:rPr lang="en-US" b="0" baseline="30000" dirty="0" smtClean="0"/>
              <a:t>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All ENSO-Neutral years since 1980 have opened for business before Thanksgiving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endParaRPr lang="en-US" b="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246" y="1622268"/>
            <a:ext cx="802795" cy="69441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5753994" y="3459319"/>
            <a:ext cx="5122984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079" y="1264821"/>
            <a:ext cx="6838122" cy="4388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821634" y="5171624"/>
            <a:ext cx="376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Trendcast</a:t>
            </a:r>
            <a:r>
              <a:rPr lang="en-US" sz="3600" b="1" dirty="0" smtClean="0">
                <a:solidFill>
                  <a:schemeClr val="bg1"/>
                </a:solidFill>
              </a:rPr>
              <a:t>: 440”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5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D2D0C9-831D-4771-B84A-730353CB3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PDX Water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C04455-54BC-4EF7-8669-BE4C59D66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15" y="1140385"/>
            <a:ext cx="10027920" cy="3579849"/>
          </a:xfrm>
        </p:spPr>
        <p:txBody>
          <a:bodyPr>
            <a:normAutofit/>
          </a:bodyPr>
          <a:lstStyle/>
          <a:p>
            <a:r>
              <a:rPr lang="en-US" sz="2800" b="0" dirty="0" smtClean="0"/>
              <a:t>PDX Normal: 	36.02”</a:t>
            </a:r>
          </a:p>
          <a:p>
            <a:endParaRPr lang="en-US" sz="2800" b="0" dirty="0"/>
          </a:p>
          <a:p>
            <a:r>
              <a:rPr lang="en-US" sz="2800" b="0" dirty="0" smtClean="0"/>
              <a:t>ENSO-Neutral Year Extreme: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1996-1997:  	</a:t>
            </a:r>
            <a:r>
              <a:rPr lang="en-US" sz="2800" b="0" dirty="0" smtClean="0"/>
              <a:t>58.67”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1993-1994:	</a:t>
            </a:r>
            <a:r>
              <a:rPr lang="en-US" sz="2800" b="0" dirty="0" smtClean="0"/>
              <a:t>23.89”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29" y="166491"/>
            <a:ext cx="6599583" cy="46993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61696" y="4288221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  <a:r>
              <a:rPr lang="en-US" sz="2800" dirty="0" err="1"/>
              <a:t>Trendcast</a:t>
            </a:r>
            <a:r>
              <a:rPr lang="en-US" sz="2800" dirty="0"/>
              <a:t>: 	36.04”</a:t>
            </a:r>
          </a:p>
        </p:txBody>
      </p:sp>
    </p:spTree>
    <p:extLst>
      <p:ext uri="{BB962C8B-B14F-4D97-AF65-F5344CB8AC3E}">
        <p14:creationId xmlns:p14="http://schemas.microsoft.com/office/powerpoint/2010/main" val="162258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2ED03F-7345-4365-898E-E9A8E31BF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6843" y="406528"/>
            <a:ext cx="4767471" cy="1641986"/>
          </a:xfrm>
        </p:spPr>
        <p:txBody>
          <a:bodyPr>
            <a:normAutofit/>
          </a:bodyPr>
          <a:lstStyle/>
          <a:p>
            <a:r>
              <a:rPr lang="en-US" sz="4200" dirty="0"/>
              <a:t>Wind Storms?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FDD960E3-2123-4B7F-AE05-7ECC2CE31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351" y="1846274"/>
            <a:ext cx="4767471" cy="38099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0" dirty="0"/>
              <a:t>J</a:t>
            </a:r>
            <a:r>
              <a:rPr lang="en-US" sz="2400" b="0" dirty="0" smtClean="0"/>
              <a:t>ohn </a:t>
            </a:r>
            <a:r>
              <a:rPr lang="en-US" sz="2400" b="0" dirty="0"/>
              <a:t>Dodge - PNW natural disaster reporting guru (now retired</a:t>
            </a:r>
            <a:r>
              <a:rPr lang="en-US" sz="2400" b="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dirty="0" smtClean="0"/>
              <a:t>Wolf Read: The Storm King</a:t>
            </a:r>
            <a:endParaRPr lang="en-US" sz="2400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dirty="0" smtClean="0"/>
              <a:t>What are the odds </a:t>
            </a:r>
            <a:r>
              <a:rPr lang="en-US" sz="2400" b="0" dirty="0"/>
              <a:t>of Columbus Day Storm size event in the near future</a:t>
            </a:r>
            <a:r>
              <a:rPr lang="en-US" sz="2400" b="0" dirty="0" smtClean="0"/>
              <a:t>?</a:t>
            </a:r>
            <a:endParaRPr lang="en-US" sz="2400" b="0" dirty="0"/>
          </a:p>
        </p:txBody>
      </p:sp>
      <p:pic>
        <p:nvPicPr>
          <p:cNvPr id="4" name="Picture 4" descr="A picture containing outdoor, photo, old, front&#10;&#10;Description generated with very high confidence">
            <a:extLst>
              <a:ext uri="{FF2B5EF4-FFF2-40B4-BE49-F238E27FC236}">
                <a16:creationId xmlns="" xmlns:a16="http://schemas.microsoft.com/office/drawing/2014/main" id="{4C68E0EB-D930-4D94-A58F-64EC5BDD9B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227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9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“classic Storm path”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52" y="715824"/>
            <a:ext cx="5867878" cy="5704882"/>
          </a:xfrm>
        </p:spPr>
      </p:pic>
      <p:sp>
        <p:nvSpPr>
          <p:cNvPr id="5" name="TextBox 4"/>
          <p:cNvSpPr txBox="1"/>
          <p:nvPr/>
        </p:nvSpPr>
        <p:spPr>
          <a:xfrm>
            <a:off x="384312" y="1301738"/>
            <a:ext cx="51683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Extra-tropical cyclone travels inside 130ºW, </a:t>
            </a:r>
            <a:r>
              <a:rPr lang="en-US" dirty="0"/>
              <a:t>south of </a:t>
            </a:r>
            <a:r>
              <a:rPr lang="en-US" dirty="0" smtClean="0"/>
              <a:t>45ºN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Upper Threshold 70 to 80 mph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Oregon sees highest wind gusts in this classic offshore trajectory: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Columbus Day Storm 1962 – </a:t>
            </a:r>
            <a:r>
              <a:rPr lang="en-US" b="1" dirty="0" smtClean="0"/>
              <a:t>116mph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Double Windstorms of Nov 1981 – </a:t>
            </a:r>
            <a:r>
              <a:rPr lang="en-US" b="1" dirty="0" smtClean="0"/>
              <a:t>71mph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Major Windstorm of 1995 – </a:t>
            </a:r>
            <a:r>
              <a:rPr lang="en-US" b="1" dirty="0" smtClean="0"/>
              <a:t>74 mph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Ides of October of 2016 – </a:t>
            </a:r>
            <a:r>
              <a:rPr lang="en-US" b="1" dirty="0" smtClean="0"/>
              <a:t>53 mph</a:t>
            </a:r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42992" y="6428169"/>
            <a:ext cx="279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Wolf Read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13920">
            <a:off x="9995041" y="5075897"/>
            <a:ext cx="13885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123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speed Return intervals (YVCR)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1174144"/>
            <a:ext cx="8116958" cy="3855189"/>
          </a:xfrm>
        </p:spPr>
      </p:pic>
      <p:sp>
        <p:nvSpPr>
          <p:cNvPr id="5" name="TextBox 4"/>
          <p:cNvSpPr txBox="1"/>
          <p:nvPr/>
        </p:nvSpPr>
        <p:spPr>
          <a:xfrm>
            <a:off x="8243867" y="1558232"/>
            <a:ext cx="36914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Moderate: 35 </a:t>
            </a:r>
            <a:r>
              <a:rPr lang="en-US" dirty="0" err="1" smtClean="0"/>
              <a:t>kt</a:t>
            </a:r>
            <a:r>
              <a:rPr lang="en-US" dirty="0"/>
              <a:t> </a:t>
            </a:r>
            <a:r>
              <a:rPr lang="en-US" dirty="0" smtClean="0"/>
              <a:t>– 50 mph gust</a:t>
            </a:r>
          </a:p>
          <a:p>
            <a:r>
              <a:rPr lang="en-US" dirty="0"/>
              <a:t> </a:t>
            </a:r>
            <a:r>
              <a:rPr lang="en-US" dirty="0" smtClean="0"/>
              <a:t>    - Once per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Extreme: 45 </a:t>
            </a:r>
            <a:r>
              <a:rPr lang="en-US" dirty="0" err="1" smtClean="0"/>
              <a:t>kt</a:t>
            </a:r>
            <a:r>
              <a:rPr lang="en-US" dirty="0"/>
              <a:t> </a:t>
            </a:r>
            <a:r>
              <a:rPr lang="en-US" dirty="0" smtClean="0"/>
              <a:t>- 68 mph gust </a:t>
            </a:r>
          </a:p>
          <a:p>
            <a:r>
              <a:rPr lang="en-US" dirty="0"/>
              <a:t> </a:t>
            </a:r>
            <a:r>
              <a:rPr lang="en-US" dirty="0" smtClean="0"/>
              <a:t>    - Once every ~10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Catastrophic: 55kt - 82 mph gust</a:t>
            </a:r>
          </a:p>
          <a:p>
            <a:r>
              <a:rPr lang="en-US" dirty="0"/>
              <a:t> </a:t>
            </a:r>
            <a:r>
              <a:rPr lang="en-US" dirty="0" smtClean="0"/>
              <a:t>    - Once per 100 years</a:t>
            </a:r>
          </a:p>
          <a:p>
            <a:r>
              <a:rPr lang="en-US" dirty="0"/>
              <a:t> </a:t>
            </a:r>
            <a:r>
              <a:rPr lang="en-US" dirty="0" smtClean="0"/>
              <a:t>    - Columbus Day Storm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42049" y="5525293"/>
            <a:ext cx="807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*Similar projections for stations like Portland &amp; Seattle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5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Enso-neutral storms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56176" y="225295"/>
            <a:ext cx="413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Ides Windstorm ~ Typhoon </a:t>
            </a:r>
            <a:r>
              <a:rPr lang="en-US" dirty="0" err="1" smtClean="0"/>
              <a:t>Songda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375" y="990095"/>
            <a:ext cx="587071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Trends: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1981 – </a:t>
            </a:r>
            <a:r>
              <a:rPr lang="en-US" sz="2400" b="1" dirty="0"/>
              <a:t>71mph gusts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1995 – </a:t>
            </a:r>
            <a:r>
              <a:rPr lang="en-US" sz="2400" b="1" dirty="0"/>
              <a:t>74 mph gusts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Windstorm </a:t>
            </a:r>
            <a:r>
              <a:rPr lang="en-US" sz="2400" dirty="0"/>
              <a:t>2014 – </a:t>
            </a:r>
            <a:r>
              <a:rPr lang="en-US" sz="2400" b="1" dirty="0"/>
              <a:t>67 mph gusts</a:t>
            </a:r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Windstorms are most </a:t>
            </a:r>
            <a:r>
              <a:rPr lang="en-US" sz="2400" dirty="0"/>
              <a:t>c</a:t>
            </a:r>
            <a:r>
              <a:rPr lang="en-US" sz="2400" dirty="0" smtClean="0"/>
              <a:t>ommon in ENSO-Neutral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Columbus Day Storm 1962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Inauguration Day Storm 1993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Ides of October Storm 2016</a:t>
            </a:r>
          </a:p>
          <a:p>
            <a:endParaRPr lang="en-US" sz="2400" dirty="0" smtClean="0"/>
          </a:p>
          <a:p>
            <a:endParaRPr lang="en-US" dirty="0" smtClean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6" y="594627"/>
            <a:ext cx="3975651" cy="5984692"/>
          </a:xfrm>
        </p:spPr>
      </p:pic>
      <p:sp>
        <p:nvSpPr>
          <p:cNvPr id="10" name="TextBox 9"/>
          <p:cNvSpPr txBox="1"/>
          <p:nvPr/>
        </p:nvSpPr>
        <p:spPr>
          <a:xfrm>
            <a:off x="956365" y="4982816"/>
            <a:ext cx="5468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b="1" dirty="0" err="1" smtClean="0">
                <a:solidFill>
                  <a:schemeClr val="bg1"/>
                </a:solidFill>
              </a:rPr>
              <a:t>Trendcast</a:t>
            </a:r>
            <a:r>
              <a:rPr lang="en-US" sz="3200" b="1" dirty="0" smtClean="0">
                <a:solidFill>
                  <a:schemeClr val="bg1"/>
                </a:solidFill>
              </a:rPr>
              <a:t>: Overdue for something big!  (70+ mph)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43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E3540C-8C70-42DF-86C6-73556F49A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B82D0A-FA7C-498B-A92D-7E0C95C36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00629"/>
            <a:ext cx="10027920" cy="5220658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800"/>
              </a:spcBef>
              <a:buClrTx/>
              <a:buFont typeface="Arial" pitchFamily="34" charset="0"/>
              <a:buChar char="•"/>
            </a:pPr>
            <a:r>
              <a:rPr lang="en-US" sz="2800" b="0" u="sng" dirty="0" smtClean="0"/>
              <a:t>Low Level Snow</a:t>
            </a:r>
            <a:r>
              <a:rPr lang="en-US" sz="2800" b="0" dirty="0" smtClean="0"/>
              <a:t>: </a:t>
            </a:r>
          </a:p>
          <a:p>
            <a:pPr marL="0" lvl="1" indent="0">
              <a:spcBef>
                <a:spcPts val="800"/>
              </a:spcBef>
              <a:buClrTx/>
              <a:buNone/>
            </a:pPr>
            <a:r>
              <a:rPr lang="en-US" sz="2800" dirty="0" smtClean="0"/>
              <a:t>      -  Early </a:t>
            </a:r>
            <a:r>
              <a:rPr lang="en-US" sz="2800" dirty="0"/>
              <a:t>snow, active </a:t>
            </a:r>
            <a:r>
              <a:rPr lang="en-US" sz="2800" dirty="0" smtClean="0"/>
              <a:t>December (4”) </a:t>
            </a:r>
            <a:r>
              <a:rPr lang="en-US" sz="2800" dirty="0" smtClean="0"/>
              <a:t>through </a:t>
            </a:r>
            <a:r>
              <a:rPr lang="en-US" sz="2800" dirty="0" smtClean="0"/>
              <a:t>January (3”)</a:t>
            </a:r>
            <a:endParaRPr lang="en-US" sz="2800" dirty="0"/>
          </a:p>
          <a:p>
            <a:pPr marL="0" lvl="1" indent="0">
              <a:spcBef>
                <a:spcPts val="800"/>
              </a:spcBef>
              <a:buClrTx/>
              <a:buNone/>
            </a:pPr>
            <a:r>
              <a:rPr lang="en-US" sz="2800" b="0" dirty="0" smtClean="0"/>
              <a:t>      -  Going Bold: </a:t>
            </a:r>
            <a:r>
              <a:rPr lang="en-US" sz="2800" b="0" dirty="0" smtClean="0"/>
              <a:t>9”</a:t>
            </a:r>
            <a:endParaRPr lang="en-US" sz="2800" b="0" dirty="0" smtClean="0"/>
          </a:p>
          <a:p>
            <a:pPr lvl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2800" dirty="0" smtClean="0"/>
              <a:t>   </a:t>
            </a:r>
            <a:r>
              <a:rPr lang="en-US" sz="2800" u="sng" dirty="0" smtClean="0"/>
              <a:t>Plentiful Mountain Snow</a:t>
            </a:r>
            <a:r>
              <a:rPr lang="en-US" sz="2800" dirty="0" smtClean="0"/>
              <a:t>: Great Ski Season!</a:t>
            </a:r>
          </a:p>
          <a:p>
            <a:pPr marL="0" lvl="1" indent="0">
              <a:spcBef>
                <a:spcPts val="800"/>
              </a:spcBef>
              <a:buClrTx/>
              <a:buNone/>
            </a:pPr>
            <a:r>
              <a:rPr lang="en-US" sz="2800" b="0" dirty="0" smtClean="0"/>
              <a:t>     -  Likely open for business before Thanksgiving</a:t>
            </a:r>
          </a:p>
          <a:p>
            <a:pPr lvl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2800" dirty="0" smtClean="0"/>
              <a:t>   </a:t>
            </a:r>
            <a:r>
              <a:rPr lang="en-US" sz="2800" u="sng" dirty="0" smtClean="0"/>
              <a:t>Near-normal Water Year</a:t>
            </a:r>
            <a:r>
              <a:rPr lang="en-US" sz="2800" dirty="0" smtClean="0"/>
              <a:t>: 36.04”</a:t>
            </a:r>
            <a:endParaRPr lang="en-US" sz="2800" b="0" dirty="0"/>
          </a:p>
          <a:p>
            <a:pPr lvl="1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2800" b="0" dirty="0" smtClean="0"/>
              <a:t>   </a:t>
            </a:r>
            <a:r>
              <a:rPr lang="en-US" sz="2800" b="0" u="sng" dirty="0" smtClean="0"/>
              <a:t>Wind Storms</a:t>
            </a:r>
            <a:r>
              <a:rPr lang="en-US" sz="2800" b="0" dirty="0" smtClean="0"/>
              <a:t>: No CDS, but expect some action.</a:t>
            </a:r>
          </a:p>
          <a:p>
            <a:pPr marL="0" lvl="1" indent="0">
              <a:spcBef>
                <a:spcPts val="800"/>
              </a:spcBef>
              <a:buClrTx/>
              <a:buNone/>
            </a:pPr>
            <a:endParaRPr lang="en-US" sz="2800" b="0" dirty="0" smtClean="0"/>
          </a:p>
          <a:p>
            <a:pPr marL="0" lvl="1" indent="0">
              <a:spcBef>
                <a:spcPts val="800"/>
              </a:spcBef>
              <a:buClrTx/>
              <a:buNone/>
            </a:pPr>
            <a:endParaRPr lang="en-US" sz="2800" b="0" dirty="0"/>
          </a:p>
          <a:p>
            <a:pPr marL="400050" lvl="2" indent="0">
              <a:buNone/>
            </a:pPr>
            <a:endParaRPr lang="en-US" sz="2800" dirty="0"/>
          </a:p>
          <a:p>
            <a:pPr marL="4000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257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3526</TotalTime>
  <Words>625</Words>
  <Application>Microsoft Office PowerPoint</Application>
  <PresentationFormat>Custom</PresentationFormat>
  <Paragraphs>157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2019-2020 Winter Outlook</vt:lpstr>
      <vt:lpstr>Mt. Hood Summit – June 2019</vt:lpstr>
      <vt:lpstr>E. Pacific cooling trend?</vt:lpstr>
      <vt:lpstr>E. Pacific cooling trend?</vt:lpstr>
      <vt:lpstr>Currently ENSO-Neutral</vt:lpstr>
      <vt:lpstr>NOAA - Likelihood of temperature &amp; precipitation above, near, or below average</vt:lpstr>
      <vt:lpstr>ENSO-Neutral Years:  20 Samples</vt:lpstr>
      <vt:lpstr>Oceanic Niño Index</vt:lpstr>
      <vt:lpstr>pDX Snowfall</vt:lpstr>
      <vt:lpstr>PDX Snowfall</vt:lpstr>
      <vt:lpstr>the north</vt:lpstr>
      <vt:lpstr>Mountain Snow - Meadows</vt:lpstr>
      <vt:lpstr>PDX Water Year</vt:lpstr>
      <vt:lpstr>Wind Storms?</vt:lpstr>
      <vt:lpstr>“classic Storm path”</vt:lpstr>
      <vt:lpstr>Wind speed Return intervals (YVCR)</vt:lpstr>
      <vt:lpstr>Enso-neutral storms</vt:lpstr>
      <vt:lpstr>Overview: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Kelley Bayern</dc:creator>
  <cp:lastModifiedBy>Kelley Bayern</cp:lastModifiedBy>
  <cp:revision>1358</cp:revision>
  <dcterms:created xsi:type="dcterms:W3CDTF">2019-10-17T15:53:02Z</dcterms:created>
  <dcterms:modified xsi:type="dcterms:W3CDTF">2019-10-26T13:51:54Z</dcterms:modified>
</cp:coreProperties>
</file>