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98" r:id="rId2"/>
    <p:sldId id="315" r:id="rId3"/>
    <p:sldId id="370" r:id="rId4"/>
    <p:sldId id="299" r:id="rId5"/>
    <p:sldId id="316" r:id="rId6"/>
    <p:sldId id="314" r:id="rId7"/>
    <p:sldId id="374" r:id="rId8"/>
    <p:sldId id="372" r:id="rId9"/>
    <p:sldId id="373" r:id="rId10"/>
    <p:sldId id="364" r:id="rId11"/>
    <p:sldId id="368" r:id="rId12"/>
    <p:sldId id="369" r:id="rId13"/>
    <p:sldId id="353" r:id="rId14"/>
    <p:sldId id="378" r:id="rId15"/>
    <p:sldId id="379" r:id="rId16"/>
    <p:sldId id="380" r:id="rId17"/>
    <p:sldId id="386" r:id="rId18"/>
    <p:sldId id="321" r:id="rId19"/>
    <p:sldId id="322" r:id="rId20"/>
    <p:sldId id="348" r:id="rId21"/>
    <p:sldId id="384" r:id="rId22"/>
    <p:sldId id="336" r:id="rId23"/>
    <p:sldId id="335" r:id="rId24"/>
    <p:sldId id="349" r:id="rId25"/>
    <p:sldId id="333" r:id="rId26"/>
    <p:sldId id="385" r:id="rId27"/>
    <p:sldId id="350" r:id="rId28"/>
    <p:sldId id="332" r:id="rId29"/>
    <p:sldId id="330" r:id="rId30"/>
    <p:sldId id="331" r:id="rId31"/>
    <p:sldId id="329" r:id="rId32"/>
    <p:sldId id="328" r:id="rId33"/>
    <p:sldId id="327" r:id="rId34"/>
    <p:sldId id="326" r:id="rId35"/>
    <p:sldId id="325" r:id="rId36"/>
    <p:sldId id="381" r:id="rId37"/>
    <p:sldId id="324" r:id="rId38"/>
    <p:sldId id="323" r:id="rId39"/>
    <p:sldId id="382" r:id="rId40"/>
    <p:sldId id="383" r:id="rId41"/>
    <p:sldId id="337" r:id="rId42"/>
    <p:sldId id="344" r:id="rId43"/>
    <p:sldId id="343" r:id="rId44"/>
    <p:sldId id="342" r:id="rId45"/>
    <p:sldId id="341" r:id="rId46"/>
    <p:sldId id="340" r:id="rId47"/>
    <p:sldId id="339" r:id="rId48"/>
    <p:sldId id="345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8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v>2017 ERC</c:v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Sheet1!$AD$33:$AD$172</c:f>
              <c:numCache>
                <c:formatCode>m/d/yyyy</c:formatCode>
                <c:ptCount val="14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</c:numCache>
            </c:numRef>
          </c:cat>
          <c:val>
            <c:numRef>
              <c:f>Sheet1!$AE$33:$AE$172</c:f>
              <c:numCache>
                <c:formatCode>General</c:formatCode>
                <c:ptCount val="1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8</c:v>
                </c:pt>
                <c:pt idx="6">
                  <c:v>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3</c:v>
                </c:pt>
                <c:pt idx="22">
                  <c:v>7</c:v>
                </c:pt>
                <c:pt idx="23">
                  <c:v>11</c:v>
                </c:pt>
                <c:pt idx="24">
                  <c:v>14</c:v>
                </c:pt>
                <c:pt idx="25">
                  <c:v>11</c:v>
                </c:pt>
                <c:pt idx="26">
                  <c:v>11</c:v>
                </c:pt>
                <c:pt idx="27">
                  <c:v>8</c:v>
                </c:pt>
                <c:pt idx="28">
                  <c:v>14</c:v>
                </c:pt>
                <c:pt idx="29">
                  <c:v>16</c:v>
                </c:pt>
                <c:pt idx="30">
                  <c:v>14</c:v>
                </c:pt>
                <c:pt idx="31">
                  <c:v>17</c:v>
                </c:pt>
                <c:pt idx="32">
                  <c:v>17</c:v>
                </c:pt>
                <c:pt idx="33">
                  <c:v>21</c:v>
                </c:pt>
                <c:pt idx="34">
                  <c:v>23</c:v>
                </c:pt>
                <c:pt idx="35">
                  <c:v>25</c:v>
                </c:pt>
                <c:pt idx="36">
                  <c:v>21</c:v>
                </c:pt>
                <c:pt idx="37">
                  <c:v>27</c:v>
                </c:pt>
                <c:pt idx="38">
                  <c:v>26</c:v>
                </c:pt>
                <c:pt idx="39">
                  <c:v>25</c:v>
                </c:pt>
                <c:pt idx="40">
                  <c:v>26</c:v>
                </c:pt>
                <c:pt idx="41">
                  <c:v>28</c:v>
                </c:pt>
                <c:pt idx="42">
                  <c:v>26</c:v>
                </c:pt>
                <c:pt idx="43">
                  <c:v>31</c:v>
                </c:pt>
                <c:pt idx="44">
                  <c:v>32</c:v>
                </c:pt>
                <c:pt idx="45">
                  <c:v>31</c:v>
                </c:pt>
                <c:pt idx="46">
                  <c:v>31</c:v>
                </c:pt>
                <c:pt idx="47">
                  <c:v>34</c:v>
                </c:pt>
                <c:pt idx="48">
                  <c:v>34</c:v>
                </c:pt>
                <c:pt idx="49">
                  <c:v>32</c:v>
                </c:pt>
                <c:pt idx="50">
                  <c:v>35</c:v>
                </c:pt>
                <c:pt idx="51">
                  <c:v>36</c:v>
                </c:pt>
                <c:pt idx="52">
                  <c:v>33</c:v>
                </c:pt>
                <c:pt idx="53">
                  <c:v>35</c:v>
                </c:pt>
                <c:pt idx="54">
                  <c:v>37</c:v>
                </c:pt>
                <c:pt idx="55">
                  <c:v>37</c:v>
                </c:pt>
                <c:pt idx="56">
                  <c:v>36</c:v>
                </c:pt>
                <c:pt idx="57">
                  <c:v>40</c:v>
                </c:pt>
                <c:pt idx="58">
                  <c:v>40</c:v>
                </c:pt>
                <c:pt idx="59">
                  <c:v>41</c:v>
                </c:pt>
                <c:pt idx="60">
                  <c:v>42</c:v>
                </c:pt>
                <c:pt idx="61">
                  <c:v>47</c:v>
                </c:pt>
                <c:pt idx="62">
                  <c:v>50</c:v>
                </c:pt>
                <c:pt idx="63">
                  <c:v>55</c:v>
                </c:pt>
                <c:pt idx="64">
                  <c:v>54</c:v>
                </c:pt>
                <c:pt idx="65">
                  <c:v>55</c:v>
                </c:pt>
                <c:pt idx="66">
                  <c:v>54</c:v>
                </c:pt>
                <c:pt idx="67">
                  <c:v>52</c:v>
                </c:pt>
                <c:pt idx="68">
                  <c:v>54</c:v>
                </c:pt>
                <c:pt idx="69">
                  <c:v>55</c:v>
                </c:pt>
                <c:pt idx="70">
                  <c:v>54</c:v>
                </c:pt>
                <c:pt idx="71">
                  <c:v>51</c:v>
                </c:pt>
                <c:pt idx="72">
                  <c:v>48</c:v>
                </c:pt>
                <c:pt idx="73">
                  <c:v>16</c:v>
                </c:pt>
                <c:pt idx="74">
                  <c:v>35</c:v>
                </c:pt>
                <c:pt idx="75">
                  <c:v>39</c:v>
                </c:pt>
                <c:pt idx="76">
                  <c:v>38</c:v>
                </c:pt>
                <c:pt idx="77">
                  <c:v>36</c:v>
                </c:pt>
                <c:pt idx="78">
                  <c:v>39</c:v>
                </c:pt>
                <c:pt idx="79">
                  <c:v>37</c:v>
                </c:pt>
                <c:pt idx="80">
                  <c:v>38</c:v>
                </c:pt>
                <c:pt idx="81">
                  <c:v>43</c:v>
                </c:pt>
                <c:pt idx="82">
                  <c:v>43</c:v>
                </c:pt>
                <c:pt idx="83">
                  <c:v>40</c:v>
                </c:pt>
                <c:pt idx="84">
                  <c:v>37</c:v>
                </c:pt>
                <c:pt idx="85">
                  <c:v>40</c:v>
                </c:pt>
                <c:pt idx="86">
                  <c:v>45</c:v>
                </c:pt>
                <c:pt idx="87">
                  <c:v>51</c:v>
                </c:pt>
                <c:pt idx="88">
                  <c:v>56</c:v>
                </c:pt>
                <c:pt idx="89">
                  <c:v>54</c:v>
                </c:pt>
                <c:pt idx="90">
                  <c:v>49</c:v>
                </c:pt>
                <c:pt idx="91">
                  <c:v>48</c:v>
                </c:pt>
                <c:pt idx="92">
                  <c:v>55</c:v>
                </c:pt>
                <c:pt idx="93">
                  <c:v>57</c:v>
                </c:pt>
                <c:pt idx="94">
                  <c:v>59</c:v>
                </c:pt>
                <c:pt idx="95">
                  <c:v>60</c:v>
                </c:pt>
                <c:pt idx="96">
                  <c:v>64</c:v>
                </c:pt>
                <c:pt idx="97">
                  <c:v>54</c:v>
                </c:pt>
                <c:pt idx="98">
                  <c:v>50</c:v>
                </c:pt>
                <c:pt idx="99">
                  <c:v>46</c:v>
                </c:pt>
                <c:pt idx="100">
                  <c:v>36</c:v>
                </c:pt>
                <c:pt idx="101">
                  <c:v>34</c:v>
                </c:pt>
                <c:pt idx="102">
                  <c:v>43</c:v>
                </c:pt>
                <c:pt idx="103">
                  <c:v>45</c:v>
                </c:pt>
                <c:pt idx="104">
                  <c:v>45</c:v>
                </c:pt>
                <c:pt idx="105">
                  <c:v>44</c:v>
                </c:pt>
                <c:pt idx="106">
                  <c:v>46</c:v>
                </c:pt>
                <c:pt idx="107">
                  <c:v>49</c:v>
                </c:pt>
                <c:pt idx="108">
                  <c:v>45</c:v>
                </c:pt>
                <c:pt idx="109">
                  <c:v>4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1</c:v>
                </c:pt>
                <c:pt idx="116">
                  <c:v>2</c:v>
                </c:pt>
                <c:pt idx="117">
                  <c:v>8</c:v>
                </c:pt>
                <c:pt idx="118">
                  <c:v>14</c:v>
                </c:pt>
                <c:pt idx="119">
                  <c:v>17</c:v>
                </c:pt>
                <c:pt idx="120">
                  <c:v>6</c:v>
                </c:pt>
                <c:pt idx="121">
                  <c:v>0</c:v>
                </c:pt>
                <c:pt idx="122">
                  <c:v>0</c:v>
                </c:pt>
                <c:pt idx="123">
                  <c:v>6</c:v>
                </c:pt>
                <c:pt idx="124">
                  <c:v>10</c:v>
                </c:pt>
                <c:pt idx="125">
                  <c:v>16</c:v>
                </c:pt>
                <c:pt idx="126">
                  <c:v>19</c:v>
                </c:pt>
                <c:pt idx="127">
                  <c:v>20</c:v>
                </c:pt>
                <c:pt idx="128">
                  <c:v>2</c:v>
                </c:pt>
                <c:pt idx="129">
                  <c:v>5</c:v>
                </c:pt>
                <c:pt idx="130">
                  <c:v>8</c:v>
                </c:pt>
                <c:pt idx="131">
                  <c:v>5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A-58F5-4F6F-A04F-A291888D1308}"/>
            </c:ext>
          </c:extLst>
        </c:ser>
        <c:ser>
          <c:idx val="1"/>
          <c:order val="1"/>
          <c:tx>
            <c:v>AVG ERC</c:v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1"/>
            <c:plus>
              <c:numRef>
                <c:f>Sheet1!$E$33:$E$172</c:f>
                <c:numCache>
                  <c:formatCode>General</c:formatCode>
                  <c:ptCount val="140"/>
                  <c:pt idx="0">
                    <c:v>11.53805298421994</c:v>
                  </c:pt>
                  <c:pt idx="1">
                    <c:v>11.531628746125222</c:v>
                  </c:pt>
                  <c:pt idx="2">
                    <c:v>12.00319401937112</c:v>
                  </c:pt>
                  <c:pt idx="3">
                    <c:v>11.760952342391326</c:v>
                  </c:pt>
                  <c:pt idx="4">
                    <c:v>9.4962880737416118</c:v>
                  </c:pt>
                  <c:pt idx="5">
                    <c:v>8.8280678865024402</c:v>
                  </c:pt>
                  <c:pt idx="6">
                    <c:v>8.3088044798308953</c:v>
                  </c:pt>
                  <c:pt idx="7">
                    <c:v>8.612394169644892</c:v>
                  </c:pt>
                  <c:pt idx="8">
                    <c:v>7.6773392826902249</c:v>
                  </c:pt>
                  <c:pt idx="9">
                    <c:v>8.8228869047117069</c:v>
                  </c:pt>
                  <c:pt idx="10">
                    <c:v>9.7087207838756626</c:v>
                  </c:pt>
                  <c:pt idx="11">
                    <c:v>8.0203906804261518</c:v>
                  </c:pt>
                  <c:pt idx="12">
                    <c:v>8.1892988335153198</c:v>
                  </c:pt>
                  <c:pt idx="13">
                    <c:v>8.8716777819455697</c:v>
                  </c:pt>
                  <c:pt idx="14">
                    <c:v>8.5557633766088763</c:v>
                  </c:pt>
                  <c:pt idx="15">
                    <c:v>8.6183911878416541</c:v>
                  </c:pt>
                  <c:pt idx="16">
                    <c:v>10.003845414485525</c:v>
                  </c:pt>
                  <c:pt idx="17">
                    <c:v>9.1540756742161218</c:v>
                  </c:pt>
                  <c:pt idx="18">
                    <c:v>8.4459063062132849</c:v>
                  </c:pt>
                  <c:pt idx="19">
                    <c:v>10.758717395675006</c:v>
                  </c:pt>
                  <c:pt idx="20">
                    <c:v>11.514143414752944</c:v>
                  </c:pt>
                  <c:pt idx="21">
                    <c:v>9.4300936722106137</c:v>
                  </c:pt>
                  <c:pt idx="22">
                    <c:v>10.430428857618757</c:v>
                  </c:pt>
                  <c:pt idx="23">
                    <c:v>11.786321687336509</c:v>
                  </c:pt>
                  <c:pt idx="24">
                    <c:v>11.930890739846452</c:v>
                  </c:pt>
                  <c:pt idx="25">
                    <c:v>12.175195465181847</c:v>
                  </c:pt>
                  <c:pt idx="26">
                    <c:v>13.159845685323914</c:v>
                  </c:pt>
                  <c:pt idx="27">
                    <c:v>12.725564820470641</c:v>
                  </c:pt>
                  <c:pt idx="28">
                    <c:v>12.593384506689747</c:v>
                  </c:pt>
                  <c:pt idx="29">
                    <c:v>12.524243157439361</c:v>
                  </c:pt>
                  <c:pt idx="30">
                    <c:v>12.237646832622683</c:v>
                  </c:pt>
                  <c:pt idx="31">
                    <c:v>13.009959952706023</c:v>
                  </c:pt>
                  <c:pt idx="32">
                    <c:v>12.771614245457878</c:v>
                  </c:pt>
                  <c:pt idx="33">
                    <c:v>12.95505049520585</c:v>
                  </c:pt>
                  <c:pt idx="34">
                    <c:v>12.734467663262043</c:v>
                  </c:pt>
                  <c:pt idx="35">
                    <c:v>11.9299343390202</c:v>
                  </c:pt>
                  <c:pt idx="36">
                    <c:v>12.186652237330119</c:v>
                  </c:pt>
                  <c:pt idx="37">
                    <c:v>12.799479156069854</c:v>
                  </c:pt>
                  <c:pt idx="38">
                    <c:v>12.28589977711577</c:v>
                  </c:pt>
                  <c:pt idx="39">
                    <c:v>11.691381688966512</c:v>
                  </c:pt>
                  <c:pt idx="40">
                    <c:v>11.674867717960836</c:v>
                  </c:pt>
                  <c:pt idx="41">
                    <c:v>12.38049541281231</c:v>
                  </c:pt>
                  <c:pt idx="42">
                    <c:v>12.897028081435403</c:v>
                  </c:pt>
                  <c:pt idx="43">
                    <c:v>12.44884918993905</c:v>
                  </c:pt>
                  <c:pt idx="44">
                    <c:v>13.059155350233738</c:v>
                  </c:pt>
                  <c:pt idx="45">
                    <c:v>13.05279221528423</c:v>
                  </c:pt>
                  <c:pt idx="46">
                    <c:v>13.481468762712764</c:v>
                  </c:pt>
                  <c:pt idx="47">
                    <c:v>13.807968713753663</c:v>
                  </c:pt>
                  <c:pt idx="48">
                    <c:v>12.930345940996558</c:v>
                  </c:pt>
                  <c:pt idx="49">
                    <c:v>12.912546075574953</c:v>
                  </c:pt>
                  <c:pt idx="50">
                    <c:v>13.414171610651177</c:v>
                  </c:pt>
                  <c:pt idx="51">
                    <c:v>12.100275478957769</c:v>
                  </c:pt>
                  <c:pt idx="52">
                    <c:v>13.283651027311151</c:v>
                  </c:pt>
                  <c:pt idx="53">
                    <c:v>14.022673946697349</c:v>
                  </c:pt>
                  <c:pt idx="54">
                    <c:v>12.64917145355926</c:v>
                  </c:pt>
                  <c:pt idx="55">
                    <c:v>12.607140833670416</c:v>
                  </c:pt>
                  <c:pt idx="56">
                    <c:v>11.194572860920667</c:v>
                  </c:pt>
                  <c:pt idx="57">
                    <c:v>11.503187963922581</c:v>
                  </c:pt>
                  <c:pt idx="58">
                    <c:v>11.240848129330219</c:v>
                  </c:pt>
                  <c:pt idx="59">
                    <c:v>13.060804545839256</c:v>
                  </c:pt>
                  <c:pt idx="60">
                    <c:v>12.486392593539577</c:v>
                  </c:pt>
                  <c:pt idx="61">
                    <c:v>11.965505978993674</c:v>
                  </c:pt>
                  <c:pt idx="62">
                    <c:v>11.825461448143935</c:v>
                  </c:pt>
                  <c:pt idx="63">
                    <c:v>11.557015851188204</c:v>
                  </c:pt>
                  <c:pt idx="64">
                    <c:v>12.231170772315235</c:v>
                  </c:pt>
                  <c:pt idx="65">
                    <c:v>11.658209388831809</c:v>
                  </c:pt>
                  <c:pt idx="66">
                    <c:v>12.54830665866913</c:v>
                  </c:pt>
                  <c:pt idx="67">
                    <c:v>13.136474091892069</c:v>
                  </c:pt>
                  <c:pt idx="68">
                    <c:v>11.173585049079049</c:v>
                  </c:pt>
                  <c:pt idx="69">
                    <c:v>10.505871374299865</c:v>
                  </c:pt>
                  <c:pt idx="70">
                    <c:v>9.5043849529221678</c:v>
                  </c:pt>
                  <c:pt idx="71">
                    <c:v>10.220782135648303</c:v>
                  </c:pt>
                  <c:pt idx="72">
                    <c:v>10.942481059517158</c:v>
                  </c:pt>
                  <c:pt idx="73">
                    <c:v>12.353529317959568</c:v>
                  </c:pt>
                  <c:pt idx="74">
                    <c:v>12.42619235366395</c:v>
                  </c:pt>
                  <c:pt idx="75">
                    <c:v>12.034118164618461</c:v>
                  </c:pt>
                  <c:pt idx="76">
                    <c:v>13.019818336507983</c:v>
                  </c:pt>
                  <c:pt idx="77">
                    <c:v>12.438566988120003</c:v>
                  </c:pt>
                  <c:pt idx="78">
                    <c:v>11.346568440925889</c:v>
                  </c:pt>
                  <c:pt idx="79">
                    <c:v>11.771809486034787</c:v>
                  </c:pt>
                  <c:pt idx="80">
                    <c:v>14.248346732704977</c:v>
                  </c:pt>
                  <c:pt idx="81">
                    <c:v>14.266191381171659</c:v>
                  </c:pt>
                  <c:pt idx="82">
                    <c:v>13.189069980539452</c:v>
                  </c:pt>
                  <c:pt idx="83">
                    <c:v>14.118545723031581</c:v>
                  </c:pt>
                  <c:pt idx="84">
                    <c:v>14.482035241268568</c:v>
                  </c:pt>
                  <c:pt idx="85">
                    <c:v>16.588534811112378</c:v>
                  </c:pt>
                  <c:pt idx="86">
                    <c:v>15.914121378802514</c:v>
                  </c:pt>
                  <c:pt idx="87">
                    <c:v>15.018317400756237</c:v>
                  </c:pt>
                  <c:pt idx="88">
                    <c:v>15.594578647430113</c:v>
                  </c:pt>
                  <c:pt idx="89">
                    <c:v>13.660329988130425</c:v>
                  </c:pt>
                  <c:pt idx="90">
                    <c:v>13.622296119485569</c:v>
                  </c:pt>
                  <c:pt idx="91">
                    <c:v>12.581132710726022</c:v>
                  </c:pt>
                  <c:pt idx="92">
                    <c:v>13.801709295850983</c:v>
                  </c:pt>
                  <c:pt idx="93">
                    <c:v>13.737568843168638</c:v>
                  </c:pt>
                  <c:pt idx="94">
                    <c:v>14.460182090722997</c:v>
                  </c:pt>
                  <c:pt idx="95">
                    <c:v>14.00681559780392</c:v>
                  </c:pt>
                  <c:pt idx="96">
                    <c:v>15.570040264756988</c:v>
                  </c:pt>
                  <c:pt idx="97">
                    <c:v>16.608445316779527</c:v>
                  </c:pt>
                  <c:pt idx="98">
                    <c:v>16.493286210712832</c:v>
                  </c:pt>
                  <c:pt idx="99">
                    <c:v>15.75543138836948</c:v>
                  </c:pt>
                  <c:pt idx="100">
                    <c:v>13.235538794453635</c:v>
                  </c:pt>
                  <c:pt idx="101">
                    <c:v>13.611311702690754</c:v>
                  </c:pt>
                  <c:pt idx="102">
                    <c:v>15.221255194188478</c:v>
                  </c:pt>
                  <c:pt idx="103">
                    <c:v>14.719322726894113</c:v>
                  </c:pt>
                  <c:pt idx="104">
                    <c:v>14.340689823553978</c:v>
                  </c:pt>
                  <c:pt idx="105">
                    <c:v>15.240230161799243</c:v>
                  </c:pt>
                  <c:pt idx="106">
                    <c:v>16.092425356239932</c:v>
                  </c:pt>
                  <c:pt idx="107">
                    <c:v>17.440007057161591</c:v>
                  </c:pt>
                  <c:pt idx="108">
                    <c:v>17.675363123241954</c:v>
                  </c:pt>
                  <c:pt idx="109">
                    <c:v>16.252810407860117</c:v>
                  </c:pt>
                  <c:pt idx="110">
                    <c:v>16.934598512531284</c:v>
                  </c:pt>
                  <c:pt idx="111">
                    <c:v>14.754206508199948</c:v>
                  </c:pt>
                  <c:pt idx="112">
                    <c:v>14.110370799612749</c:v>
                  </c:pt>
                  <c:pt idx="113">
                    <c:v>14.659186126512546</c:v>
                  </c:pt>
                  <c:pt idx="114">
                    <c:v>14.701105642859218</c:v>
                  </c:pt>
                  <c:pt idx="115">
                    <c:v>13.865655781693494</c:v>
                  </c:pt>
                  <c:pt idx="116">
                    <c:v>14.525054491367941</c:v>
                  </c:pt>
                  <c:pt idx="117">
                    <c:v>14.076986128484267</c:v>
                  </c:pt>
                  <c:pt idx="118">
                    <c:v>15.75758669535213</c:v>
                  </c:pt>
                  <c:pt idx="119">
                    <c:v>15.6352658583581</c:v>
                  </c:pt>
                  <c:pt idx="120">
                    <c:v>15.099465094957708</c:v>
                  </c:pt>
                  <c:pt idx="121">
                    <c:v>16.474533571857396</c:v>
                  </c:pt>
                  <c:pt idx="122">
                    <c:v>16.925932160066679</c:v>
                  </c:pt>
                  <c:pt idx="123">
                    <c:v>16.526389153760675</c:v>
                  </c:pt>
                  <c:pt idx="124">
                    <c:v>17.592247709919832</c:v>
                  </c:pt>
                  <c:pt idx="125">
                    <c:v>19.048924863664578</c:v>
                  </c:pt>
                  <c:pt idx="126">
                    <c:v>18.291093531117884</c:v>
                  </c:pt>
                  <c:pt idx="127">
                    <c:v>15.850889951378511</c:v>
                  </c:pt>
                  <c:pt idx="128">
                    <c:v>15.062263935803106</c:v>
                  </c:pt>
                  <c:pt idx="129">
                    <c:v>16.37371251544565</c:v>
                  </c:pt>
                  <c:pt idx="130">
                    <c:v>16.764981818797636</c:v>
                  </c:pt>
                  <c:pt idx="131">
                    <c:v>16.278962355894045</c:v>
                  </c:pt>
                  <c:pt idx="132">
                    <c:v>16.987258506508681</c:v>
                  </c:pt>
                  <c:pt idx="133">
                    <c:v>12.929294902146314</c:v>
                  </c:pt>
                  <c:pt idx="134">
                    <c:v>12.372280846041821</c:v>
                  </c:pt>
                  <c:pt idx="135">
                    <c:v>11.656405744130343</c:v>
                  </c:pt>
                  <c:pt idx="136">
                    <c:v>12.39429148997479</c:v>
                  </c:pt>
                  <c:pt idx="137">
                    <c:v>8.8290184591248284</c:v>
                  </c:pt>
                  <c:pt idx="138">
                    <c:v>9.7542889974694642</c:v>
                  </c:pt>
                  <c:pt idx="139">
                    <c:v>11.013743061824352</c:v>
                  </c:pt>
                </c:numCache>
              </c:numRef>
            </c:plus>
            <c:minus>
              <c:numRef>
                <c:f>Sheet1!$E$33:$E$172</c:f>
                <c:numCache>
                  <c:formatCode>General</c:formatCode>
                  <c:ptCount val="140"/>
                  <c:pt idx="0">
                    <c:v>11.53805298421994</c:v>
                  </c:pt>
                  <c:pt idx="1">
                    <c:v>11.531628746125222</c:v>
                  </c:pt>
                  <c:pt idx="2">
                    <c:v>12.00319401937112</c:v>
                  </c:pt>
                  <c:pt idx="3">
                    <c:v>11.760952342391326</c:v>
                  </c:pt>
                  <c:pt idx="4">
                    <c:v>9.4962880737416118</c:v>
                  </c:pt>
                  <c:pt idx="5">
                    <c:v>8.8280678865024402</c:v>
                  </c:pt>
                  <c:pt idx="6">
                    <c:v>8.3088044798308953</c:v>
                  </c:pt>
                  <c:pt idx="7">
                    <c:v>8.612394169644892</c:v>
                  </c:pt>
                  <c:pt idx="8">
                    <c:v>7.6773392826902249</c:v>
                  </c:pt>
                  <c:pt idx="9">
                    <c:v>8.8228869047117069</c:v>
                  </c:pt>
                  <c:pt idx="10">
                    <c:v>9.7087207838756626</c:v>
                  </c:pt>
                  <c:pt idx="11">
                    <c:v>8.0203906804261518</c:v>
                  </c:pt>
                  <c:pt idx="12">
                    <c:v>8.1892988335153198</c:v>
                  </c:pt>
                  <c:pt idx="13">
                    <c:v>8.8716777819455697</c:v>
                  </c:pt>
                  <c:pt idx="14">
                    <c:v>8.5557633766088763</c:v>
                  </c:pt>
                  <c:pt idx="15">
                    <c:v>8.6183911878416541</c:v>
                  </c:pt>
                  <c:pt idx="16">
                    <c:v>10.003845414485525</c:v>
                  </c:pt>
                  <c:pt idx="17">
                    <c:v>9.1540756742161218</c:v>
                  </c:pt>
                  <c:pt idx="18">
                    <c:v>8.4459063062132849</c:v>
                  </c:pt>
                  <c:pt idx="19">
                    <c:v>10.758717395675006</c:v>
                  </c:pt>
                  <c:pt idx="20">
                    <c:v>11.514143414752944</c:v>
                  </c:pt>
                  <c:pt idx="21">
                    <c:v>9.4300936722106137</c:v>
                  </c:pt>
                  <c:pt idx="22">
                    <c:v>10.430428857618757</c:v>
                  </c:pt>
                  <c:pt idx="23">
                    <c:v>11.786321687336509</c:v>
                  </c:pt>
                  <c:pt idx="24">
                    <c:v>11.930890739846452</c:v>
                  </c:pt>
                  <c:pt idx="25">
                    <c:v>12.175195465181847</c:v>
                  </c:pt>
                  <c:pt idx="26">
                    <c:v>13.159845685323914</c:v>
                  </c:pt>
                  <c:pt idx="27">
                    <c:v>12.725564820470641</c:v>
                  </c:pt>
                  <c:pt idx="28">
                    <c:v>12.593384506689747</c:v>
                  </c:pt>
                  <c:pt idx="29">
                    <c:v>12.524243157439361</c:v>
                  </c:pt>
                  <c:pt idx="30">
                    <c:v>12.237646832622683</c:v>
                  </c:pt>
                  <c:pt idx="31">
                    <c:v>13.009959952706023</c:v>
                  </c:pt>
                  <c:pt idx="32">
                    <c:v>12.771614245457878</c:v>
                  </c:pt>
                  <c:pt idx="33">
                    <c:v>12.95505049520585</c:v>
                  </c:pt>
                  <c:pt idx="34">
                    <c:v>12.734467663262043</c:v>
                  </c:pt>
                  <c:pt idx="35">
                    <c:v>11.9299343390202</c:v>
                  </c:pt>
                  <c:pt idx="36">
                    <c:v>12.186652237330119</c:v>
                  </c:pt>
                  <c:pt idx="37">
                    <c:v>12.799479156069854</c:v>
                  </c:pt>
                  <c:pt idx="38">
                    <c:v>12.28589977711577</c:v>
                  </c:pt>
                  <c:pt idx="39">
                    <c:v>11.691381688966512</c:v>
                  </c:pt>
                  <c:pt idx="40">
                    <c:v>11.674867717960836</c:v>
                  </c:pt>
                  <c:pt idx="41">
                    <c:v>12.38049541281231</c:v>
                  </c:pt>
                  <c:pt idx="42">
                    <c:v>12.897028081435403</c:v>
                  </c:pt>
                  <c:pt idx="43">
                    <c:v>12.44884918993905</c:v>
                  </c:pt>
                  <c:pt idx="44">
                    <c:v>13.059155350233738</c:v>
                  </c:pt>
                  <c:pt idx="45">
                    <c:v>13.05279221528423</c:v>
                  </c:pt>
                  <c:pt idx="46">
                    <c:v>13.481468762712764</c:v>
                  </c:pt>
                  <c:pt idx="47">
                    <c:v>13.807968713753663</c:v>
                  </c:pt>
                  <c:pt idx="48">
                    <c:v>12.930345940996558</c:v>
                  </c:pt>
                  <c:pt idx="49">
                    <c:v>12.912546075574953</c:v>
                  </c:pt>
                  <c:pt idx="50">
                    <c:v>13.414171610651177</c:v>
                  </c:pt>
                  <c:pt idx="51">
                    <c:v>12.100275478957769</c:v>
                  </c:pt>
                  <c:pt idx="52">
                    <c:v>13.283651027311151</c:v>
                  </c:pt>
                  <c:pt idx="53">
                    <c:v>14.022673946697349</c:v>
                  </c:pt>
                  <c:pt idx="54">
                    <c:v>12.64917145355926</c:v>
                  </c:pt>
                  <c:pt idx="55">
                    <c:v>12.607140833670416</c:v>
                  </c:pt>
                  <c:pt idx="56">
                    <c:v>11.194572860920667</c:v>
                  </c:pt>
                  <c:pt idx="57">
                    <c:v>11.503187963922581</c:v>
                  </c:pt>
                  <c:pt idx="58">
                    <c:v>11.240848129330219</c:v>
                  </c:pt>
                  <c:pt idx="59">
                    <c:v>13.060804545839256</c:v>
                  </c:pt>
                  <c:pt idx="60">
                    <c:v>12.486392593539577</c:v>
                  </c:pt>
                  <c:pt idx="61">
                    <c:v>11.965505978993674</c:v>
                  </c:pt>
                  <c:pt idx="62">
                    <c:v>11.825461448143935</c:v>
                  </c:pt>
                  <c:pt idx="63">
                    <c:v>11.557015851188204</c:v>
                  </c:pt>
                  <c:pt idx="64">
                    <c:v>12.231170772315235</c:v>
                  </c:pt>
                  <c:pt idx="65">
                    <c:v>11.658209388831809</c:v>
                  </c:pt>
                  <c:pt idx="66">
                    <c:v>12.54830665866913</c:v>
                  </c:pt>
                  <c:pt idx="67">
                    <c:v>13.136474091892069</c:v>
                  </c:pt>
                  <c:pt idx="68">
                    <c:v>11.173585049079049</c:v>
                  </c:pt>
                  <c:pt idx="69">
                    <c:v>10.505871374299865</c:v>
                  </c:pt>
                  <c:pt idx="70">
                    <c:v>9.5043849529221678</c:v>
                  </c:pt>
                  <c:pt idx="71">
                    <c:v>10.220782135648303</c:v>
                  </c:pt>
                  <c:pt idx="72">
                    <c:v>10.942481059517158</c:v>
                  </c:pt>
                  <c:pt idx="73">
                    <c:v>12.353529317959568</c:v>
                  </c:pt>
                  <c:pt idx="74">
                    <c:v>12.42619235366395</c:v>
                  </c:pt>
                  <c:pt idx="75">
                    <c:v>12.034118164618461</c:v>
                  </c:pt>
                  <c:pt idx="76">
                    <c:v>13.019818336507983</c:v>
                  </c:pt>
                  <c:pt idx="77">
                    <c:v>12.438566988120003</c:v>
                  </c:pt>
                  <c:pt idx="78">
                    <c:v>11.346568440925889</c:v>
                  </c:pt>
                  <c:pt idx="79">
                    <c:v>11.771809486034787</c:v>
                  </c:pt>
                  <c:pt idx="80">
                    <c:v>14.248346732704977</c:v>
                  </c:pt>
                  <c:pt idx="81">
                    <c:v>14.266191381171659</c:v>
                  </c:pt>
                  <c:pt idx="82">
                    <c:v>13.189069980539452</c:v>
                  </c:pt>
                  <c:pt idx="83">
                    <c:v>14.118545723031581</c:v>
                  </c:pt>
                  <c:pt idx="84">
                    <c:v>14.482035241268568</c:v>
                  </c:pt>
                  <c:pt idx="85">
                    <c:v>16.588534811112378</c:v>
                  </c:pt>
                  <c:pt idx="86">
                    <c:v>15.914121378802514</c:v>
                  </c:pt>
                  <c:pt idx="87">
                    <c:v>15.018317400756237</c:v>
                  </c:pt>
                  <c:pt idx="88">
                    <c:v>15.594578647430113</c:v>
                  </c:pt>
                  <c:pt idx="89">
                    <c:v>13.660329988130425</c:v>
                  </c:pt>
                  <c:pt idx="90">
                    <c:v>13.622296119485569</c:v>
                  </c:pt>
                  <c:pt idx="91">
                    <c:v>12.581132710726022</c:v>
                  </c:pt>
                  <c:pt idx="92">
                    <c:v>13.801709295850983</c:v>
                  </c:pt>
                  <c:pt idx="93">
                    <c:v>13.737568843168638</c:v>
                  </c:pt>
                  <c:pt idx="94">
                    <c:v>14.460182090722997</c:v>
                  </c:pt>
                  <c:pt idx="95">
                    <c:v>14.00681559780392</c:v>
                  </c:pt>
                  <c:pt idx="96">
                    <c:v>15.570040264756988</c:v>
                  </c:pt>
                  <c:pt idx="97">
                    <c:v>16.608445316779527</c:v>
                  </c:pt>
                  <c:pt idx="98">
                    <c:v>16.493286210712832</c:v>
                  </c:pt>
                  <c:pt idx="99">
                    <c:v>15.75543138836948</c:v>
                  </c:pt>
                  <c:pt idx="100">
                    <c:v>13.235538794453635</c:v>
                  </c:pt>
                  <c:pt idx="101">
                    <c:v>13.611311702690754</c:v>
                  </c:pt>
                  <c:pt idx="102">
                    <c:v>15.221255194188478</c:v>
                  </c:pt>
                  <c:pt idx="103">
                    <c:v>14.719322726894113</c:v>
                  </c:pt>
                  <c:pt idx="104">
                    <c:v>14.340689823553978</c:v>
                  </c:pt>
                  <c:pt idx="105">
                    <c:v>15.240230161799243</c:v>
                  </c:pt>
                  <c:pt idx="106">
                    <c:v>16.092425356239932</c:v>
                  </c:pt>
                  <c:pt idx="107">
                    <c:v>17.440007057161591</c:v>
                  </c:pt>
                  <c:pt idx="108">
                    <c:v>17.675363123241954</c:v>
                  </c:pt>
                  <c:pt idx="109">
                    <c:v>16.252810407860117</c:v>
                  </c:pt>
                  <c:pt idx="110">
                    <c:v>16.934598512531284</c:v>
                  </c:pt>
                  <c:pt idx="111">
                    <c:v>14.754206508199948</c:v>
                  </c:pt>
                  <c:pt idx="112">
                    <c:v>14.110370799612749</c:v>
                  </c:pt>
                  <c:pt idx="113">
                    <c:v>14.659186126512546</c:v>
                  </c:pt>
                  <c:pt idx="114">
                    <c:v>14.701105642859218</c:v>
                  </c:pt>
                  <c:pt idx="115">
                    <c:v>13.865655781693494</c:v>
                  </c:pt>
                  <c:pt idx="116">
                    <c:v>14.525054491367941</c:v>
                  </c:pt>
                  <c:pt idx="117">
                    <c:v>14.076986128484267</c:v>
                  </c:pt>
                  <c:pt idx="118">
                    <c:v>15.75758669535213</c:v>
                  </c:pt>
                  <c:pt idx="119">
                    <c:v>15.6352658583581</c:v>
                  </c:pt>
                  <c:pt idx="120">
                    <c:v>15.099465094957708</c:v>
                  </c:pt>
                  <c:pt idx="121">
                    <c:v>16.474533571857396</c:v>
                  </c:pt>
                  <c:pt idx="122">
                    <c:v>16.925932160066679</c:v>
                  </c:pt>
                  <c:pt idx="123">
                    <c:v>16.526389153760675</c:v>
                  </c:pt>
                  <c:pt idx="124">
                    <c:v>17.592247709919832</c:v>
                  </c:pt>
                  <c:pt idx="125">
                    <c:v>19.048924863664578</c:v>
                  </c:pt>
                  <c:pt idx="126">
                    <c:v>18.291093531117884</c:v>
                  </c:pt>
                  <c:pt idx="127">
                    <c:v>15.850889951378511</c:v>
                  </c:pt>
                  <c:pt idx="128">
                    <c:v>15.062263935803106</c:v>
                  </c:pt>
                  <c:pt idx="129">
                    <c:v>16.37371251544565</c:v>
                  </c:pt>
                  <c:pt idx="130">
                    <c:v>16.764981818797636</c:v>
                  </c:pt>
                  <c:pt idx="131">
                    <c:v>16.278962355894045</c:v>
                  </c:pt>
                  <c:pt idx="132">
                    <c:v>16.987258506508681</c:v>
                  </c:pt>
                  <c:pt idx="133">
                    <c:v>12.929294902146314</c:v>
                  </c:pt>
                  <c:pt idx="134">
                    <c:v>12.372280846041821</c:v>
                  </c:pt>
                  <c:pt idx="135">
                    <c:v>11.656405744130343</c:v>
                  </c:pt>
                  <c:pt idx="136">
                    <c:v>12.39429148997479</c:v>
                  </c:pt>
                  <c:pt idx="137">
                    <c:v>8.8290184591248284</c:v>
                  </c:pt>
                  <c:pt idx="138">
                    <c:v>9.7542889974694642</c:v>
                  </c:pt>
                  <c:pt idx="139">
                    <c:v>11.013743061824352</c:v>
                  </c:pt>
                </c:numCache>
              </c:numRef>
            </c:minus>
            <c:spPr>
              <a:noFill/>
              <a:ln w="28575" cap="flat" cmpd="sng" algn="ctr">
                <a:solidFill>
                  <a:schemeClr val="bg2">
                    <a:lumMod val="75000"/>
                    <a:alpha val="40000"/>
                  </a:schemeClr>
                </a:solidFill>
                <a:round/>
              </a:ln>
              <a:effectLst/>
            </c:spPr>
          </c:errBars>
          <c:cat>
            <c:numRef>
              <c:f>Sheet1!$AD$33:$AD$172</c:f>
              <c:numCache>
                <c:formatCode>m/d/yyyy</c:formatCode>
                <c:ptCount val="14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</c:numCache>
            </c:numRef>
          </c:cat>
          <c:val>
            <c:numRef>
              <c:f>Sheet1!$D$33:$D$172</c:f>
              <c:numCache>
                <c:formatCode>0</c:formatCode>
                <c:ptCount val="140"/>
                <c:pt idx="0">
                  <c:v>6.72</c:v>
                </c:pt>
                <c:pt idx="1">
                  <c:v>8.4615384615384617</c:v>
                </c:pt>
                <c:pt idx="2">
                  <c:v>7.08</c:v>
                </c:pt>
                <c:pt idx="3">
                  <c:v>8</c:v>
                </c:pt>
                <c:pt idx="4">
                  <c:v>7.2222222222222223</c:v>
                </c:pt>
                <c:pt idx="5">
                  <c:v>6.25</c:v>
                </c:pt>
                <c:pt idx="6">
                  <c:v>6.416666666666667</c:v>
                </c:pt>
                <c:pt idx="7">
                  <c:v>7.56</c:v>
                </c:pt>
                <c:pt idx="8">
                  <c:v>6.3076923076923075</c:v>
                </c:pt>
                <c:pt idx="9">
                  <c:v>6.48</c:v>
                </c:pt>
                <c:pt idx="10">
                  <c:v>7.5185185185185182</c:v>
                </c:pt>
                <c:pt idx="11">
                  <c:v>7.08</c:v>
                </c:pt>
                <c:pt idx="12">
                  <c:v>5.2307692307692308</c:v>
                </c:pt>
                <c:pt idx="13">
                  <c:v>6.96</c:v>
                </c:pt>
                <c:pt idx="14">
                  <c:v>7.375</c:v>
                </c:pt>
                <c:pt idx="15">
                  <c:v>7.12</c:v>
                </c:pt>
                <c:pt idx="16">
                  <c:v>7.333333333333333</c:v>
                </c:pt>
                <c:pt idx="17">
                  <c:v>6.666666666666667</c:v>
                </c:pt>
                <c:pt idx="18">
                  <c:v>7</c:v>
                </c:pt>
                <c:pt idx="19">
                  <c:v>8.6</c:v>
                </c:pt>
                <c:pt idx="20">
                  <c:v>8.9629629629629637</c:v>
                </c:pt>
                <c:pt idx="21">
                  <c:v>7.48</c:v>
                </c:pt>
                <c:pt idx="22">
                  <c:v>7.9230769230769234</c:v>
                </c:pt>
                <c:pt idx="23">
                  <c:v>9.0740740740740744</c:v>
                </c:pt>
                <c:pt idx="24">
                  <c:v>9.884615384615385</c:v>
                </c:pt>
                <c:pt idx="25">
                  <c:v>10.653846153846153</c:v>
                </c:pt>
                <c:pt idx="26">
                  <c:v>10.692307692307692</c:v>
                </c:pt>
                <c:pt idx="27">
                  <c:v>10.24</c:v>
                </c:pt>
                <c:pt idx="28">
                  <c:v>10.52</c:v>
                </c:pt>
                <c:pt idx="29">
                  <c:v>11.24</c:v>
                </c:pt>
                <c:pt idx="30">
                  <c:v>11.48</c:v>
                </c:pt>
                <c:pt idx="31">
                  <c:v>12.041666666666666</c:v>
                </c:pt>
                <c:pt idx="32">
                  <c:v>12.625</c:v>
                </c:pt>
                <c:pt idx="33">
                  <c:v>12.2</c:v>
                </c:pt>
                <c:pt idx="34">
                  <c:v>12.8</c:v>
                </c:pt>
                <c:pt idx="35">
                  <c:v>12.36</c:v>
                </c:pt>
                <c:pt idx="36">
                  <c:v>15.416666666666666</c:v>
                </c:pt>
                <c:pt idx="37">
                  <c:v>15.08</c:v>
                </c:pt>
                <c:pt idx="38">
                  <c:v>15.12</c:v>
                </c:pt>
                <c:pt idx="39">
                  <c:v>16.916666666666668</c:v>
                </c:pt>
                <c:pt idx="40">
                  <c:v>17.041666666666668</c:v>
                </c:pt>
                <c:pt idx="41">
                  <c:v>17.12</c:v>
                </c:pt>
                <c:pt idx="42">
                  <c:v>15.8</c:v>
                </c:pt>
                <c:pt idx="43">
                  <c:v>17.423076923076923</c:v>
                </c:pt>
                <c:pt idx="44">
                  <c:v>17.692307692307693</c:v>
                </c:pt>
                <c:pt idx="45">
                  <c:v>18.846153846153847</c:v>
                </c:pt>
                <c:pt idx="46">
                  <c:v>19.600000000000001</c:v>
                </c:pt>
                <c:pt idx="47">
                  <c:v>18.5</c:v>
                </c:pt>
                <c:pt idx="48">
                  <c:v>21.076923076923077</c:v>
                </c:pt>
                <c:pt idx="49">
                  <c:v>20.423076923076923</c:v>
                </c:pt>
                <c:pt idx="50">
                  <c:v>21.5</c:v>
                </c:pt>
                <c:pt idx="51">
                  <c:v>19.399999999999999</c:v>
                </c:pt>
                <c:pt idx="52">
                  <c:v>21.153846153846153</c:v>
                </c:pt>
                <c:pt idx="53">
                  <c:v>21.653846153846153</c:v>
                </c:pt>
                <c:pt idx="54">
                  <c:v>21.192307692307693</c:v>
                </c:pt>
                <c:pt idx="55">
                  <c:v>22.76</c:v>
                </c:pt>
                <c:pt idx="56">
                  <c:v>23.96153846153846</c:v>
                </c:pt>
                <c:pt idx="57">
                  <c:v>25.64</c:v>
                </c:pt>
                <c:pt idx="58">
                  <c:v>26.24</c:v>
                </c:pt>
                <c:pt idx="59">
                  <c:v>25.23076923076923</c:v>
                </c:pt>
                <c:pt idx="60">
                  <c:v>26.92</c:v>
                </c:pt>
                <c:pt idx="61">
                  <c:v>25.56</c:v>
                </c:pt>
                <c:pt idx="62">
                  <c:v>25.192307692307693</c:v>
                </c:pt>
                <c:pt idx="63">
                  <c:v>25.73076923076923</c:v>
                </c:pt>
                <c:pt idx="64">
                  <c:v>26.807692307692307</c:v>
                </c:pt>
                <c:pt idx="65">
                  <c:v>27.076923076923077</c:v>
                </c:pt>
                <c:pt idx="66">
                  <c:v>24.5</c:v>
                </c:pt>
                <c:pt idx="67">
                  <c:v>23.518518518518519</c:v>
                </c:pt>
                <c:pt idx="68">
                  <c:v>24.185185185185187</c:v>
                </c:pt>
                <c:pt idx="69">
                  <c:v>25.04</c:v>
                </c:pt>
                <c:pt idx="70">
                  <c:v>26.111111111111111</c:v>
                </c:pt>
                <c:pt idx="71">
                  <c:v>27.814814814814813</c:v>
                </c:pt>
                <c:pt idx="72">
                  <c:v>27.74074074074074</c:v>
                </c:pt>
                <c:pt idx="73">
                  <c:v>28.074074074074073</c:v>
                </c:pt>
                <c:pt idx="74">
                  <c:v>28.555555555555557</c:v>
                </c:pt>
                <c:pt idx="75">
                  <c:v>29.5</c:v>
                </c:pt>
                <c:pt idx="76">
                  <c:v>28.148148148148149</c:v>
                </c:pt>
                <c:pt idx="77">
                  <c:v>29.111111111111111</c:v>
                </c:pt>
                <c:pt idx="78">
                  <c:v>28.23076923076923</c:v>
                </c:pt>
                <c:pt idx="79">
                  <c:v>28.037037037037038</c:v>
                </c:pt>
                <c:pt idx="80">
                  <c:v>27.846153846153847</c:v>
                </c:pt>
                <c:pt idx="81">
                  <c:v>26.703703703703702</c:v>
                </c:pt>
                <c:pt idx="82">
                  <c:v>24.481481481481481</c:v>
                </c:pt>
                <c:pt idx="83">
                  <c:v>23.4</c:v>
                </c:pt>
                <c:pt idx="84">
                  <c:v>26.037037037037038</c:v>
                </c:pt>
                <c:pt idx="85">
                  <c:v>27.777777777777779</c:v>
                </c:pt>
                <c:pt idx="86">
                  <c:v>27.518518518518519</c:v>
                </c:pt>
                <c:pt idx="87">
                  <c:v>28.62962962962963</c:v>
                </c:pt>
                <c:pt idx="88">
                  <c:v>27.962962962962962</c:v>
                </c:pt>
                <c:pt idx="89">
                  <c:v>25.73076923076923</c:v>
                </c:pt>
                <c:pt idx="90">
                  <c:v>24.481481481481481</c:v>
                </c:pt>
                <c:pt idx="91">
                  <c:v>24.148148148148149</c:v>
                </c:pt>
                <c:pt idx="92">
                  <c:v>23.888888888888889</c:v>
                </c:pt>
                <c:pt idx="93">
                  <c:v>24.518518518518519</c:v>
                </c:pt>
                <c:pt idx="94">
                  <c:v>24.407407407407408</c:v>
                </c:pt>
                <c:pt idx="95">
                  <c:v>24.037037037037038</c:v>
                </c:pt>
                <c:pt idx="96">
                  <c:v>23.115384615384617</c:v>
                </c:pt>
                <c:pt idx="97">
                  <c:v>23.925925925925927</c:v>
                </c:pt>
                <c:pt idx="98">
                  <c:v>23.481481481481481</c:v>
                </c:pt>
                <c:pt idx="99">
                  <c:v>22.814814814814813</c:v>
                </c:pt>
                <c:pt idx="100">
                  <c:v>22.444444444444443</c:v>
                </c:pt>
                <c:pt idx="101">
                  <c:v>23.037037037037038</c:v>
                </c:pt>
                <c:pt idx="102">
                  <c:v>24.074074074074073</c:v>
                </c:pt>
                <c:pt idx="103">
                  <c:v>25.46153846153846</c:v>
                </c:pt>
                <c:pt idx="104">
                  <c:v>26.846153846153847</c:v>
                </c:pt>
                <c:pt idx="105">
                  <c:v>25.76923076923077</c:v>
                </c:pt>
                <c:pt idx="106">
                  <c:v>22.384615384615383</c:v>
                </c:pt>
                <c:pt idx="107">
                  <c:v>19.923076923076923</c:v>
                </c:pt>
                <c:pt idx="108">
                  <c:v>19.53846153846154</c:v>
                </c:pt>
                <c:pt idx="109">
                  <c:v>17.333333333333332</c:v>
                </c:pt>
                <c:pt idx="110">
                  <c:v>16.37037037037037</c:v>
                </c:pt>
                <c:pt idx="111">
                  <c:v>17.925925925925927</c:v>
                </c:pt>
                <c:pt idx="112">
                  <c:v>18.888888888888889</c:v>
                </c:pt>
                <c:pt idx="113">
                  <c:v>21.25925925925926</c:v>
                </c:pt>
                <c:pt idx="114">
                  <c:v>22.74074074074074</c:v>
                </c:pt>
                <c:pt idx="115">
                  <c:v>22.555555555555557</c:v>
                </c:pt>
                <c:pt idx="116">
                  <c:v>19.148148148148149</c:v>
                </c:pt>
                <c:pt idx="117">
                  <c:v>20.192307692307693</c:v>
                </c:pt>
                <c:pt idx="118">
                  <c:v>20.692307692307693</c:v>
                </c:pt>
                <c:pt idx="119">
                  <c:v>21</c:v>
                </c:pt>
                <c:pt idx="120">
                  <c:v>17.076923076923077</c:v>
                </c:pt>
                <c:pt idx="121">
                  <c:v>17.777777777777779</c:v>
                </c:pt>
                <c:pt idx="122">
                  <c:v>16.111111111111111</c:v>
                </c:pt>
                <c:pt idx="123">
                  <c:v>15.192307692307692</c:v>
                </c:pt>
                <c:pt idx="124">
                  <c:v>15.222222222222221</c:v>
                </c:pt>
                <c:pt idx="125">
                  <c:v>16.307692307692307</c:v>
                </c:pt>
                <c:pt idx="126">
                  <c:v>16.222222222222221</c:v>
                </c:pt>
                <c:pt idx="127">
                  <c:v>13.407407407407407</c:v>
                </c:pt>
                <c:pt idx="128">
                  <c:v>12.111111111111111</c:v>
                </c:pt>
                <c:pt idx="129">
                  <c:v>12.461538461538462</c:v>
                </c:pt>
                <c:pt idx="130">
                  <c:v>11.76923076923077</c:v>
                </c:pt>
                <c:pt idx="131">
                  <c:v>11.26923076923077</c:v>
                </c:pt>
                <c:pt idx="132">
                  <c:v>12.518518518518519</c:v>
                </c:pt>
                <c:pt idx="133">
                  <c:v>10.4</c:v>
                </c:pt>
                <c:pt idx="134">
                  <c:v>9.64</c:v>
                </c:pt>
                <c:pt idx="135">
                  <c:v>8.7777777777777786</c:v>
                </c:pt>
                <c:pt idx="136">
                  <c:v>7.4615384615384617</c:v>
                </c:pt>
                <c:pt idx="137">
                  <c:v>6.5185185185185182</c:v>
                </c:pt>
                <c:pt idx="138">
                  <c:v>7.115384615384615</c:v>
                </c:pt>
                <c:pt idx="139">
                  <c:v>7.458333333333333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B-58F5-4F6F-A04F-A291888D1308}"/>
            </c:ext>
          </c:extLst>
        </c:ser>
        <c:ser>
          <c:idx val="2"/>
          <c:order val="2"/>
          <c:tx>
            <c:v>MAX ERC</c:v>
          </c:tx>
          <c:spPr>
            <a:ln w="3175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Sheet1!$G$33:$G$172</c:f>
              <c:numCache>
                <c:formatCode>General</c:formatCode>
                <c:ptCount val="140"/>
                <c:pt idx="0">
                  <c:v>39</c:v>
                </c:pt>
                <c:pt idx="1">
                  <c:v>34</c:v>
                </c:pt>
                <c:pt idx="2">
                  <c:v>33</c:v>
                </c:pt>
                <c:pt idx="3">
                  <c:v>33</c:v>
                </c:pt>
                <c:pt idx="4">
                  <c:v>30</c:v>
                </c:pt>
                <c:pt idx="5">
                  <c:v>32</c:v>
                </c:pt>
                <c:pt idx="6">
                  <c:v>27</c:v>
                </c:pt>
                <c:pt idx="7">
                  <c:v>29</c:v>
                </c:pt>
                <c:pt idx="8">
                  <c:v>33</c:v>
                </c:pt>
                <c:pt idx="9">
                  <c:v>26</c:v>
                </c:pt>
                <c:pt idx="10">
                  <c:v>31</c:v>
                </c:pt>
                <c:pt idx="11">
                  <c:v>31</c:v>
                </c:pt>
                <c:pt idx="12">
                  <c:v>25</c:v>
                </c:pt>
                <c:pt idx="13">
                  <c:v>25</c:v>
                </c:pt>
                <c:pt idx="14">
                  <c:v>28</c:v>
                </c:pt>
                <c:pt idx="15">
                  <c:v>29</c:v>
                </c:pt>
                <c:pt idx="16">
                  <c:v>34</c:v>
                </c:pt>
                <c:pt idx="17">
                  <c:v>31</c:v>
                </c:pt>
                <c:pt idx="18">
                  <c:v>27</c:v>
                </c:pt>
                <c:pt idx="19">
                  <c:v>33</c:v>
                </c:pt>
                <c:pt idx="20">
                  <c:v>36</c:v>
                </c:pt>
                <c:pt idx="21">
                  <c:v>32</c:v>
                </c:pt>
                <c:pt idx="22">
                  <c:v>34</c:v>
                </c:pt>
                <c:pt idx="23">
                  <c:v>36</c:v>
                </c:pt>
                <c:pt idx="24">
                  <c:v>38</c:v>
                </c:pt>
                <c:pt idx="25">
                  <c:v>42</c:v>
                </c:pt>
                <c:pt idx="26">
                  <c:v>41</c:v>
                </c:pt>
                <c:pt idx="27">
                  <c:v>38</c:v>
                </c:pt>
                <c:pt idx="28">
                  <c:v>40</c:v>
                </c:pt>
                <c:pt idx="29">
                  <c:v>39</c:v>
                </c:pt>
                <c:pt idx="30">
                  <c:v>40</c:v>
                </c:pt>
                <c:pt idx="31">
                  <c:v>44</c:v>
                </c:pt>
                <c:pt idx="32">
                  <c:v>45</c:v>
                </c:pt>
                <c:pt idx="33">
                  <c:v>46</c:v>
                </c:pt>
                <c:pt idx="34">
                  <c:v>47</c:v>
                </c:pt>
                <c:pt idx="35">
                  <c:v>49</c:v>
                </c:pt>
                <c:pt idx="36">
                  <c:v>49</c:v>
                </c:pt>
                <c:pt idx="37">
                  <c:v>48</c:v>
                </c:pt>
                <c:pt idx="38">
                  <c:v>45</c:v>
                </c:pt>
                <c:pt idx="39">
                  <c:v>41</c:v>
                </c:pt>
                <c:pt idx="40">
                  <c:v>39</c:v>
                </c:pt>
                <c:pt idx="41">
                  <c:v>45</c:v>
                </c:pt>
                <c:pt idx="42">
                  <c:v>48</c:v>
                </c:pt>
                <c:pt idx="43">
                  <c:v>49</c:v>
                </c:pt>
                <c:pt idx="44">
                  <c:v>51</c:v>
                </c:pt>
                <c:pt idx="45">
                  <c:v>47</c:v>
                </c:pt>
                <c:pt idx="46">
                  <c:v>49</c:v>
                </c:pt>
                <c:pt idx="47">
                  <c:v>49</c:v>
                </c:pt>
                <c:pt idx="48">
                  <c:v>51</c:v>
                </c:pt>
                <c:pt idx="49">
                  <c:v>48</c:v>
                </c:pt>
                <c:pt idx="50">
                  <c:v>45</c:v>
                </c:pt>
                <c:pt idx="51">
                  <c:v>42</c:v>
                </c:pt>
                <c:pt idx="52">
                  <c:v>45</c:v>
                </c:pt>
                <c:pt idx="53">
                  <c:v>45</c:v>
                </c:pt>
                <c:pt idx="54">
                  <c:v>43</c:v>
                </c:pt>
                <c:pt idx="55">
                  <c:v>42</c:v>
                </c:pt>
                <c:pt idx="56">
                  <c:v>40</c:v>
                </c:pt>
                <c:pt idx="57">
                  <c:v>43</c:v>
                </c:pt>
                <c:pt idx="58">
                  <c:v>45</c:v>
                </c:pt>
                <c:pt idx="59">
                  <c:v>48</c:v>
                </c:pt>
                <c:pt idx="60">
                  <c:v>52</c:v>
                </c:pt>
                <c:pt idx="61">
                  <c:v>53</c:v>
                </c:pt>
                <c:pt idx="62">
                  <c:v>49</c:v>
                </c:pt>
                <c:pt idx="63">
                  <c:v>50</c:v>
                </c:pt>
                <c:pt idx="64">
                  <c:v>53</c:v>
                </c:pt>
                <c:pt idx="65">
                  <c:v>48</c:v>
                </c:pt>
                <c:pt idx="66">
                  <c:v>47</c:v>
                </c:pt>
                <c:pt idx="67">
                  <c:v>46</c:v>
                </c:pt>
                <c:pt idx="68">
                  <c:v>44</c:v>
                </c:pt>
                <c:pt idx="69">
                  <c:v>44</c:v>
                </c:pt>
                <c:pt idx="70">
                  <c:v>42</c:v>
                </c:pt>
                <c:pt idx="71">
                  <c:v>44</c:v>
                </c:pt>
                <c:pt idx="72">
                  <c:v>48</c:v>
                </c:pt>
                <c:pt idx="73">
                  <c:v>47</c:v>
                </c:pt>
                <c:pt idx="74">
                  <c:v>50</c:v>
                </c:pt>
                <c:pt idx="75">
                  <c:v>52</c:v>
                </c:pt>
                <c:pt idx="76">
                  <c:v>54</c:v>
                </c:pt>
                <c:pt idx="77">
                  <c:v>57</c:v>
                </c:pt>
                <c:pt idx="78">
                  <c:v>48</c:v>
                </c:pt>
                <c:pt idx="79">
                  <c:v>49</c:v>
                </c:pt>
                <c:pt idx="80">
                  <c:v>52</c:v>
                </c:pt>
                <c:pt idx="81">
                  <c:v>46</c:v>
                </c:pt>
                <c:pt idx="82">
                  <c:v>46</c:v>
                </c:pt>
                <c:pt idx="83">
                  <c:v>50</c:v>
                </c:pt>
                <c:pt idx="84">
                  <c:v>49</c:v>
                </c:pt>
                <c:pt idx="85">
                  <c:v>52</c:v>
                </c:pt>
                <c:pt idx="86">
                  <c:v>54</c:v>
                </c:pt>
                <c:pt idx="87">
                  <c:v>54</c:v>
                </c:pt>
                <c:pt idx="88">
                  <c:v>53</c:v>
                </c:pt>
                <c:pt idx="89">
                  <c:v>48</c:v>
                </c:pt>
                <c:pt idx="90">
                  <c:v>52</c:v>
                </c:pt>
                <c:pt idx="91">
                  <c:v>50</c:v>
                </c:pt>
                <c:pt idx="92">
                  <c:v>48</c:v>
                </c:pt>
                <c:pt idx="93">
                  <c:v>54</c:v>
                </c:pt>
                <c:pt idx="94">
                  <c:v>58</c:v>
                </c:pt>
                <c:pt idx="95">
                  <c:v>58</c:v>
                </c:pt>
                <c:pt idx="96">
                  <c:v>60</c:v>
                </c:pt>
                <c:pt idx="97">
                  <c:v>58</c:v>
                </c:pt>
                <c:pt idx="98">
                  <c:v>57</c:v>
                </c:pt>
                <c:pt idx="99">
                  <c:v>58</c:v>
                </c:pt>
                <c:pt idx="100">
                  <c:v>49</c:v>
                </c:pt>
                <c:pt idx="101">
                  <c:v>48</c:v>
                </c:pt>
                <c:pt idx="102">
                  <c:v>51</c:v>
                </c:pt>
                <c:pt idx="103">
                  <c:v>52</c:v>
                </c:pt>
                <c:pt idx="104">
                  <c:v>56</c:v>
                </c:pt>
                <c:pt idx="105">
                  <c:v>59</c:v>
                </c:pt>
                <c:pt idx="106">
                  <c:v>57</c:v>
                </c:pt>
                <c:pt idx="107">
                  <c:v>59</c:v>
                </c:pt>
                <c:pt idx="108">
                  <c:v>63</c:v>
                </c:pt>
                <c:pt idx="109">
                  <c:v>68</c:v>
                </c:pt>
                <c:pt idx="110">
                  <c:v>61</c:v>
                </c:pt>
                <c:pt idx="111">
                  <c:v>60</c:v>
                </c:pt>
                <c:pt idx="112">
                  <c:v>52</c:v>
                </c:pt>
                <c:pt idx="113">
                  <c:v>52</c:v>
                </c:pt>
                <c:pt idx="114">
                  <c:v>49</c:v>
                </c:pt>
                <c:pt idx="115">
                  <c:v>48</c:v>
                </c:pt>
                <c:pt idx="116">
                  <c:v>47</c:v>
                </c:pt>
                <c:pt idx="117">
                  <c:v>52</c:v>
                </c:pt>
                <c:pt idx="118">
                  <c:v>53</c:v>
                </c:pt>
                <c:pt idx="119">
                  <c:v>56</c:v>
                </c:pt>
                <c:pt idx="120">
                  <c:v>53</c:v>
                </c:pt>
                <c:pt idx="121">
                  <c:v>55</c:v>
                </c:pt>
                <c:pt idx="122">
                  <c:v>59</c:v>
                </c:pt>
                <c:pt idx="123">
                  <c:v>53</c:v>
                </c:pt>
                <c:pt idx="124">
                  <c:v>56</c:v>
                </c:pt>
                <c:pt idx="125">
                  <c:v>60</c:v>
                </c:pt>
                <c:pt idx="126">
                  <c:v>64</c:v>
                </c:pt>
                <c:pt idx="127">
                  <c:v>68</c:v>
                </c:pt>
                <c:pt idx="128">
                  <c:v>70</c:v>
                </c:pt>
                <c:pt idx="129">
                  <c:v>71</c:v>
                </c:pt>
                <c:pt idx="130">
                  <c:v>66</c:v>
                </c:pt>
                <c:pt idx="131">
                  <c:v>65</c:v>
                </c:pt>
                <c:pt idx="132">
                  <c:v>64</c:v>
                </c:pt>
                <c:pt idx="133">
                  <c:v>38</c:v>
                </c:pt>
                <c:pt idx="134">
                  <c:v>44</c:v>
                </c:pt>
                <c:pt idx="135">
                  <c:v>42</c:v>
                </c:pt>
                <c:pt idx="136">
                  <c:v>52</c:v>
                </c:pt>
                <c:pt idx="137">
                  <c:v>27</c:v>
                </c:pt>
                <c:pt idx="138">
                  <c:v>33</c:v>
                </c:pt>
                <c:pt idx="139">
                  <c:v>39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C-58F5-4F6F-A04F-A291888D1308}"/>
            </c:ext>
          </c:extLst>
        </c:ser>
        <c:ser>
          <c:idx val="3"/>
          <c:order val="3"/>
          <c:tx>
            <c:v>MIN ERC</c:v>
          </c:tx>
          <c:spPr>
            <a:ln w="3175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Sheet1!$F$33:$F$172</c:f>
              <c:numCache>
                <c:formatCode>General</c:formatCode>
                <c:ptCount val="1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2</c:v>
                </c:pt>
                <c:pt idx="65">
                  <c:v>7</c:v>
                </c:pt>
                <c:pt idx="66">
                  <c:v>5</c:v>
                </c:pt>
                <c:pt idx="67">
                  <c:v>0</c:v>
                </c:pt>
                <c:pt idx="68">
                  <c:v>3</c:v>
                </c:pt>
                <c:pt idx="69">
                  <c:v>8</c:v>
                </c:pt>
                <c:pt idx="70">
                  <c:v>12</c:v>
                </c:pt>
                <c:pt idx="71">
                  <c:v>3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5</c:v>
                </c:pt>
                <c:pt idx="76">
                  <c:v>0</c:v>
                </c:pt>
                <c:pt idx="77">
                  <c:v>3</c:v>
                </c:pt>
                <c:pt idx="78">
                  <c:v>11</c:v>
                </c:pt>
                <c:pt idx="79">
                  <c:v>2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1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D-58F5-4F6F-A04F-A291888D13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223168"/>
        <c:axId val="51229056"/>
      </c:lineChart>
      <c:dateAx>
        <c:axId val="51223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29056"/>
        <c:crosses val="autoZero"/>
        <c:auto val="1"/>
        <c:lblOffset val="100"/>
        <c:baseTimeUnit val="days"/>
      </c:dateAx>
      <c:valAx>
        <c:axId val="5122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23168"/>
        <c:crosses val="autoZero"/>
        <c:crossBetween val="between"/>
      </c:valAx>
      <c:spPr>
        <a:noFill/>
        <a:ln>
          <a:solidFill>
            <a:schemeClr val="bg2">
              <a:lumMod val="90000"/>
            </a:schemeClr>
          </a:solidFill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4"/>
          <c:order val="0"/>
          <c:tx>
            <c:v>2017 1000h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Sheet1!$AD$33:$AD$172</c:f>
              <c:numCache>
                <c:formatCode>m/d/yyyy</c:formatCode>
                <c:ptCount val="14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</c:numCache>
            </c:numRef>
          </c:cat>
          <c:val>
            <c:numRef>
              <c:f>Sheet1!$AJ$33:$AJ$172</c:f>
              <c:numCache>
                <c:formatCode>General</c:formatCode>
                <c:ptCount val="140"/>
                <c:pt idx="0">
                  <c:v>37</c:v>
                </c:pt>
                <c:pt idx="1">
                  <c:v>35</c:v>
                </c:pt>
                <c:pt idx="2">
                  <c:v>35</c:v>
                </c:pt>
                <c:pt idx="3">
                  <c:v>34</c:v>
                </c:pt>
                <c:pt idx="4">
                  <c:v>33</c:v>
                </c:pt>
                <c:pt idx="5">
                  <c:v>32</c:v>
                </c:pt>
                <c:pt idx="6">
                  <c:v>31</c:v>
                </c:pt>
                <c:pt idx="7">
                  <c:v>33</c:v>
                </c:pt>
                <c:pt idx="8">
                  <c:v>34</c:v>
                </c:pt>
                <c:pt idx="9">
                  <c:v>37</c:v>
                </c:pt>
                <c:pt idx="10">
                  <c:v>37</c:v>
                </c:pt>
                <c:pt idx="11">
                  <c:v>37</c:v>
                </c:pt>
                <c:pt idx="12">
                  <c:v>42</c:v>
                </c:pt>
                <c:pt idx="13">
                  <c:v>41</c:v>
                </c:pt>
                <c:pt idx="14">
                  <c:v>41</c:v>
                </c:pt>
                <c:pt idx="15">
                  <c:v>41</c:v>
                </c:pt>
                <c:pt idx="16">
                  <c:v>40</c:v>
                </c:pt>
                <c:pt idx="17">
                  <c:v>40</c:v>
                </c:pt>
                <c:pt idx="18">
                  <c:v>39</c:v>
                </c:pt>
                <c:pt idx="19">
                  <c:v>37</c:v>
                </c:pt>
                <c:pt idx="20">
                  <c:v>37</c:v>
                </c:pt>
                <c:pt idx="21">
                  <c:v>35</c:v>
                </c:pt>
                <c:pt idx="22">
                  <c:v>33</c:v>
                </c:pt>
                <c:pt idx="23">
                  <c:v>32</c:v>
                </c:pt>
                <c:pt idx="24">
                  <c:v>31</c:v>
                </c:pt>
                <c:pt idx="25">
                  <c:v>30</c:v>
                </c:pt>
                <c:pt idx="26">
                  <c:v>29</c:v>
                </c:pt>
                <c:pt idx="27">
                  <c:v>28</c:v>
                </c:pt>
                <c:pt idx="28">
                  <c:v>27</c:v>
                </c:pt>
                <c:pt idx="29">
                  <c:v>26</c:v>
                </c:pt>
                <c:pt idx="30">
                  <c:v>26</c:v>
                </c:pt>
                <c:pt idx="31">
                  <c:v>26</c:v>
                </c:pt>
                <c:pt idx="32">
                  <c:v>25</c:v>
                </c:pt>
                <c:pt idx="33">
                  <c:v>24</c:v>
                </c:pt>
                <c:pt idx="34">
                  <c:v>24</c:v>
                </c:pt>
                <c:pt idx="35">
                  <c:v>23</c:v>
                </c:pt>
                <c:pt idx="36">
                  <c:v>22</c:v>
                </c:pt>
                <c:pt idx="37">
                  <c:v>21</c:v>
                </c:pt>
                <c:pt idx="38">
                  <c:v>21</c:v>
                </c:pt>
                <c:pt idx="39">
                  <c:v>21</c:v>
                </c:pt>
                <c:pt idx="40">
                  <c:v>20</c:v>
                </c:pt>
                <c:pt idx="41">
                  <c:v>20</c:v>
                </c:pt>
                <c:pt idx="42">
                  <c:v>20</c:v>
                </c:pt>
                <c:pt idx="43">
                  <c:v>19</c:v>
                </c:pt>
                <c:pt idx="44">
                  <c:v>19</c:v>
                </c:pt>
                <c:pt idx="45">
                  <c:v>19</c:v>
                </c:pt>
                <c:pt idx="46">
                  <c:v>19</c:v>
                </c:pt>
                <c:pt idx="47">
                  <c:v>18</c:v>
                </c:pt>
                <c:pt idx="48">
                  <c:v>18</c:v>
                </c:pt>
                <c:pt idx="49">
                  <c:v>17</c:v>
                </c:pt>
                <c:pt idx="50">
                  <c:v>17</c:v>
                </c:pt>
                <c:pt idx="51">
                  <c:v>17</c:v>
                </c:pt>
                <c:pt idx="52">
                  <c:v>17</c:v>
                </c:pt>
                <c:pt idx="53">
                  <c:v>17</c:v>
                </c:pt>
                <c:pt idx="54">
                  <c:v>16</c:v>
                </c:pt>
                <c:pt idx="55">
                  <c:v>16</c:v>
                </c:pt>
                <c:pt idx="56">
                  <c:v>16</c:v>
                </c:pt>
                <c:pt idx="57">
                  <c:v>16</c:v>
                </c:pt>
                <c:pt idx="58">
                  <c:v>16</c:v>
                </c:pt>
                <c:pt idx="59">
                  <c:v>15</c:v>
                </c:pt>
                <c:pt idx="60">
                  <c:v>15</c:v>
                </c:pt>
                <c:pt idx="61">
                  <c:v>15</c:v>
                </c:pt>
                <c:pt idx="62">
                  <c:v>15</c:v>
                </c:pt>
                <c:pt idx="63">
                  <c:v>14</c:v>
                </c:pt>
                <c:pt idx="64">
                  <c:v>14</c:v>
                </c:pt>
                <c:pt idx="65">
                  <c:v>13</c:v>
                </c:pt>
                <c:pt idx="66">
                  <c:v>13</c:v>
                </c:pt>
                <c:pt idx="67">
                  <c:v>13</c:v>
                </c:pt>
                <c:pt idx="68">
                  <c:v>13</c:v>
                </c:pt>
                <c:pt idx="69">
                  <c:v>12</c:v>
                </c:pt>
                <c:pt idx="70">
                  <c:v>12</c:v>
                </c:pt>
                <c:pt idx="71">
                  <c:v>12</c:v>
                </c:pt>
                <c:pt idx="72">
                  <c:v>12</c:v>
                </c:pt>
                <c:pt idx="73">
                  <c:v>14</c:v>
                </c:pt>
                <c:pt idx="74">
                  <c:v>14</c:v>
                </c:pt>
                <c:pt idx="75">
                  <c:v>14</c:v>
                </c:pt>
                <c:pt idx="76">
                  <c:v>15</c:v>
                </c:pt>
                <c:pt idx="77">
                  <c:v>15</c:v>
                </c:pt>
                <c:pt idx="78">
                  <c:v>15</c:v>
                </c:pt>
                <c:pt idx="79">
                  <c:v>15</c:v>
                </c:pt>
                <c:pt idx="80">
                  <c:v>14</c:v>
                </c:pt>
                <c:pt idx="81">
                  <c:v>14</c:v>
                </c:pt>
                <c:pt idx="82">
                  <c:v>14</c:v>
                </c:pt>
                <c:pt idx="83">
                  <c:v>14</c:v>
                </c:pt>
                <c:pt idx="84">
                  <c:v>15</c:v>
                </c:pt>
                <c:pt idx="85">
                  <c:v>15</c:v>
                </c:pt>
                <c:pt idx="86">
                  <c:v>15</c:v>
                </c:pt>
                <c:pt idx="87">
                  <c:v>14</c:v>
                </c:pt>
                <c:pt idx="88">
                  <c:v>13</c:v>
                </c:pt>
                <c:pt idx="89">
                  <c:v>13</c:v>
                </c:pt>
                <c:pt idx="90">
                  <c:v>13</c:v>
                </c:pt>
                <c:pt idx="91">
                  <c:v>13</c:v>
                </c:pt>
                <c:pt idx="92">
                  <c:v>13</c:v>
                </c:pt>
                <c:pt idx="93">
                  <c:v>13</c:v>
                </c:pt>
                <c:pt idx="94">
                  <c:v>12</c:v>
                </c:pt>
                <c:pt idx="95">
                  <c:v>12</c:v>
                </c:pt>
                <c:pt idx="96">
                  <c:v>12</c:v>
                </c:pt>
                <c:pt idx="97">
                  <c:v>12</c:v>
                </c:pt>
                <c:pt idx="98">
                  <c:v>12</c:v>
                </c:pt>
                <c:pt idx="99">
                  <c:v>12</c:v>
                </c:pt>
                <c:pt idx="100">
                  <c:v>13</c:v>
                </c:pt>
                <c:pt idx="101">
                  <c:v>14</c:v>
                </c:pt>
                <c:pt idx="102">
                  <c:v>14</c:v>
                </c:pt>
                <c:pt idx="103">
                  <c:v>14</c:v>
                </c:pt>
                <c:pt idx="104">
                  <c:v>14</c:v>
                </c:pt>
                <c:pt idx="105">
                  <c:v>14</c:v>
                </c:pt>
                <c:pt idx="106">
                  <c:v>14</c:v>
                </c:pt>
                <c:pt idx="107">
                  <c:v>14</c:v>
                </c:pt>
                <c:pt idx="108">
                  <c:v>13</c:v>
                </c:pt>
                <c:pt idx="109">
                  <c:v>18</c:v>
                </c:pt>
                <c:pt idx="110">
                  <c:v>24</c:v>
                </c:pt>
                <c:pt idx="111">
                  <c:v>29</c:v>
                </c:pt>
                <c:pt idx="112">
                  <c:v>31</c:v>
                </c:pt>
                <c:pt idx="113">
                  <c:v>31</c:v>
                </c:pt>
                <c:pt idx="114">
                  <c:v>31</c:v>
                </c:pt>
                <c:pt idx="115">
                  <c:v>31</c:v>
                </c:pt>
                <c:pt idx="116">
                  <c:v>30</c:v>
                </c:pt>
                <c:pt idx="117">
                  <c:v>29</c:v>
                </c:pt>
                <c:pt idx="118">
                  <c:v>27</c:v>
                </c:pt>
                <c:pt idx="119">
                  <c:v>26</c:v>
                </c:pt>
                <c:pt idx="120">
                  <c:v>26</c:v>
                </c:pt>
                <c:pt idx="121">
                  <c:v>27</c:v>
                </c:pt>
                <c:pt idx="122">
                  <c:v>28</c:v>
                </c:pt>
                <c:pt idx="123">
                  <c:v>28</c:v>
                </c:pt>
                <c:pt idx="124">
                  <c:v>27</c:v>
                </c:pt>
                <c:pt idx="125">
                  <c:v>26</c:v>
                </c:pt>
                <c:pt idx="126">
                  <c:v>25</c:v>
                </c:pt>
                <c:pt idx="127">
                  <c:v>25</c:v>
                </c:pt>
                <c:pt idx="128">
                  <c:v>26</c:v>
                </c:pt>
                <c:pt idx="129">
                  <c:v>28</c:v>
                </c:pt>
                <c:pt idx="130">
                  <c:v>27</c:v>
                </c:pt>
                <c:pt idx="131">
                  <c:v>27</c:v>
                </c:pt>
                <c:pt idx="132">
                  <c:v>30</c:v>
                </c:pt>
                <c:pt idx="133">
                  <c:v>33</c:v>
                </c:pt>
                <c:pt idx="134">
                  <c:v>38</c:v>
                </c:pt>
                <c:pt idx="135">
                  <c:v>39</c:v>
                </c:pt>
                <c:pt idx="136">
                  <c:v>38</c:v>
                </c:pt>
                <c:pt idx="137">
                  <c:v>37</c:v>
                </c:pt>
                <c:pt idx="138">
                  <c:v>37</c:v>
                </c:pt>
                <c:pt idx="139">
                  <c:v>37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7374-414A-8FBD-983564B01127}"/>
            </c:ext>
          </c:extLst>
        </c:ser>
        <c:ser>
          <c:idx val="5"/>
          <c:order val="1"/>
          <c:tx>
            <c:v>AVG 1000hr</c:v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1"/>
            <c:plus>
              <c:numRef>
                <c:f>Sheet1!$I$33:$I$172</c:f>
                <c:numCache>
                  <c:formatCode>General</c:formatCode>
                  <c:ptCount val="140"/>
                  <c:pt idx="0">
                    <c:v>13.781025602859414</c:v>
                  </c:pt>
                  <c:pt idx="1">
                    <c:v>14.097299250347428</c:v>
                  </c:pt>
                  <c:pt idx="2">
                    <c:v>13.443957750603056</c:v>
                  </c:pt>
                  <c:pt idx="3">
                    <c:v>13.482581355215329</c:v>
                  </c:pt>
                  <c:pt idx="4">
                    <c:v>13.187449787916991</c:v>
                  </c:pt>
                  <c:pt idx="5">
                    <c:v>13.061448973041326</c:v>
                  </c:pt>
                  <c:pt idx="6">
                    <c:v>13.2490087132607</c:v>
                  </c:pt>
                  <c:pt idx="7">
                    <c:v>12.929037087115189</c:v>
                  </c:pt>
                  <c:pt idx="8">
                    <c:v>12.91040129269658</c:v>
                  </c:pt>
                  <c:pt idx="9">
                    <c:v>13.468852957843144</c:v>
                  </c:pt>
                  <c:pt idx="10">
                    <c:v>13.621041205897717</c:v>
                  </c:pt>
                  <c:pt idx="11">
                    <c:v>13.561219217558083</c:v>
                  </c:pt>
                  <c:pt idx="12">
                    <c:v>13.136912176705055</c:v>
                  </c:pt>
                  <c:pt idx="13">
                    <c:v>13.134306224540373</c:v>
                  </c:pt>
                  <c:pt idx="14">
                    <c:v>13.461700906807721</c:v>
                  </c:pt>
                  <c:pt idx="15">
                    <c:v>13.462540622037135</c:v>
                  </c:pt>
                  <c:pt idx="16">
                    <c:v>13.167991927245833</c:v>
                  </c:pt>
                  <c:pt idx="17">
                    <c:v>13.323660440593338</c:v>
                  </c:pt>
                  <c:pt idx="18">
                    <c:v>12.913171570144957</c:v>
                  </c:pt>
                  <c:pt idx="19">
                    <c:v>8.5182157756187422</c:v>
                  </c:pt>
                  <c:pt idx="20">
                    <c:v>12.351799527475807</c:v>
                  </c:pt>
                  <c:pt idx="21">
                    <c:v>12.438113468957688</c:v>
                  </c:pt>
                  <c:pt idx="22">
                    <c:v>11.75388642763942</c:v>
                  </c:pt>
                  <c:pt idx="23">
                    <c:v>11.56155334155042</c:v>
                  </c:pt>
                  <c:pt idx="24">
                    <c:v>12.109754491572232</c:v>
                  </c:pt>
                  <c:pt idx="25">
                    <c:v>12.518601543917939</c:v>
                  </c:pt>
                  <c:pt idx="26">
                    <c:v>12.336312876407415</c:v>
                  </c:pt>
                  <c:pt idx="27">
                    <c:v>12.434226956268734</c:v>
                  </c:pt>
                  <c:pt idx="28">
                    <c:v>12.041317757344224</c:v>
                  </c:pt>
                  <c:pt idx="29">
                    <c:v>11.872657663724665</c:v>
                  </c:pt>
                  <c:pt idx="30">
                    <c:v>12.000277774562832</c:v>
                  </c:pt>
                  <c:pt idx="31">
                    <c:v>12.103419088141516</c:v>
                  </c:pt>
                  <c:pt idx="32">
                    <c:v>12.207149247618101</c:v>
                  </c:pt>
                  <c:pt idx="33">
                    <c:v>12.035641514546146</c:v>
                  </c:pt>
                  <c:pt idx="34">
                    <c:v>12.138094304022083</c:v>
                  </c:pt>
                  <c:pt idx="35">
                    <c:v>11.870411394162659</c:v>
                  </c:pt>
                  <c:pt idx="36">
                    <c:v>11.764599317505432</c:v>
                  </c:pt>
                  <c:pt idx="37">
                    <c:v>10.897247358851684</c:v>
                  </c:pt>
                  <c:pt idx="38">
                    <c:v>10.075051695483586</c:v>
                  </c:pt>
                  <c:pt idx="39">
                    <c:v>10.010773182434258</c:v>
                  </c:pt>
                  <c:pt idx="40">
                    <c:v>9.755618968024292</c:v>
                  </c:pt>
                  <c:pt idx="41">
                    <c:v>9.1515026088615627</c:v>
                  </c:pt>
                  <c:pt idx="42">
                    <c:v>8.7305975358696575</c:v>
                  </c:pt>
                  <c:pt idx="43">
                    <c:v>8.3654969046398229</c:v>
                  </c:pt>
                  <c:pt idx="44">
                    <c:v>8.0216054406928947</c:v>
                  </c:pt>
                  <c:pt idx="45">
                    <c:v>7.4347417315858806</c:v>
                  </c:pt>
                  <c:pt idx="46">
                    <c:v>7.2060160051630939</c:v>
                  </c:pt>
                  <c:pt idx="47">
                    <c:v>6.7627941426147684</c:v>
                  </c:pt>
                  <c:pt idx="48">
                    <c:v>6.6152504458666161</c:v>
                  </c:pt>
                  <c:pt idx="49">
                    <c:v>6.4494483962106885</c:v>
                  </c:pt>
                  <c:pt idx="50">
                    <c:v>6.3090899014529329</c:v>
                  </c:pt>
                  <c:pt idx="51">
                    <c:v>6.0379356295564017</c:v>
                  </c:pt>
                  <c:pt idx="52">
                    <c:v>5.9013688112296325</c:v>
                  </c:pt>
                  <c:pt idx="53">
                    <c:v>5.8547810837350305</c:v>
                  </c:pt>
                  <c:pt idx="54">
                    <c:v>5.5654151825219786</c:v>
                  </c:pt>
                  <c:pt idx="55">
                    <c:v>5.4335378284625326</c:v>
                  </c:pt>
                  <c:pt idx="56">
                    <c:v>5.1845925587262878</c:v>
                  </c:pt>
                  <c:pt idx="57">
                    <c:v>4.2551929059287863</c:v>
                  </c:pt>
                  <c:pt idx="58">
                    <c:v>4.2023802778901391</c:v>
                  </c:pt>
                  <c:pt idx="59">
                    <c:v>5.1774659676480583</c:v>
                  </c:pt>
                  <c:pt idx="60">
                    <c:v>4.9739320461783549</c:v>
                  </c:pt>
                  <c:pt idx="61">
                    <c:v>5.0332229568471663</c:v>
                  </c:pt>
                  <c:pt idx="62">
                    <c:v>4.6218544396744541</c:v>
                  </c:pt>
                  <c:pt idx="63">
                    <c:v>4.3650711510634226</c:v>
                  </c:pt>
                  <c:pt idx="64">
                    <c:v>4.2253811844431448</c:v>
                  </c:pt>
                  <c:pt idx="65">
                    <c:v>4.1393050327133603</c:v>
                  </c:pt>
                  <c:pt idx="66">
                    <c:v>3.9285934065319301</c:v>
                  </c:pt>
                  <c:pt idx="67">
                    <c:v>3.8267315876442973</c:v>
                  </c:pt>
                  <c:pt idx="68">
                    <c:v>3.6514837167011076</c:v>
                  </c:pt>
                  <c:pt idx="69">
                    <c:v>3.6642416223096785</c:v>
                  </c:pt>
                  <c:pt idx="70">
                    <c:v>3.411894728889747</c:v>
                  </c:pt>
                  <c:pt idx="71">
                    <c:v>3.3170542658884861</c:v>
                  </c:pt>
                  <c:pt idx="72">
                    <c:v>3.3795935290582535</c:v>
                  </c:pt>
                  <c:pt idx="73">
                    <c:v>3.2546263368615134</c:v>
                  </c:pt>
                  <c:pt idx="74">
                    <c:v>3.2203059435976531</c:v>
                  </c:pt>
                  <c:pt idx="75">
                    <c:v>3.1339333849873805</c:v>
                  </c:pt>
                  <c:pt idx="76">
                    <c:v>3.3656552597726535</c:v>
                  </c:pt>
                  <c:pt idx="77">
                    <c:v>3.3770635772159228</c:v>
                  </c:pt>
                  <c:pt idx="78">
                    <c:v>3.2900783249970487</c:v>
                  </c:pt>
                  <c:pt idx="79">
                    <c:v>3.2462996686167989</c:v>
                  </c:pt>
                  <c:pt idx="80">
                    <c:v>3.1719928217980669</c:v>
                  </c:pt>
                  <c:pt idx="81">
                    <c:v>3.4223165710160002</c:v>
                  </c:pt>
                  <c:pt idx="82">
                    <c:v>3.4862366749614337</c:v>
                  </c:pt>
                  <c:pt idx="83">
                    <c:v>3.6386810797320503</c:v>
                  </c:pt>
                  <c:pt idx="84">
                    <c:v>4.1168820664087464</c:v>
                  </c:pt>
                  <c:pt idx="85">
                    <c:v>4.6042838964849029</c:v>
                  </c:pt>
                  <c:pt idx="86">
                    <c:v>5.0914709979608963</c:v>
                  </c:pt>
                  <c:pt idx="87">
                    <c:v>5.3352026638533108</c:v>
                  </c:pt>
                  <c:pt idx="88">
                    <c:v>5.1763763189002976</c:v>
                  </c:pt>
                  <c:pt idx="89">
                    <c:v>5.0439605927820708</c:v>
                  </c:pt>
                  <c:pt idx="90">
                    <c:v>4.6904157598234297</c:v>
                  </c:pt>
                  <c:pt idx="91">
                    <c:v>4.4021491772675514</c:v>
                  </c:pt>
                  <c:pt idx="92">
                    <c:v>4.3852900965351456</c:v>
                  </c:pt>
                  <c:pt idx="93">
                    <c:v>4.2004612418012668</c:v>
                  </c:pt>
                  <c:pt idx="94">
                    <c:v>4.3158754183572796</c:v>
                  </c:pt>
                  <c:pt idx="95">
                    <c:v>4.1984259701441236</c:v>
                  </c:pt>
                  <c:pt idx="96">
                    <c:v>4.2573014204558488</c:v>
                  </c:pt>
                  <c:pt idx="97">
                    <c:v>4.2730854495620916</c:v>
                  </c:pt>
                  <c:pt idx="98">
                    <c:v>4.3706480186082359</c:v>
                  </c:pt>
                  <c:pt idx="99">
                    <c:v>4.1182658923525031</c:v>
                  </c:pt>
                  <c:pt idx="100">
                    <c:v>3.8799653418724058</c:v>
                  </c:pt>
                  <c:pt idx="101">
                    <c:v>3.9418855308673715</c:v>
                  </c:pt>
                  <c:pt idx="102">
                    <c:v>4.4921584098835137</c:v>
                  </c:pt>
                  <c:pt idx="103">
                    <c:v>4.6178583114486509</c:v>
                  </c:pt>
                  <c:pt idx="104">
                    <c:v>4.2715516906803135</c:v>
                  </c:pt>
                  <c:pt idx="105">
                    <c:v>4.8084860883170348</c:v>
                  </c:pt>
                  <c:pt idx="106">
                    <c:v>4.9986151928462998</c:v>
                  </c:pt>
                  <c:pt idx="107">
                    <c:v>5.3985753106366303</c:v>
                  </c:pt>
                  <c:pt idx="108">
                    <c:v>6.255705088464941</c:v>
                  </c:pt>
                  <c:pt idx="109">
                    <c:v>6.8219104024064654</c:v>
                  </c:pt>
                  <c:pt idx="110">
                    <c:v>6.9364227173637643</c:v>
                  </c:pt>
                  <c:pt idx="111">
                    <c:v>7.2483419854792679</c:v>
                  </c:pt>
                  <c:pt idx="112">
                    <c:v>7.0710678118654755</c:v>
                  </c:pt>
                  <c:pt idx="113">
                    <c:v>6.6050572008712107</c:v>
                  </c:pt>
                  <c:pt idx="114">
                    <c:v>6.2684485555396634</c:v>
                  </c:pt>
                  <c:pt idx="115">
                    <c:v>6.0836992045461953</c:v>
                  </c:pt>
                  <c:pt idx="116">
                    <c:v>5.9408288389287307</c:v>
                  </c:pt>
                  <c:pt idx="117">
                    <c:v>5.9064501899325155</c:v>
                  </c:pt>
                  <c:pt idx="118">
                    <c:v>6.128997910312532</c:v>
                  </c:pt>
                  <c:pt idx="119">
                    <c:v>6.1103340609317209</c:v>
                  </c:pt>
                  <c:pt idx="120">
                    <c:v>5.9263427559953419</c:v>
                  </c:pt>
                  <c:pt idx="121">
                    <c:v>5.9957249727383219</c:v>
                  </c:pt>
                  <c:pt idx="122">
                    <c:v>6.488648865716506</c:v>
                  </c:pt>
                  <c:pt idx="123">
                    <c:v>6.3889327386083465</c:v>
                  </c:pt>
                  <c:pt idx="124">
                    <c:v>7.5233728872853032</c:v>
                  </c:pt>
                  <c:pt idx="125">
                    <c:v>8.1735031563065927</c:v>
                  </c:pt>
                  <c:pt idx="126">
                    <c:v>8.2244164316397335</c:v>
                  </c:pt>
                  <c:pt idx="127">
                    <c:v>8.2851599045446704</c:v>
                  </c:pt>
                  <c:pt idx="128">
                    <c:v>8.5840904985100011</c:v>
                  </c:pt>
                  <c:pt idx="129">
                    <c:v>8.993672989727493</c:v>
                  </c:pt>
                  <c:pt idx="130">
                    <c:v>9.4393611257085865</c:v>
                  </c:pt>
                  <c:pt idx="131">
                    <c:v>9.8658696836814457</c:v>
                  </c:pt>
                  <c:pt idx="132">
                    <c:v>10.377215892839933</c:v>
                  </c:pt>
                  <c:pt idx="133">
                    <c:v>10.659580979882215</c:v>
                  </c:pt>
                  <c:pt idx="134">
                    <c:v>10.90382195990623</c:v>
                  </c:pt>
                  <c:pt idx="135">
                    <c:v>10.773238977330729</c:v>
                  </c:pt>
                  <c:pt idx="136">
                    <c:v>10.725454984073385</c:v>
                  </c:pt>
                  <c:pt idx="137">
                    <c:v>10.701598783556433</c:v>
                  </c:pt>
                  <c:pt idx="138">
                    <c:v>11.049608416312596</c:v>
                  </c:pt>
                  <c:pt idx="139">
                    <c:v>11.728511031435012</c:v>
                  </c:pt>
                </c:numCache>
              </c:numRef>
            </c:plus>
            <c:minus>
              <c:numRef>
                <c:f>Sheet1!$I$33:$I$172</c:f>
                <c:numCache>
                  <c:formatCode>General</c:formatCode>
                  <c:ptCount val="140"/>
                  <c:pt idx="0">
                    <c:v>13.781025602859414</c:v>
                  </c:pt>
                  <c:pt idx="1">
                    <c:v>14.097299250347428</c:v>
                  </c:pt>
                  <c:pt idx="2">
                    <c:v>13.443957750603056</c:v>
                  </c:pt>
                  <c:pt idx="3">
                    <c:v>13.482581355215329</c:v>
                  </c:pt>
                  <c:pt idx="4">
                    <c:v>13.187449787916991</c:v>
                  </c:pt>
                  <c:pt idx="5">
                    <c:v>13.061448973041326</c:v>
                  </c:pt>
                  <c:pt idx="6">
                    <c:v>13.2490087132607</c:v>
                  </c:pt>
                  <c:pt idx="7">
                    <c:v>12.929037087115189</c:v>
                  </c:pt>
                  <c:pt idx="8">
                    <c:v>12.91040129269658</c:v>
                  </c:pt>
                  <c:pt idx="9">
                    <c:v>13.468852957843144</c:v>
                  </c:pt>
                  <c:pt idx="10">
                    <c:v>13.621041205897717</c:v>
                  </c:pt>
                  <c:pt idx="11">
                    <c:v>13.561219217558083</c:v>
                  </c:pt>
                  <c:pt idx="12">
                    <c:v>13.136912176705055</c:v>
                  </c:pt>
                  <c:pt idx="13">
                    <c:v>13.134306224540373</c:v>
                  </c:pt>
                  <c:pt idx="14">
                    <c:v>13.461700906807721</c:v>
                  </c:pt>
                  <c:pt idx="15">
                    <c:v>13.462540622037135</c:v>
                  </c:pt>
                  <c:pt idx="16">
                    <c:v>13.167991927245833</c:v>
                  </c:pt>
                  <c:pt idx="17">
                    <c:v>13.323660440593338</c:v>
                  </c:pt>
                  <c:pt idx="18">
                    <c:v>12.913171570144957</c:v>
                  </c:pt>
                  <c:pt idx="19">
                    <c:v>8.5182157756187422</c:v>
                  </c:pt>
                  <c:pt idx="20">
                    <c:v>12.351799527475807</c:v>
                  </c:pt>
                  <c:pt idx="21">
                    <c:v>12.438113468957688</c:v>
                  </c:pt>
                  <c:pt idx="22">
                    <c:v>11.75388642763942</c:v>
                  </c:pt>
                  <c:pt idx="23">
                    <c:v>11.56155334155042</c:v>
                  </c:pt>
                  <c:pt idx="24">
                    <c:v>12.109754491572232</c:v>
                  </c:pt>
                  <c:pt idx="25">
                    <c:v>12.518601543917939</c:v>
                  </c:pt>
                  <c:pt idx="26">
                    <c:v>12.336312876407415</c:v>
                  </c:pt>
                  <c:pt idx="27">
                    <c:v>12.434226956268734</c:v>
                  </c:pt>
                  <c:pt idx="28">
                    <c:v>12.041317757344224</c:v>
                  </c:pt>
                  <c:pt idx="29">
                    <c:v>11.872657663724665</c:v>
                  </c:pt>
                  <c:pt idx="30">
                    <c:v>12.000277774562832</c:v>
                  </c:pt>
                  <c:pt idx="31">
                    <c:v>12.103419088141516</c:v>
                  </c:pt>
                  <c:pt idx="32">
                    <c:v>12.207149247618101</c:v>
                  </c:pt>
                  <c:pt idx="33">
                    <c:v>12.035641514546146</c:v>
                  </c:pt>
                  <c:pt idx="34">
                    <c:v>12.138094304022083</c:v>
                  </c:pt>
                  <c:pt idx="35">
                    <c:v>11.870411394162659</c:v>
                  </c:pt>
                  <c:pt idx="36">
                    <c:v>11.764599317505432</c:v>
                  </c:pt>
                  <c:pt idx="37">
                    <c:v>10.897247358851684</c:v>
                  </c:pt>
                  <c:pt idx="38">
                    <c:v>10.075051695483586</c:v>
                  </c:pt>
                  <c:pt idx="39">
                    <c:v>10.010773182434258</c:v>
                  </c:pt>
                  <c:pt idx="40">
                    <c:v>9.755618968024292</c:v>
                  </c:pt>
                  <c:pt idx="41">
                    <c:v>9.1515026088615627</c:v>
                  </c:pt>
                  <c:pt idx="42">
                    <c:v>8.7305975358696575</c:v>
                  </c:pt>
                  <c:pt idx="43">
                    <c:v>8.3654969046398229</c:v>
                  </c:pt>
                  <c:pt idx="44">
                    <c:v>8.0216054406928947</c:v>
                  </c:pt>
                  <c:pt idx="45">
                    <c:v>7.4347417315858806</c:v>
                  </c:pt>
                  <c:pt idx="46">
                    <c:v>7.2060160051630939</c:v>
                  </c:pt>
                  <c:pt idx="47">
                    <c:v>6.7627941426147684</c:v>
                  </c:pt>
                  <c:pt idx="48">
                    <c:v>6.6152504458666161</c:v>
                  </c:pt>
                  <c:pt idx="49">
                    <c:v>6.4494483962106885</c:v>
                  </c:pt>
                  <c:pt idx="50">
                    <c:v>6.3090899014529329</c:v>
                  </c:pt>
                  <c:pt idx="51">
                    <c:v>6.0379356295564017</c:v>
                  </c:pt>
                  <c:pt idx="52">
                    <c:v>5.9013688112296325</c:v>
                  </c:pt>
                  <c:pt idx="53">
                    <c:v>5.8547810837350305</c:v>
                  </c:pt>
                  <c:pt idx="54">
                    <c:v>5.5654151825219786</c:v>
                  </c:pt>
                  <c:pt idx="55">
                    <c:v>5.4335378284625326</c:v>
                  </c:pt>
                  <c:pt idx="56">
                    <c:v>5.1845925587262878</c:v>
                  </c:pt>
                  <c:pt idx="57">
                    <c:v>4.2551929059287863</c:v>
                  </c:pt>
                  <c:pt idx="58">
                    <c:v>4.2023802778901391</c:v>
                  </c:pt>
                  <c:pt idx="59">
                    <c:v>5.1774659676480583</c:v>
                  </c:pt>
                  <c:pt idx="60">
                    <c:v>4.9739320461783549</c:v>
                  </c:pt>
                  <c:pt idx="61">
                    <c:v>5.0332229568471663</c:v>
                  </c:pt>
                  <c:pt idx="62">
                    <c:v>4.6218544396744541</c:v>
                  </c:pt>
                  <c:pt idx="63">
                    <c:v>4.3650711510634226</c:v>
                  </c:pt>
                  <c:pt idx="64">
                    <c:v>4.2253811844431448</c:v>
                  </c:pt>
                  <c:pt idx="65">
                    <c:v>4.1393050327133603</c:v>
                  </c:pt>
                  <c:pt idx="66">
                    <c:v>3.9285934065319301</c:v>
                  </c:pt>
                  <c:pt idx="67">
                    <c:v>3.8267315876442973</c:v>
                  </c:pt>
                  <c:pt idx="68">
                    <c:v>3.6514837167011076</c:v>
                  </c:pt>
                  <c:pt idx="69">
                    <c:v>3.6642416223096785</c:v>
                  </c:pt>
                  <c:pt idx="70">
                    <c:v>3.411894728889747</c:v>
                  </c:pt>
                  <c:pt idx="71">
                    <c:v>3.3170542658884861</c:v>
                  </c:pt>
                  <c:pt idx="72">
                    <c:v>3.3795935290582535</c:v>
                  </c:pt>
                  <c:pt idx="73">
                    <c:v>3.2546263368615134</c:v>
                  </c:pt>
                  <c:pt idx="74">
                    <c:v>3.2203059435976531</c:v>
                  </c:pt>
                  <c:pt idx="75">
                    <c:v>3.1339333849873805</c:v>
                  </c:pt>
                  <c:pt idx="76">
                    <c:v>3.3656552597726535</c:v>
                  </c:pt>
                  <c:pt idx="77">
                    <c:v>3.3770635772159228</c:v>
                  </c:pt>
                  <c:pt idx="78">
                    <c:v>3.2900783249970487</c:v>
                  </c:pt>
                  <c:pt idx="79">
                    <c:v>3.2462996686167989</c:v>
                  </c:pt>
                  <c:pt idx="80">
                    <c:v>3.1719928217980669</c:v>
                  </c:pt>
                  <c:pt idx="81">
                    <c:v>3.4223165710160002</c:v>
                  </c:pt>
                  <c:pt idx="82">
                    <c:v>3.4862366749614337</c:v>
                  </c:pt>
                  <c:pt idx="83">
                    <c:v>3.6386810797320503</c:v>
                  </c:pt>
                  <c:pt idx="84">
                    <c:v>4.1168820664087464</c:v>
                  </c:pt>
                  <c:pt idx="85">
                    <c:v>4.6042838964849029</c:v>
                  </c:pt>
                  <c:pt idx="86">
                    <c:v>5.0914709979608963</c:v>
                  </c:pt>
                  <c:pt idx="87">
                    <c:v>5.3352026638533108</c:v>
                  </c:pt>
                  <c:pt idx="88">
                    <c:v>5.1763763189002976</c:v>
                  </c:pt>
                  <c:pt idx="89">
                    <c:v>5.0439605927820708</c:v>
                  </c:pt>
                  <c:pt idx="90">
                    <c:v>4.6904157598234297</c:v>
                  </c:pt>
                  <c:pt idx="91">
                    <c:v>4.4021491772675514</c:v>
                  </c:pt>
                  <c:pt idx="92">
                    <c:v>4.3852900965351456</c:v>
                  </c:pt>
                  <c:pt idx="93">
                    <c:v>4.2004612418012668</c:v>
                  </c:pt>
                  <c:pt idx="94">
                    <c:v>4.3158754183572796</c:v>
                  </c:pt>
                  <c:pt idx="95">
                    <c:v>4.1984259701441236</c:v>
                  </c:pt>
                  <c:pt idx="96">
                    <c:v>4.2573014204558488</c:v>
                  </c:pt>
                  <c:pt idx="97">
                    <c:v>4.2730854495620916</c:v>
                  </c:pt>
                  <c:pt idx="98">
                    <c:v>4.3706480186082359</c:v>
                  </c:pt>
                  <c:pt idx="99">
                    <c:v>4.1182658923525031</c:v>
                  </c:pt>
                  <c:pt idx="100">
                    <c:v>3.8799653418724058</c:v>
                  </c:pt>
                  <c:pt idx="101">
                    <c:v>3.9418855308673715</c:v>
                  </c:pt>
                  <c:pt idx="102">
                    <c:v>4.4921584098835137</c:v>
                  </c:pt>
                  <c:pt idx="103">
                    <c:v>4.6178583114486509</c:v>
                  </c:pt>
                  <c:pt idx="104">
                    <c:v>4.2715516906803135</c:v>
                  </c:pt>
                  <c:pt idx="105">
                    <c:v>4.8084860883170348</c:v>
                  </c:pt>
                  <c:pt idx="106">
                    <c:v>4.9986151928462998</c:v>
                  </c:pt>
                  <c:pt idx="107">
                    <c:v>5.3985753106366303</c:v>
                  </c:pt>
                  <c:pt idx="108">
                    <c:v>6.255705088464941</c:v>
                  </c:pt>
                  <c:pt idx="109">
                    <c:v>6.8219104024064654</c:v>
                  </c:pt>
                  <c:pt idx="110">
                    <c:v>6.9364227173637643</c:v>
                  </c:pt>
                  <c:pt idx="111">
                    <c:v>7.2483419854792679</c:v>
                  </c:pt>
                  <c:pt idx="112">
                    <c:v>7.0710678118654755</c:v>
                  </c:pt>
                  <c:pt idx="113">
                    <c:v>6.6050572008712107</c:v>
                  </c:pt>
                  <c:pt idx="114">
                    <c:v>6.2684485555396634</c:v>
                  </c:pt>
                  <c:pt idx="115">
                    <c:v>6.0836992045461953</c:v>
                  </c:pt>
                  <c:pt idx="116">
                    <c:v>5.9408288389287307</c:v>
                  </c:pt>
                  <c:pt idx="117">
                    <c:v>5.9064501899325155</c:v>
                  </c:pt>
                  <c:pt idx="118">
                    <c:v>6.128997910312532</c:v>
                  </c:pt>
                  <c:pt idx="119">
                    <c:v>6.1103340609317209</c:v>
                  </c:pt>
                  <c:pt idx="120">
                    <c:v>5.9263427559953419</c:v>
                  </c:pt>
                  <c:pt idx="121">
                    <c:v>5.9957249727383219</c:v>
                  </c:pt>
                  <c:pt idx="122">
                    <c:v>6.488648865716506</c:v>
                  </c:pt>
                  <c:pt idx="123">
                    <c:v>6.3889327386083465</c:v>
                  </c:pt>
                  <c:pt idx="124">
                    <c:v>7.5233728872853032</c:v>
                  </c:pt>
                  <c:pt idx="125">
                    <c:v>8.1735031563065927</c:v>
                  </c:pt>
                  <c:pt idx="126">
                    <c:v>8.2244164316397335</c:v>
                  </c:pt>
                  <c:pt idx="127">
                    <c:v>8.2851599045446704</c:v>
                  </c:pt>
                  <c:pt idx="128">
                    <c:v>8.5840904985100011</c:v>
                  </c:pt>
                  <c:pt idx="129">
                    <c:v>8.993672989727493</c:v>
                  </c:pt>
                  <c:pt idx="130">
                    <c:v>9.4393611257085865</c:v>
                  </c:pt>
                  <c:pt idx="131">
                    <c:v>9.8658696836814457</c:v>
                  </c:pt>
                  <c:pt idx="132">
                    <c:v>10.377215892839933</c:v>
                  </c:pt>
                  <c:pt idx="133">
                    <c:v>10.659580979882215</c:v>
                  </c:pt>
                  <c:pt idx="134">
                    <c:v>10.90382195990623</c:v>
                  </c:pt>
                  <c:pt idx="135">
                    <c:v>10.773238977330729</c:v>
                  </c:pt>
                  <c:pt idx="136">
                    <c:v>10.725454984073385</c:v>
                  </c:pt>
                  <c:pt idx="137">
                    <c:v>10.701598783556433</c:v>
                  </c:pt>
                  <c:pt idx="138">
                    <c:v>11.049608416312596</c:v>
                  </c:pt>
                  <c:pt idx="139">
                    <c:v>11.728511031435012</c:v>
                  </c:pt>
                </c:numCache>
              </c:numRef>
            </c:minus>
            <c:spPr>
              <a:ln w="31750">
                <a:solidFill>
                  <a:schemeClr val="bg2"/>
                </a:solidFill>
              </a:ln>
            </c:spPr>
          </c:errBars>
          <c:cat>
            <c:numRef>
              <c:f>Sheet1!$AD$33:$AD$172</c:f>
              <c:numCache>
                <c:formatCode>m/d/yyyy</c:formatCode>
                <c:ptCount val="14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</c:numCache>
            </c:numRef>
          </c:cat>
          <c:val>
            <c:numRef>
              <c:f>Sheet1!$H$33:$H$172</c:f>
              <c:numCache>
                <c:formatCode>0.0</c:formatCode>
                <c:ptCount val="140"/>
                <c:pt idx="0">
                  <c:v>33.799999999999997</c:v>
                </c:pt>
                <c:pt idx="1">
                  <c:v>32.57692307692308</c:v>
                </c:pt>
                <c:pt idx="2">
                  <c:v>33.36</c:v>
                </c:pt>
                <c:pt idx="3">
                  <c:v>32.5</c:v>
                </c:pt>
                <c:pt idx="4">
                  <c:v>31.703703703703702</c:v>
                </c:pt>
                <c:pt idx="5">
                  <c:v>33.416666666666664</c:v>
                </c:pt>
                <c:pt idx="6">
                  <c:v>33.166666666666664</c:v>
                </c:pt>
                <c:pt idx="7">
                  <c:v>33.08</c:v>
                </c:pt>
                <c:pt idx="8">
                  <c:v>31.96153846153846</c:v>
                </c:pt>
                <c:pt idx="9">
                  <c:v>32.08</c:v>
                </c:pt>
                <c:pt idx="10">
                  <c:v>31.925925925925927</c:v>
                </c:pt>
                <c:pt idx="11">
                  <c:v>32.36</c:v>
                </c:pt>
                <c:pt idx="12">
                  <c:v>32.46153846153846</c:v>
                </c:pt>
                <c:pt idx="13">
                  <c:v>32.479999999999997</c:v>
                </c:pt>
                <c:pt idx="14">
                  <c:v>32.5</c:v>
                </c:pt>
                <c:pt idx="15">
                  <c:v>32.36</c:v>
                </c:pt>
                <c:pt idx="16">
                  <c:v>31.37037037037037</c:v>
                </c:pt>
                <c:pt idx="17">
                  <c:v>32.041666666666664</c:v>
                </c:pt>
                <c:pt idx="18">
                  <c:v>31.4</c:v>
                </c:pt>
                <c:pt idx="19">
                  <c:v>29.32</c:v>
                </c:pt>
                <c:pt idx="20">
                  <c:v>30.518518518518519</c:v>
                </c:pt>
                <c:pt idx="21">
                  <c:v>31.04</c:v>
                </c:pt>
                <c:pt idx="22">
                  <c:v>30.923076923076923</c:v>
                </c:pt>
                <c:pt idx="23">
                  <c:v>30.148148148148149</c:v>
                </c:pt>
                <c:pt idx="24">
                  <c:v>30.384615384615383</c:v>
                </c:pt>
                <c:pt idx="25">
                  <c:v>30.346153846153847</c:v>
                </c:pt>
                <c:pt idx="26">
                  <c:v>30.23076923076923</c:v>
                </c:pt>
                <c:pt idx="27">
                  <c:v>30.12</c:v>
                </c:pt>
                <c:pt idx="28">
                  <c:v>30.08</c:v>
                </c:pt>
                <c:pt idx="29">
                  <c:v>29.72</c:v>
                </c:pt>
                <c:pt idx="30">
                  <c:v>29.44</c:v>
                </c:pt>
                <c:pt idx="31">
                  <c:v>29.166666666666668</c:v>
                </c:pt>
                <c:pt idx="32">
                  <c:v>28.666666666666668</c:v>
                </c:pt>
                <c:pt idx="33">
                  <c:v>28.24</c:v>
                </c:pt>
                <c:pt idx="34">
                  <c:v>28</c:v>
                </c:pt>
                <c:pt idx="35">
                  <c:v>27.64</c:v>
                </c:pt>
                <c:pt idx="36">
                  <c:v>27.166666666666668</c:v>
                </c:pt>
                <c:pt idx="37">
                  <c:v>26.8</c:v>
                </c:pt>
                <c:pt idx="38">
                  <c:v>26.44</c:v>
                </c:pt>
                <c:pt idx="39">
                  <c:v>25.708333333333332</c:v>
                </c:pt>
                <c:pt idx="40">
                  <c:v>25.708333333333332</c:v>
                </c:pt>
                <c:pt idx="41">
                  <c:v>25.2</c:v>
                </c:pt>
                <c:pt idx="42">
                  <c:v>25.16</c:v>
                </c:pt>
                <c:pt idx="43">
                  <c:v>24.692307692307693</c:v>
                </c:pt>
                <c:pt idx="44">
                  <c:v>24.115384615384617</c:v>
                </c:pt>
                <c:pt idx="45">
                  <c:v>23.653846153846153</c:v>
                </c:pt>
                <c:pt idx="46">
                  <c:v>23.48</c:v>
                </c:pt>
                <c:pt idx="47">
                  <c:v>23.153846153846153</c:v>
                </c:pt>
                <c:pt idx="48">
                  <c:v>22.807692307692307</c:v>
                </c:pt>
                <c:pt idx="49">
                  <c:v>22.653846153846153</c:v>
                </c:pt>
                <c:pt idx="50">
                  <c:v>22.26923076923077</c:v>
                </c:pt>
                <c:pt idx="51">
                  <c:v>21.96</c:v>
                </c:pt>
                <c:pt idx="52">
                  <c:v>22.115384615384617</c:v>
                </c:pt>
                <c:pt idx="53">
                  <c:v>21.96153846153846</c:v>
                </c:pt>
                <c:pt idx="54">
                  <c:v>21.576923076923077</c:v>
                </c:pt>
                <c:pt idx="55">
                  <c:v>21.24</c:v>
                </c:pt>
                <c:pt idx="56">
                  <c:v>21</c:v>
                </c:pt>
                <c:pt idx="57">
                  <c:v>20.239999999999998</c:v>
                </c:pt>
                <c:pt idx="58">
                  <c:v>20.079999999999998</c:v>
                </c:pt>
                <c:pt idx="59">
                  <c:v>20.384615384615383</c:v>
                </c:pt>
                <c:pt idx="60">
                  <c:v>20.36</c:v>
                </c:pt>
                <c:pt idx="61">
                  <c:v>20</c:v>
                </c:pt>
                <c:pt idx="62">
                  <c:v>19.807692307692307</c:v>
                </c:pt>
                <c:pt idx="63">
                  <c:v>19.576923076923077</c:v>
                </c:pt>
                <c:pt idx="64">
                  <c:v>19.423076923076923</c:v>
                </c:pt>
                <c:pt idx="65">
                  <c:v>19.423076923076923</c:v>
                </c:pt>
                <c:pt idx="66">
                  <c:v>19.076923076923077</c:v>
                </c:pt>
                <c:pt idx="67">
                  <c:v>19.481481481481481</c:v>
                </c:pt>
                <c:pt idx="68">
                  <c:v>19.555555555555557</c:v>
                </c:pt>
                <c:pt idx="69">
                  <c:v>19.48</c:v>
                </c:pt>
                <c:pt idx="70">
                  <c:v>19.222222222222221</c:v>
                </c:pt>
                <c:pt idx="71">
                  <c:v>19.185185185185187</c:v>
                </c:pt>
                <c:pt idx="72">
                  <c:v>19.037037037037038</c:v>
                </c:pt>
                <c:pt idx="73">
                  <c:v>18.851851851851851</c:v>
                </c:pt>
                <c:pt idx="74">
                  <c:v>18.703703703703702</c:v>
                </c:pt>
                <c:pt idx="75">
                  <c:v>18.307692307692307</c:v>
                </c:pt>
                <c:pt idx="76">
                  <c:v>18.407407407407408</c:v>
                </c:pt>
                <c:pt idx="77">
                  <c:v>18.407407407407408</c:v>
                </c:pt>
                <c:pt idx="78">
                  <c:v>18.23076923076923</c:v>
                </c:pt>
                <c:pt idx="79">
                  <c:v>18.333333333333332</c:v>
                </c:pt>
                <c:pt idx="80">
                  <c:v>18.307692307692307</c:v>
                </c:pt>
                <c:pt idx="81">
                  <c:v>18.592592592592592</c:v>
                </c:pt>
                <c:pt idx="82">
                  <c:v>18.666666666666668</c:v>
                </c:pt>
                <c:pt idx="83">
                  <c:v>19.36</c:v>
                </c:pt>
                <c:pt idx="84">
                  <c:v>19.222222222222221</c:v>
                </c:pt>
                <c:pt idx="85">
                  <c:v>19.25925925925926</c:v>
                </c:pt>
                <c:pt idx="86">
                  <c:v>19.333333333333332</c:v>
                </c:pt>
                <c:pt idx="87">
                  <c:v>19.185185185185187</c:v>
                </c:pt>
                <c:pt idx="88">
                  <c:v>18.888888888888889</c:v>
                </c:pt>
                <c:pt idx="89">
                  <c:v>18.807692307692307</c:v>
                </c:pt>
                <c:pt idx="90">
                  <c:v>19</c:v>
                </c:pt>
                <c:pt idx="91">
                  <c:v>19.074074074074073</c:v>
                </c:pt>
                <c:pt idx="92">
                  <c:v>19.333333333333332</c:v>
                </c:pt>
                <c:pt idx="93">
                  <c:v>19.518518518518519</c:v>
                </c:pt>
                <c:pt idx="94">
                  <c:v>19.62962962962963</c:v>
                </c:pt>
                <c:pt idx="95">
                  <c:v>19.62962962962963</c:v>
                </c:pt>
                <c:pt idx="96">
                  <c:v>19.73076923076923</c:v>
                </c:pt>
                <c:pt idx="97">
                  <c:v>19.518518518518519</c:v>
                </c:pt>
                <c:pt idx="98">
                  <c:v>19.777777777777779</c:v>
                </c:pt>
                <c:pt idx="99">
                  <c:v>19.962962962962962</c:v>
                </c:pt>
                <c:pt idx="100">
                  <c:v>20.148148148148149</c:v>
                </c:pt>
                <c:pt idx="101">
                  <c:v>20.333333333333332</c:v>
                </c:pt>
                <c:pt idx="102">
                  <c:v>20.555555555555557</c:v>
                </c:pt>
                <c:pt idx="103">
                  <c:v>20.26923076923077</c:v>
                </c:pt>
                <c:pt idx="104">
                  <c:v>19.615384615384617</c:v>
                </c:pt>
                <c:pt idx="105">
                  <c:v>19.807692307692307</c:v>
                </c:pt>
                <c:pt idx="106">
                  <c:v>20.115384615384617</c:v>
                </c:pt>
                <c:pt idx="107">
                  <c:v>20.76923076923077</c:v>
                </c:pt>
                <c:pt idx="108">
                  <c:v>21.423076923076923</c:v>
                </c:pt>
                <c:pt idx="109">
                  <c:v>22.333333333333332</c:v>
                </c:pt>
                <c:pt idx="110">
                  <c:v>22.962962962962962</c:v>
                </c:pt>
                <c:pt idx="111">
                  <c:v>23</c:v>
                </c:pt>
                <c:pt idx="112">
                  <c:v>23</c:v>
                </c:pt>
                <c:pt idx="113">
                  <c:v>22.62962962962963</c:v>
                </c:pt>
                <c:pt idx="114">
                  <c:v>22.296296296296298</c:v>
                </c:pt>
                <c:pt idx="115">
                  <c:v>22.37037037037037</c:v>
                </c:pt>
                <c:pt idx="116">
                  <c:v>22.296296296296298</c:v>
                </c:pt>
                <c:pt idx="117">
                  <c:v>22.615384615384617</c:v>
                </c:pt>
                <c:pt idx="118">
                  <c:v>22.26923076923077</c:v>
                </c:pt>
                <c:pt idx="119">
                  <c:v>22.481481481481481</c:v>
                </c:pt>
                <c:pt idx="120">
                  <c:v>23.192307692307693</c:v>
                </c:pt>
                <c:pt idx="121">
                  <c:v>23.222222222222221</c:v>
                </c:pt>
                <c:pt idx="122">
                  <c:v>23.777777777777779</c:v>
                </c:pt>
                <c:pt idx="123">
                  <c:v>23.53846153846154</c:v>
                </c:pt>
                <c:pt idx="124">
                  <c:v>24.703703703703702</c:v>
                </c:pt>
                <c:pt idx="125">
                  <c:v>25.384615384615383</c:v>
                </c:pt>
                <c:pt idx="126">
                  <c:v>25.444444444444443</c:v>
                </c:pt>
                <c:pt idx="127">
                  <c:v>25.518518518518519</c:v>
                </c:pt>
                <c:pt idx="128">
                  <c:v>26.074074074074073</c:v>
                </c:pt>
                <c:pt idx="129">
                  <c:v>26.615384615384617</c:v>
                </c:pt>
                <c:pt idx="130">
                  <c:v>27.307692307692307</c:v>
                </c:pt>
                <c:pt idx="131">
                  <c:v>27.846153846153847</c:v>
                </c:pt>
                <c:pt idx="132">
                  <c:v>28.074074074074073</c:v>
                </c:pt>
                <c:pt idx="133">
                  <c:v>28.28</c:v>
                </c:pt>
                <c:pt idx="134">
                  <c:v>28.68</c:v>
                </c:pt>
                <c:pt idx="135">
                  <c:v>29.296296296296298</c:v>
                </c:pt>
                <c:pt idx="136">
                  <c:v>29.653846153846153</c:v>
                </c:pt>
                <c:pt idx="137">
                  <c:v>30.296296296296298</c:v>
                </c:pt>
                <c:pt idx="138">
                  <c:v>30.576923076923077</c:v>
                </c:pt>
                <c:pt idx="139">
                  <c:v>31.583333333333332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7374-414A-8FBD-983564B01127}"/>
            </c:ext>
          </c:extLst>
        </c:ser>
        <c:ser>
          <c:idx val="6"/>
          <c:order val="2"/>
          <c:tx>
            <c:v>MAX 1000hr</c:v>
          </c:tx>
          <c:spPr>
            <a:ln w="3175">
              <a:solidFill>
                <a:schemeClr val="tx1"/>
              </a:solidFill>
            </a:ln>
          </c:spPr>
          <c:marker>
            <c:symbol val="none"/>
          </c:marker>
          <c:val>
            <c:numRef>
              <c:f>Sheet1!$K$33:$K$172</c:f>
              <c:numCache>
                <c:formatCode>General</c:formatCode>
                <c:ptCount val="140"/>
                <c:pt idx="0">
                  <c:v>81</c:v>
                </c:pt>
                <c:pt idx="1">
                  <c:v>79</c:v>
                </c:pt>
                <c:pt idx="2">
                  <c:v>78</c:v>
                </c:pt>
                <c:pt idx="3">
                  <c:v>77</c:v>
                </c:pt>
                <c:pt idx="4">
                  <c:v>77</c:v>
                </c:pt>
                <c:pt idx="5">
                  <c:v>76</c:v>
                </c:pt>
                <c:pt idx="6">
                  <c:v>74</c:v>
                </c:pt>
                <c:pt idx="7">
                  <c:v>73</c:v>
                </c:pt>
                <c:pt idx="8">
                  <c:v>72</c:v>
                </c:pt>
                <c:pt idx="9">
                  <c:v>73</c:v>
                </c:pt>
                <c:pt idx="10">
                  <c:v>74</c:v>
                </c:pt>
                <c:pt idx="11">
                  <c:v>74</c:v>
                </c:pt>
                <c:pt idx="12">
                  <c:v>74</c:v>
                </c:pt>
                <c:pt idx="13">
                  <c:v>74</c:v>
                </c:pt>
                <c:pt idx="14">
                  <c:v>75</c:v>
                </c:pt>
                <c:pt idx="15">
                  <c:v>77</c:v>
                </c:pt>
                <c:pt idx="16">
                  <c:v>77</c:v>
                </c:pt>
                <c:pt idx="17">
                  <c:v>77</c:v>
                </c:pt>
                <c:pt idx="18">
                  <c:v>77</c:v>
                </c:pt>
                <c:pt idx="19">
                  <c:v>57</c:v>
                </c:pt>
                <c:pt idx="20">
                  <c:v>75</c:v>
                </c:pt>
                <c:pt idx="21">
                  <c:v>75</c:v>
                </c:pt>
                <c:pt idx="22">
                  <c:v>74</c:v>
                </c:pt>
                <c:pt idx="23">
                  <c:v>74</c:v>
                </c:pt>
                <c:pt idx="24">
                  <c:v>77</c:v>
                </c:pt>
                <c:pt idx="25">
                  <c:v>79</c:v>
                </c:pt>
                <c:pt idx="26">
                  <c:v>78</c:v>
                </c:pt>
                <c:pt idx="27">
                  <c:v>78</c:v>
                </c:pt>
                <c:pt idx="28">
                  <c:v>76</c:v>
                </c:pt>
                <c:pt idx="29">
                  <c:v>75</c:v>
                </c:pt>
                <c:pt idx="30">
                  <c:v>76</c:v>
                </c:pt>
                <c:pt idx="31">
                  <c:v>75</c:v>
                </c:pt>
                <c:pt idx="32">
                  <c:v>75</c:v>
                </c:pt>
                <c:pt idx="33">
                  <c:v>76</c:v>
                </c:pt>
                <c:pt idx="34">
                  <c:v>77</c:v>
                </c:pt>
                <c:pt idx="35">
                  <c:v>76</c:v>
                </c:pt>
                <c:pt idx="36">
                  <c:v>74</c:v>
                </c:pt>
                <c:pt idx="37">
                  <c:v>71</c:v>
                </c:pt>
                <c:pt idx="38">
                  <c:v>67</c:v>
                </c:pt>
                <c:pt idx="39">
                  <c:v>66</c:v>
                </c:pt>
                <c:pt idx="40">
                  <c:v>63</c:v>
                </c:pt>
                <c:pt idx="41">
                  <c:v>61</c:v>
                </c:pt>
                <c:pt idx="42">
                  <c:v>59</c:v>
                </c:pt>
                <c:pt idx="43">
                  <c:v>58</c:v>
                </c:pt>
                <c:pt idx="44">
                  <c:v>56</c:v>
                </c:pt>
                <c:pt idx="45">
                  <c:v>53</c:v>
                </c:pt>
                <c:pt idx="46">
                  <c:v>50</c:v>
                </c:pt>
                <c:pt idx="47">
                  <c:v>48</c:v>
                </c:pt>
                <c:pt idx="48">
                  <c:v>47</c:v>
                </c:pt>
                <c:pt idx="49">
                  <c:v>46</c:v>
                </c:pt>
                <c:pt idx="50">
                  <c:v>45</c:v>
                </c:pt>
                <c:pt idx="51">
                  <c:v>43</c:v>
                </c:pt>
                <c:pt idx="52">
                  <c:v>41</c:v>
                </c:pt>
                <c:pt idx="53">
                  <c:v>40</c:v>
                </c:pt>
                <c:pt idx="54">
                  <c:v>38</c:v>
                </c:pt>
                <c:pt idx="55">
                  <c:v>37</c:v>
                </c:pt>
                <c:pt idx="56">
                  <c:v>36</c:v>
                </c:pt>
                <c:pt idx="57">
                  <c:v>33</c:v>
                </c:pt>
                <c:pt idx="58">
                  <c:v>34</c:v>
                </c:pt>
                <c:pt idx="59">
                  <c:v>36</c:v>
                </c:pt>
                <c:pt idx="60">
                  <c:v>36</c:v>
                </c:pt>
                <c:pt idx="61">
                  <c:v>36</c:v>
                </c:pt>
                <c:pt idx="62">
                  <c:v>35</c:v>
                </c:pt>
                <c:pt idx="63">
                  <c:v>33</c:v>
                </c:pt>
                <c:pt idx="64">
                  <c:v>32</c:v>
                </c:pt>
                <c:pt idx="65">
                  <c:v>32</c:v>
                </c:pt>
                <c:pt idx="66">
                  <c:v>31</c:v>
                </c:pt>
                <c:pt idx="67">
                  <c:v>30</c:v>
                </c:pt>
                <c:pt idx="68">
                  <c:v>29</c:v>
                </c:pt>
                <c:pt idx="69">
                  <c:v>28</c:v>
                </c:pt>
                <c:pt idx="70">
                  <c:v>27</c:v>
                </c:pt>
                <c:pt idx="71">
                  <c:v>27</c:v>
                </c:pt>
                <c:pt idx="72">
                  <c:v>27</c:v>
                </c:pt>
                <c:pt idx="73">
                  <c:v>26</c:v>
                </c:pt>
                <c:pt idx="74">
                  <c:v>26</c:v>
                </c:pt>
                <c:pt idx="75">
                  <c:v>26</c:v>
                </c:pt>
                <c:pt idx="76">
                  <c:v>26</c:v>
                </c:pt>
                <c:pt idx="77">
                  <c:v>26</c:v>
                </c:pt>
                <c:pt idx="78">
                  <c:v>25</c:v>
                </c:pt>
                <c:pt idx="79">
                  <c:v>25</c:v>
                </c:pt>
                <c:pt idx="80">
                  <c:v>25</c:v>
                </c:pt>
                <c:pt idx="81">
                  <c:v>26</c:v>
                </c:pt>
                <c:pt idx="82">
                  <c:v>26</c:v>
                </c:pt>
                <c:pt idx="83">
                  <c:v>27</c:v>
                </c:pt>
                <c:pt idx="84">
                  <c:v>28</c:v>
                </c:pt>
                <c:pt idx="85">
                  <c:v>31</c:v>
                </c:pt>
                <c:pt idx="86">
                  <c:v>35</c:v>
                </c:pt>
                <c:pt idx="87">
                  <c:v>37</c:v>
                </c:pt>
                <c:pt idx="88">
                  <c:v>37</c:v>
                </c:pt>
                <c:pt idx="89">
                  <c:v>36</c:v>
                </c:pt>
                <c:pt idx="90">
                  <c:v>35</c:v>
                </c:pt>
                <c:pt idx="91">
                  <c:v>33</c:v>
                </c:pt>
                <c:pt idx="92">
                  <c:v>33</c:v>
                </c:pt>
                <c:pt idx="93">
                  <c:v>33</c:v>
                </c:pt>
                <c:pt idx="94">
                  <c:v>34</c:v>
                </c:pt>
                <c:pt idx="95">
                  <c:v>34</c:v>
                </c:pt>
                <c:pt idx="96">
                  <c:v>34</c:v>
                </c:pt>
                <c:pt idx="97">
                  <c:v>33</c:v>
                </c:pt>
                <c:pt idx="98">
                  <c:v>32</c:v>
                </c:pt>
                <c:pt idx="99">
                  <c:v>31</c:v>
                </c:pt>
                <c:pt idx="100">
                  <c:v>29</c:v>
                </c:pt>
                <c:pt idx="101">
                  <c:v>29</c:v>
                </c:pt>
                <c:pt idx="102">
                  <c:v>30</c:v>
                </c:pt>
                <c:pt idx="103">
                  <c:v>30</c:v>
                </c:pt>
                <c:pt idx="104">
                  <c:v>31</c:v>
                </c:pt>
                <c:pt idx="105">
                  <c:v>35</c:v>
                </c:pt>
                <c:pt idx="106">
                  <c:v>35</c:v>
                </c:pt>
                <c:pt idx="107">
                  <c:v>36</c:v>
                </c:pt>
                <c:pt idx="108">
                  <c:v>39</c:v>
                </c:pt>
                <c:pt idx="109">
                  <c:v>42</c:v>
                </c:pt>
                <c:pt idx="110">
                  <c:v>43</c:v>
                </c:pt>
                <c:pt idx="111">
                  <c:v>43</c:v>
                </c:pt>
                <c:pt idx="112">
                  <c:v>42</c:v>
                </c:pt>
                <c:pt idx="113">
                  <c:v>41</c:v>
                </c:pt>
                <c:pt idx="114">
                  <c:v>39</c:v>
                </c:pt>
                <c:pt idx="115">
                  <c:v>38</c:v>
                </c:pt>
                <c:pt idx="116">
                  <c:v>37</c:v>
                </c:pt>
                <c:pt idx="117">
                  <c:v>36</c:v>
                </c:pt>
                <c:pt idx="118">
                  <c:v>35</c:v>
                </c:pt>
                <c:pt idx="119">
                  <c:v>34</c:v>
                </c:pt>
                <c:pt idx="120">
                  <c:v>35</c:v>
                </c:pt>
                <c:pt idx="121">
                  <c:v>34</c:v>
                </c:pt>
                <c:pt idx="122">
                  <c:v>38</c:v>
                </c:pt>
                <c:pt idx="123">
                  <c:v>37</c:v>
                </c:pt>
                <c:pt idx="124">
                  <c:v>39</c:v>
                </c:pt>
                <c:pt idx="125">
                  <c:v>43</c:v>
                </c:pt>
                <c:pt idx="126">
                  <c:v>43</c:v>
                </c:pt>
                <c:pt idx="127">
                  <c:v>43</c:v>
                </c:pt>
                <c:pt idx="128">
                  <c:v>44</c:v>
                </c:pt>
                <c:pt idx="129">
                  <c:v>43</c:v>
                </c:pt>
                <c:pt idx="130">
                  <c:v>48</c:v>
                </c:pt>
                <c:pt idx="131">
                  <c:v>52</c:v>
                </c:pt>
                <c:pt idx="132">
                  <c:v>56</c:v>
                </c:pt>
                <c:pt idx="133">
                  <c:v>60</c:v>
                </c:pt>
                <c:pt idx="134">
                  <c:v>63</c:v>
                </c:pt>
                <c:pt idx="135">
                  <c:v>63</c:v>
                </c:pt>
                <c:pt idx="136">
                  <c:v>64</c:v>
                </c:pt>
                <c:pt idx="137">
                  <c:v>67</c:v>
                </c:pt>
                <c:pt idx="138">
                  <c:v>69</c:v>
                </c:pt>
                <c:pt idx="139">
                  <c:v>71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7374-414A-8FBD-983564B01127}"/>
            </c:ext>
          </c:extLst>
        </c:ser>
        <c:ser>
          <c:idx val="7"/>
          <c:order val="3"/>
          <c:tx>
            <c:v>MIN 1000hr</c:v>
          </c:tx>
          <c:spPr>
            <a:ln w="9525">
              <a:solidFill>
                <a:schemeClr val="tx1"/>
              </a:solidFill>
            </a:ln>
          </c:spPr>
          <c:marker>
            <c:symbol val="none"/>
          </c:marker>
          <c:val>
            <c:numRef>
              <c:f>Sheet1!$J$33:$J$172</c:f>
              <c:numCache>
                <c:formatCode>General</c:formatCode>
                <c:ptCount val="140"/>
                <c:pt idx="0">
                  <c:v>17</c:v>
                </c:pt>
                <c:pt idx="1">
                  <c:v>17</c:v>
                </c:pt>
                <c:pt idx="2">
                  <c:v>17</c:v>
                </c:pt>
                <c:pt idx="3">
                  <c:v>17</c:v>
                </c:pt>
                <c:pt idx="4">
                  <c:v>17</c:v>
                </c:pt>
                <c:pt idx="5">
                  <c:v>17</c:v>
                </c:pt>
                <c:pt idx="6">
                  <c:v>17</c:v>
                </c:pt>
                <c:pt idx="7">
                  <c:v>17</c:v>
                </c:pt>
                <c:pt idx="8">
                  <c:v>17</c:v>
                </c:pt>
                <c:pt idx="9">
                  <c:v>18</c:v>
                </c:pt>
                <c:pt idx="10">
                  <c:v>17</c:v>
                </c:pt>
                <c:pt idx="11">
                  <c:v>18</c:v>
                </c:pt>
                <c:pt idx="12">
                  <c:v>18</c:v>
                </c:pt>
                <c:pt idx="13">
                  <c:v>18</c:v>
                </c:pt>
                <c:pt idx="14">
                  <c:v>18</c:v>
                </c:pt>
                <c:pt idx="15">
                  <c:v>18</c:v>
                </c:pt>
                <c:pt idx="16">
                  <c:v>17</c:v>
                </c:pt>
                <c:pt idx="17">
                  <c:v>18</c:v>
                </c:pt>
                <c:pt idx="18">
                  <c:v>18</c:v>
                </c:pt>
                <c:pt idx="19">
                  <c:v>18</c:v>
                </c:pt>
                <c:pt idx="20">
                  <c:v>17</c:v>
                </c:pt>
                <c:pt idx="21">
                  <c:v>17</c:v>
                </c:pt>
                <c:pt idx="22">
                  <c:v>18</c:v>
                </c:pt>
                <c:pt idx="23">
                  <c:v>17</c:v>
                </c:pt>
                <c:pt idx="24">
                  <c:v>17</c:v>
                </c:pt>
                <c:pt idx="25">
                  <c:v>17</c:v>
                </c:pt>
                <c:pt idx="26">
                  <c:v>16</c:v>
                </c:pt>
                <c:pt idx="27">
                  <c:v>16</c:v>
                </c:pt>
                <c:pt idx="28">
                  <c:v>17</c:v>
                </c:pt>
                <c:pt idx="29">
                  <c:v>16</c:v>
                </c:pt>
                <c:pt idx="30">
                  <c:v>16</c:v>
                </c:pt>
                <c:pt idx="31">
                  <c:v>16</c:v>
                </c:pt>
                <c:pt idx="32">
                  <c:v>15</c:v>
                </c:pt>
                <c:pt idx="33">
                  <c:v>15</c:v>
                </c:pt>
                <c:pt idx="34">
                  <c:v>15</c:v>
                </c:pt>
                <c:pt idx="35">
                  <c:v>14</c:v>
                </c:pt>
                <c:pt idx="36">
                  <c:v>14</c:v>
                </c:pt>
                <c:pt idx="37">
                  <c:v>14</c:v>
                </c:pt>
                <c:pt idx="38">
                  <c:v>14</c:v>
                </c:pt>
                <c:pt idx="39">
                  <c:v>14</c:v>
                </c:pt>
                <c:pt idx="40">
                  <c:v>14</c:v>
                </c:pt>
                <c:pt idx="41">
                  <c:v>15</c:v>
                </c:pt>
                <c:pt idx="42">
                  <c:v>15</c:v>
                </c:pt>
                <c:pt idx="43">
                  <c:v>14</c:v>
                </c:pt>
                <c:pt idx="44">
                  <c:v>14</c:v>
                </c:pt>
                <c:pt idx="45">
                  <c:v>14</c:v>
                </c:pt>
                <c:pt idx="46">
                  <c:v>14</c:v>
                </c:pt>
                <c:pt idx="47">
                  <c:v>14</c:v>
                </c:pt>
                <c:pt idx="48">
                  <c:v>14</c:v>
                </c:pt>
                <c:pt idx="49">
                  <c:v>14</c:v>
                </c:pt>
                <c:pt idx="50">
                  <c:v>14</c:v>
                </c:pt>
                <c:pt idx="51">
                  <c:v>14</c:v>
                </c:pt>
                <c:pt idx="52">
                  <c:v>14</c:v>
                </c:pt>
                <c:pt idx="53">
                  <c:v>14</c:v>
                </c:pt>
                <c:pt idx="54">
                  <c:v>14</c:v>
                </c:pt>
                <c:pt idx="55">
                  <c:v>14</c:v>
                </c:pt>
                <c:pt idx="56">
                  <c:v>14</c:v>
                </c:pt>
                <c:pt idx="57">
                  <c:v>14</c:v>
                </c:pt>
                <c:pt idx="58">
                  <c:v>14</c:v>
                </c:pt>
                <c:pt idx="59">
                  <c:v>15</c:v>
                </c:pt>
                <c:pt idx="60">
                  <c:v>15</c:v>
                </c:pt>
                <c:pt idx="61">
                  <c:v>14</c:v>
                </c:pt>
                <c:pt idx="62">
                  <c:v>14</c:v>
                </c:pt>
                <c:pt idx="63">
                  <c:v>13</c:v>
                </c:pt>
                <c:pt idx="64">
                  <c:v>13</c:v>
                </c:pt>
                <c:pt idx="65">
                  <c:v>13</c:v>
                </c:pt>
                <c:pt idx="66">
                  <c:v>14</c:v>
                </c:pt>
                <c:pt idx="67">
                  <c:v>14</c:v>
                </c:pt>
                <c:pt idx="68">
                  <c:v>14</c:v>
                </c:pt>
                <c:pt idx="69">
                  <c:v>14</c:v>
                </c:pt>
                <c:pt idx="70">
                  <c:v>14</c:v>
                </c:pt>
                <c:pt idx="71">
                  <c:v>14</c:v>
                </c:pt>
                <c:pt idx="72">
                  <c:v>14</c:v>
                </c:pt>
                <c:pt idx="73">
                  <c:v>14</c:v>
                </c:pt>
                <c:pt idx="74">
                  <c:v>14</c:v>
                </c:pt>
                <c:pt idx="75">
                  <c:v>14</c:v>
                </c:pt>
                <c:pt idx="76">
                  <c:v>13</c:v>
                </c:pt>
                <c:pt idx="77">
                  <c:v>13</c:v>
                </c:pt>
                <c:pt idx="78">
                  <c:v>13</c:v>
                </c:pt>
                <c:pt idx="79">
                  <c:v>13</c:v>
                </c:pt>
                <c:pt idx="80">
                  <c:v>13</c:v>
                </c:pt>
                <c:pt idx="81">
                  <c:v>13</c:v>
                </c:pt>
                <c:pt idx="82">
                  <c:v>13</c:v>
                </c:pt>
                <c:pt idx="83">
                  <c:v>14</c:v>
                </c:pt>
                <c:pt idx="84">
                  <c:v>13</c:v>
                </c:pt>
                <c:pt idx="85">
                  <c:v>13</c:v>
                </c:pt>
                <c:pt idx="86">
                  <c:v>13</c:v>
                </c:pt>
                <c:pt idx="87">
                  <c:v>13</c:v>
                </c:pt>
                <c:pt idx="88">
                  <c:v>13</c:v>
                </c:pt>
                <c:pt idx="89">
                  <c:v>13</c:v>
                </c:pt>
                <c:pt idx="90">
                  <c:v>13</c:v>
                </c:pt>
                <c:pt idx="91">
                  <c:v>13</c:v>
                </c:pt>
                <c:pt idx="92">
                  <c:v>13</c:v>
                </c:pt>
                <c:pt idx="93">
                  <c:v>13</c:v>
                </c:pt>
                <c:pt idx="94">
                  <c:v>13</c:v>
                </c:pt>
                <c:pt idx="95">
                  <c:v>13</c:v>
                </c:pt>
                <c:pt idx="96">
                  <c:v>12</c:v>
                </c:pt>
                <c:pt idx="97">
                  <c:v>12</c:v>
                </c:pt>
                <c:pt idx="98">
                  <c:v>12</c:v>
                </c:pt>
                <c:pt idx="99">
                  <c:v>12</c:v>
                </c:pt>
                <c:pt idx="100">
                  <c:v>12</c:v>
                </c:pt>
                <c:pt idx="101">
                  <c:v>13</c:v>
                </c:pt>
                <c:pt idx="102">
                  <c:v>13</c:v>
                </c:pt>
                <c:pt idx="103">
                  <c:v>13</c:v>
                </c:pt>
                <c:pt idx="104">
                  <c:v>12</c:v>
                </c:pt>
                <c:pt idx="105">
                  <c:v>12</c:v>
                </c:pt>
                <c:pt idx="106">
                  <c:v>12</c:v>
                </c:pt>
                <c:pt idx="107">
                  <c:v>12</c:v>
                </c:pt>
                <c:pt idx="108">
                  <c:v>11</c:v>
                </c:pt>
                <c:pt idx="109">
                  <c:v>11</c:v>
                </c:pt>
                <c:pt idx="110">
                  <c:v>11</c:v>
                </c:pt>
                <c:pt idx="111">
                  <c:v>11</c:v>
                </c:pt>
                <c:pt idx="112">
                  <c:v>11</c:v>
                </c:pt>
                <c:pt idx="113">
                  <c:v>12</c:v>
                </c:pt>
                <c:pt idx="114">
                  <c:v>12</c:v>
                </c:pt>
                <c:pt idx="115">
                  <c:v>12</c:v>
                </c:pt>
                <c:pt idx="116">
                  <c:v>12</c:v>
                </c:pt>
                <c:pt idx="117">
                  <c:v>12</c:v>
                </c:pt>
                <c:pt idx="118">
                  <c:v>12</c:v>
                </c:pt>
                <c:pt idx="119">
                  <c:v>12</c:v>
                </c:pt>
                <c:pt idx="120">
                  <c:v>15</c:v>
                </c:pt>
                <c:pt idx="121">
                  <c:v>12</c:v>
                </c:pt>
                <c:pt idx="122">
                  <c:v>11</c:v>
                </c:pt>
                <c:pt idx="123">
                  <c:v>12</c:v>
                </c:pt>
                <c:pt idx="124">
                  <c:v>11</c:v>
                </c:pt>
                <c:pt idx="125">
                  <c:v>11</c:v>
                </c:pt>
                <c:pt idx="126">
                  <c:v>11</c:v>
                </c:pt>
                <c:pt idx="127">
                  <c:v>11</c:v>
                </c:pt>
                <c:pt idx="128">
                  <c:v>10</c:v>
                </c:pt>
                <c:pt idx="129">
                  <c:v>10</c:v>
                </c:pt>
                <c:pt idx="130">
                  <c:v>10</c:v>
                </c:pt>
                <c:pt idx="131">
                  <c:v>10</c:v>
                </c:pt>
                <c:pt idx="132">
                  <c:v>10</c:v>
                </c:pt>
                <c:pt idx="133">
                  <c:v>11</c:v>
                </c:pt>
                <c:pt idx="134">
                  <c:v>13</c:v>
                </c:pt>
                <c:pt idx="135">
                  <c:v>13</c:v>
                </c:pt>
                <c:pt idx="136">
                  <c:v>12</c:v>
                </c:pt>
                <c:pt idx="137">
                  <c:v>13</c:v>
                </c:pt>
                <c:pt idx="138">
                  <c:v>14</c:v>
                </c:pt>
                <c:pt idx="139">
                  <c:v>14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7374-414A-8FBD-983564B01127}"/>
            </c:ext>
          </c:extLst>
        </c:ser>
        <c:ser>
          <c:idx val="0"/>
          <c:order val="4"/>
          <c:tx>
            <c:v>2017 1000h</c:v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Sheet1!$AD$33:$AD$172</c:f>
              <c:numCache>
                <c:formatCode>m/d/yyyy</c:formatCode>
                <c:ptCount val="14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</c:numCache>
            </c:numRef>
          </c:cat>
          <c:val>
            <c:numRef>
              <c:f>Sheet1!$AJ$33:$AJ$172</c:f>
              <c:numCache>
                <c:formatCode>General</c:formatCode>
                <c:ptCount val="140"/>
                <c:pt idx="0">
                  <c:v>37</c:v>
                </c:pt>
                <c:pt idx="1">
                  <c:v>35</c:v>
                </c:pt>
                <c:pt idx="2">
                  <c:v>35</c:v>
                </c:pt>
                <c:pt idx="3">
                  <c:v>34</c:v>
                </c:pt>
                <c:pt idx="4">
                  <c:v>33</c:v>
                </c:pt>
                <c:pt idx="5">
                  <c:v>32</c:v>
                </c:pt>
                <c:pt idx="6">
                  <c:v>31</c:v>
                </c:pt>
                <c:pt idx="7">
                  <c:v>33</c:v>
                </c:pt>
                <c:pt idx="8">
                  <c:v>34</c:v>
                </c:pt>
                <c:pt idx="9">
                  <c:v>37</c:v>
                </c:pt>
                <c:pt idx="10">
                  <c:v>37</c:v>
                </c:pt>
                <c:pt idx="11">
                  <c:v>37</c:v>
                </c:pt>
                <c:pt idx="12">
                  <c:v>42</c:v>
                </c:pt>
                <c:pt idx="13">
                  <c:v>41</c:v>
                </c:pt>
                <c:pt idx="14">
                  <c:v>41</c:v>
                </c:pt>
                <c:pt idx="15">
                  <c:v>41</c:v>
                </c:pt>
                <c:pt idx="16">
                  <c:v>40</c:v>
                </c:pt>
                <c:pt idx="17">
                  <c:v>40</c:v>
                </c:pt>
                <c:pt idx="18">
                  <c:v>39</c:v>
                </c:pt>
                <c:pt idx="19">
                  <c:v>37</c:v>
                </c:pt>
                <c:pt idx="20">
                  <c:v>37</c:v>
                </c:pt>
                <c:pt idx="21">
                  <c:v>35</c:v>
                </c:pt>
                <c:pt idx="22">
                  <c:v>33</c:v>
                </c:pt>
                <c:pt idx="23">
                  <c:v>32</c:v>
                </c:pt>
                <c:pt idx="24">
                  <c:v>31</c:v>
                </c:pt>
                <c:pt idx="25">
                  <c:v>30</c:v>
                </c:pt>
                <c:pt idx="26">
                  <c:v>29</c:v>
                </c:pt>
                <c:pt idx="27">
                  <c:v>28</c:v>
                </c:pt>
                <c:pt idx="28">
                  <c:v>27</c:v>
                </c:pt>
                <c:pt idx="29">
                  <c:v>26</c:v>
                </c:pt>
                <c:pt idx="30">
                  <c:v>26</c:v>
                </c:pt>
                <c:pt idx="31">
                  <c:v>26</c:v>
                </c:pt>
                <c:pt idx="32">
                  <c:v>25</c:v>
                </c:pt>
                <c:pt idx="33">
                  <c:v>24</c:v>
                </c:pt>
                <c:pt idx="34">
                  <c:v>24</c:v>
                </c:pt>
                <c:pt idx="35">
                  <c:v>23</c:v>
                </c:pt>
                <c:pt idx="36">
                  <c:v>22</c:v>
                </c:pt>
                <c:pt idx="37">
                  <c:v>21</c:v>
                </c:pt>
                <c:pt idx="38">
                  <c:v>21</c:v>
                </c:pt>
                <c:pt idx="39">
                  <c:v>21</c:v>
                </c:pt>
                <c:pt idx="40">
                  <c:v>20</c:v>
                </c:pt>
                <c:pt idx="41">
                  <c:v>20</c:v>
                </c:pt>
                <c:pt idx="42">
                  <c:v>20</c:v>
                </c:pt>
                <c:pt idx="43">
                  <c:v>19</c:v>
                </c:pt>
                <c:pt idx="44">
                  <c:v>19</c:v>
                </c:pt>
                <c:pt idx="45">
                  <c:v>19</c:v>
                </c:pt>
                <c:pt idx="46">
                  <c:v>19</c:v>
                </c:pt>
                <c:pt idx="47">
                  <c:v>18</c:v>
                </c:pt>
                <c:pt idx="48">
                  <c:v>18</c:v>
                </c:pt>
                <c:pt idx="49">
                  <c:v>17</c:v>
                </c:pt>
                <c:pt idx="50">
                  <c:v>17</c:v>
                </c:pt>
                <c:pt idx="51">
                  <c:v>17</c:v>
                </c:pt>
                <c:pt idx="52">
                  <c:v>17</c:v>
                </c:pt>
                <c:pt idx="53">
                  <c:v>17</c:v>
                </c:pt>
                <c:pt idx="54">
                  <c:v>16</c:v>
                </c:pt>
                <c:pt idx="55">
                  <c:v>16</c:v>
                </c:pt>
                <c:pt idx="56">
                  <c:v>16</c:v>
                </c:pt>
                <c:pt idx="57">
                  <c:v>16</c:v>
                </c:pt>
                <c:pt idx="58">
                  <c:v>16</c:v>
                </c:pt>
                <c:pt idx="59">
                  <c:v>15</c:v>
                </c:pt>
                <c:pt idx="60">
                  <c:v>15</c:v>
                </c:pt>
                <c:pt idx="61">
                  <c:v>15</c:v>
                </c:pt>
                <c:pt idx="62">
                  <c:v>15</c:v>
                </c:pt>
                <c:pt idx="63">
                  <c:v>14</c:v>
                </c:pt>
                <c:pt idx="64">
                  <c:v>14</c:v>
                </c:pt>
                <c:pt idx="65">
                  <c:v>13</c:v>
                </c:pt>
                <c:pt idx="66">
                  <c:v>13</c:v>
                </c:pt>
                <c:pt idx="67">
                  <c:v>13</c:v>
                </c:pt>
                <c:pt idx="68">
                  <c:v>13</c:v>
                </c:pt>
                <c:pt idx="69">
                  <c:v>12</c:v>
                </c:pt>
                <c:pt idx="70">
                  <c:v>12</c:v>
                </c:pt>
                <c:pt idx="71">
                  <c:v>12</c:v>
                </c:pt>
                <c:pt idx="72">
                  <c:v>12</c:v>
                </c:pt>
                <c:pt idx="73">
                  <c:v>14</c:v>
                </c:pt>
                <c:pt idx="74">
                  <c:v>14</c:v>
                </c:pt>
                <c:pt idx="75">
                  <c:v>14</c:v>
                </c:pt>
                <c:pt idx="76">
                  <c:v>15</c:v>
                </c:pt>
                <c:pt idx="77">
                  <c:v>15</c:v>
                </c:pt>
                <c:pt idx="78">
                  <c:v>15</c:v>
                </c:pt>
                <c:pt idx="79">
                  <c:v>15</c:v>
                </c:pt>
                <c:pt idx="80">
                  <c:v>14</c:v>
                </c:pt>
                <c:pt idx="81">
                  <c:v>14</c:v>
                </c:pt>
                <c:pt idx="82">
                  <c:v>14</c:v>
                </c:pt>
                <c:pt idx="83">
                  <c:v>14</c:v>
                </c:pt>
                <c:pt idx="84">
                  <c:v>15</c:v>
                </c:pt>
                <c:pt idx="85">
                  <c:v>15</c:v>
                </c:pt>
                <c:pt idx="86">
                  <c:v>15</c:v>
                </c:pt>
                <c:pt idx="87">
                  <c:v>14</c:v>
                </c:pt>
                <c:pt idx="88">
                  <c:v>13</c:v>
                </c:pt>
                <c:pt idx="89">
                  <c:v>13</c:v>
                </c:pt>
                <c:pt idx="90">
                  <c:v>13</c:v>
                </c:pt>
                <c:pt idx="91">
                  <c:v>13</c:v>
                </c:pt>
                <c:pt idx="92">
                  <c:v>13</c:v>
                </c:pt>
                <c:pt idx="93">
                  <c:v>13</c:v>
                </c:pt>
                <c:pt idx="94">
                  <c:v>12</c:v>
                </c:pt>
                <c:pt idx="95">
                  <c:v>12</c:v>
                </c:pt>
                <c:pt idx="96">
                  <c:v>12</c:v>
                </c:pt>
                <c:pt idx="97">
                  <c:v>12</c:v>
                </c:pt>
                <c:pt idx="98">
                  <c:v>12</c:v>
                </c:pt>
                <c:pt idx="99">
                  <c:v>12</c:v>
                </c:pt>
                <c:pt idx="100">
                  <c:v>13</c:v>
                </c:pt>
                <c:pt idx="101">
                  <c:v>14</c:v>
                </c:pt>
                <c:pt idx="102">
                  <c:v>14</c:v>
                </c:pt>
                <c:pt idx="103">
                  <c:v>14</c:v>
                </c:pt>
                <c:pt idx="104">
                  <c:v>14</c:v>
                </c:pt>
                <c:pt idx="105">
                  <c:v>14</c:v>
                </c:pt>
                <c:pt idx="106">
                  <c:v>14</c:v>
                </c:pt>
                <c:pt idx="107">
                  <c:v>14</c:v>
                </c:pt>
                <c:pt idx="108">
                  <c:v>13</c:v>
                </c:pt>
                <c:pt idx="109">
                  <c:v>18</c:v>
                </c:pt>
                <c:pt idx="110">
                  <c:v>24</c:v>
                </c:pt>
                <c:pt idx="111">
                  <c:v>29</c:v>
                </c:pt>
                <c:pt idx="112">
                  <c:v>31</c:v>
                </c:pt>
                <c:pt idx="113">
                  <c:v>31</c:v>
                </c:pt>
                <c:pt idx="114">
                  <c:v>31</c:v>
                </c:pt>
                <c:pt idx="115">
                  <c:v>31</c:v>
                </c:pt>
                <c:pt idx="116">
                  <c:v>30</c:v>
                </c:pt>
                <c:pt idx="117">
                  <c:v>29</c:v>
                </c:pt>
                <c:pt idx="118">
                  <c:v>27</c:v>
                </c:pt>
                <c:pt idx="119">
                  <c:v>26</c:v>
                </c:pt>
                <c:pt idx="120">
                  <c:v>26</c:v>
                </c:pt>
                <c:pt idx="121">
                  <c:v>27</c:v>
                </c:pt>
                <c:pt idx="122">
                  <c:v>28</c:v>
                </c:pt>
                <c:pt idx="123">
                  <c:v>28</c:v>
                </c:pt>
                <c:pt idx="124">
                  <c:v>27</c:v>
                </c:pt>
                <c:pt idx="125">
                  <c:v>26</c:v>
                </c:pt>
                <c:pt idx="126">
                  <c:v>25</c:v>
                </c:pt>
                <c:pt idx="127">
                  <c:v>25</c:v>
                </c:pt>
                <c:pt idx="128">
                  <c:v>26</c:v>
                </c:pt>
                <c:pt idx="129">
                  <c:v>28</c:v>
                </c:pt>
                <c:pt idx="130">
                  <c:v>27</c:v>
                </c:pt>
                <c:pt idx="131">
                  <c:v>27</c:v>
                </c:pt>
                <c:pt idx="132">
                  <c:v>30</c:v>
                </c:pt>
                <c:pt idx="133">
                  <c:v>33</c:v>
                </c:pt>
                <c:pt idx="134">
                  <c:v>38</c:v>
                </c:pt>
                <c:pt idx="135">
                  <c:v>39</c:v>
                </c:pt>
                <c:pt idx="136">
                  <c:v>38</c:v>
                </c:pt>
                <c:pt idx="137">
                  <c:v>37</c:v>
                </c:pt>
                <c:pt idx="138">
                  <c:v>37</c:v>
                </c:pt>
                <c:pt idx="139">
                  <c:v>37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374-414A-8FBD-983564B01127}"/>
            </c:ext>
          </c:extLst>
        </c:ser>
        <c:ser>
          <c:idx val="1"/>
          <c:order val="5"/>
          <c:tx>
            <c:v>AVG 1000hr</c:v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1"/>
            <c:plus>
              <c:numRef>
                <c:f>Sheet1!$I$33:$I$172</c:f>
                <c:numCache>
                  <c:formatCode>General</c:formatCode>
                  <c:ptCount val="140"/>
                  <c:pt idx="0">
                    <c:v>13.781025602859414</c:v>
                  </c:pt>
                  <c:pt idx="1">
                    <c:v>14.097299250347428</c:v>
                  </c:pt>
                  <c:pt idx="2">
                    <c:v>13.443957750603056</c:v>
                  </c:pt>
                  <c:pt idx="3">
                    <c:v>13.482581355215329</c:v>
                  </c:pt>
                  <c:pt idx="4">
                    <c:v>13.187449787916991</c:v>
                  </c:pt>
                  <c:pt idx="5">
                    <c:v>13.061448973041326</c:v>
                  </c:pt>
                  <c:pt idx="6">
                    <c:v>13.2490087132607</c:v>
                  </c:pt>
                  <c:pt idx="7">
                    <c:v>12.929037087115189</c:v>
                  </c:pt>
                  <c:pt idx="8">
                    <c:v>12.91040129269658</c:v>
                  </c:pt>
                  <c:pt idx="9">
                    <c:v>13.468852957843144</c:v>
                  </c:pt>
                  <c:pt idx="10">
                    <c:v>13.621041205897717</c:v>
                  </c:pt>
                  <c:pt idx="11">
                    <c:v>13.561219217558083</c:v>
                  </c:pt>
                  <c:pt idx="12">
                    <c:v>13.136912176705055</c:v>
                  </c:pt>
                  <c:pt idx="13">
                    <c:v>13.134306224540373</c:v>
                  </c:pt>
                  <c:pt idx="14">
                    <c:v>13.461700906807721</c:v>
                  </c:pt>
                  <c:pt idx="15">
                    <c:v>13.462540622037135</c:v>
                  </c:pt>
                  <c:pt idx="16">
                    <c:v>13.167991927245833</c:v>
                  </c:pt>
                  <c:pt idx="17">
                    <c:v>13.323660440593338</c:v>
                  </c:pt>
                  <c:pt idx="18">
                    <c:v>12.913171570144957</c:v>
                  </c:pt>
                  <c:pt idx="19">
                    <c:v>8.5182157756187422</c:v>
                  </c:pt>
                  <c:pt idx="20">
                    <c:v>12.351799527475807</c:v>
                  </c:pt>
                  <c:pt idx="21">
                    <c:v>12.438113468957688</c:v>
                  </c:pt>
                  <c:pt idx="22">
                    <c:v>11.75388642763942</c:v>
                  </c:pt>
                  <c:pt idx="23">
                    <c:v>11.56155334155042</c:v>
                  </c:pt>
                  <c:pt idx="24">
                    <c:v>12.109754491572232</c:v>
                  </c:pt>
                  <c:pt idx="25">
                    <c:v>12.518601543917939</c:v>
                  </c:pt>
                  <c:pt idx="26">
                    <c:v>12.336312876407415</c:v>
                  </c:pt>
                  <c:pt idx="27">
                    <c:v>12.434226956268734</c:v>
                  </c:pt>
                  <c:pt idx="28">
                    <c:v>12.041317757344224</c:v>
                  </c:pt>
                  <c:pt idx="29">
                    <c:v>11.872657663724665</c:v>
                  </c:pt>
                  <c:pt idx="30">
                    <c:v>12.000277774562832</c:v>
                  </c:pt>
                  <c:pt idx="31">
                    <c:v>12.103419088141516</c:v>
                  </c:pt>
                  <c:pt idx="32">
                    <c:v>12.207149247618101</c:v>
                  </c:pt>
                  <c:pt idx="33">
                    <c:v>12.035641514546146</c:v>
                  </c:pt>
                  <c:pt idx="34">
                    <c:v>12.138094304022083</c:v>
                  </c:pt>
                  <c:pt idx="35">
                    <c:v>11.870411394162659</c:v>
                  </c:pt>
                  <c:pt idx="36">
                    <c:v>11.764599317505432</c:v>
                  </c:pt>
                  <c:pt idx="37">
                    <c:v>10.897247358851684</c:v>
                  </c:pt>
                  <c:pt idx="38">
                    <c:v>10.075051695483586</c:v>
                  </c:pt>
                  <c:pt idx="39">
                    <c:v>10.010773182434258</c:v>
                  </c:pt>
                  <c:pt idx="40">
                    <c:v>9.755618968024292</c:v>
                  </c:pt>
                  <c:pt idx="41">
                    <c:v>9.1515026088615627</c:v>
                  </c:pt>
                  <c:pt idx="42">
                    <c:v>8.7305975358696575</c:v>
                  </c:pt>
                  <c:pt idx="43">
                    <c:v>8.3654969046398229</c:v>
                  </c:pt>
                  <c:pt idx="44">
                    <c:v>8.0216054406928947</c:v>
                  </c:pt>
                  <c:pt idx="45">
                    <c:v>7.4347417315858806</c:v>
                  </c:pt>
                  <c:pt idx="46">
                    <c:v>7.2060160051630939</c:v>
                  </c:pt>
                  <c:pt idx="47">
                    <c:v>6.7627941426147684</c:v>
                  </c:pt>
                  <c:pt idx="48">
                    <c:v>6.6152504458666161</c:v>
                  </c:pt>
                  <c:pt idx="49">
                    <c:v>6.4494483962106885</c:v>
                  </c:pt>
                  <c:pt idx="50">
                    <c:v>6.3090899014529329</c:v>
                  </c:pt>
                  <c:pt idx="51">
                    <c:v>6.0379356295564017</c:v>
                  </c:pt>
                  <c:pt idx="52">
                    <c:v>5.9013688112296325</c:v>
                  </c:pt>
                  <c:pt idx="53">
                    <c:v>5.8547810837350305</c:v>
                  </c:pt>
                  <c:pt idx="54">
                    <c:v>5.5654151825219786</c:v>
                  </c:pt>
                  <c:pt idx="55">
                    <c:v>5.4335378284625326</c:v>
                  </c:pt>
                  <c:pt idx="56">
                    <c:v>5.1845925587262878</c:v>
                  </c:pt>
                  <c:pt idx="57">
                    <c:v>4.2551929059287863</c:v>
                  </c:pt>
                  <c:pt idx="58">
                    <c:v>4.2023802778901391</c:v>
                  </c:pt>
                  <c:pt idx="59">
                    <c:v>5.1774659676480583</c:v>
                  </c:pt>
                  <c:pt idx="60">
                    <c:v>4.9739320461783549</c:v>
                  </c:pt>
                  <c:pt idx="61">
                    <c:v>5.0332229568471663</c:v>
                  </c:pt>
                  <c:pt idx="62">
                    <c:v>4.6218544396744541</c:v>
                  </c:pt>
                  <c:pt idx="63">
                    <c:v>4.3650711510634226</c:v>
                  </c:pt>
                  <c:pt idx="64">
                    <c:v>4.2253811844431448</c:v>
                  </c:pt>
                  <c:pt idx="65">
                    <c:v>4.1393050327133603</c:v>
                  </c:pt>
                  <c:pt idx="66">
                    <c:v>3.9285934065319301</c:v>
                  </c:pt>
                  <c:pt idx="67">
                    <c:v>3.8267315876442973</c:v>
                  </c:pt>
                  <c:pt idx="68">
                    <c:v>3.6514837167011076</c:v>
                  </c:pt>
                  <c:pt idx="69">
                    <c:v>3.6642416223096785</c:v>
                  </c:pt>
                  <c:pt idx="70">
                    <c:v>3.411894728889747</c:v>
                  </c:pt>
                  <c:pt idx="71">
                    <c:v>3.3170542658884861</c:v>
                  </c:pt>
                  <c:pt idx="72">
                    <c:v>3.3795935290582535</c:v>
                  </c:pt>
                  <c:pt idx="73">
                    <c:v>3.2546263368615134</c:v>
                  </c:pt>
                  <c:pt idx="74">
                    <c:v>3.2203059435976531</c:v>
                  </c:pt>
                  <c:pt idx="75">
                    <c:v>3.1339333849873805</c:v>
                  </c:pt>
                  <c:pt idx="76">
                    <c:v>3.3656552597726535</c:v>
                  </c:pt>
                  <c:pt idx="77">
                    <c:v>3.3770635772159228</c:v>
                  </c:pt>
                  <c:pt idx="78">
                    <c:v>3.2900783249970487</c:v>
                  </c:pt>
                  <c:pt idx="79">
                    <c:v>3.2462996686167989</c:v>
                  </c:pt>
                  <c:pt idx="80">
                    <c:v>3.1719928217980669</c:v>
                  </c:pt>
                  <c:pt idx="81">
                    <c:v>3.4223165710160002</c:v>
                  </c:pt>
                  <c:pt idx="82">
                    <c:v>3.4862366749614337</c:v>
                  </c:pt>
                  <c:pt idx="83">
                    <c:v>3.6386810797320503</c:v>
                  </c:pt>
                  <c:pt idx="84">
                    <c:v>4.1168820664087464</c:v>
                  </c:pt>
                  <c:pt idx="85">
                    <c:v>4.6042838964849029</c:v>
                  </c:pt>
                  <c:pt idx="86">
                    <c:v>5.0914709979608963</c:v>
                  </c:pt>
                  <c:pt idx="87">
                    <c:v>5.3352026638533108</c:v>
                  </c:pt>
                  <c:pt idx="88">
                    <c:v>5.1763763189002976</c:v>
                  </c:pt>
                  <c:pt idx="89">
                    <c:v>5.0439605927820708</c:v>
                  </c:pt>
                  <c:pt idx="90">
                    <c:v>4.6904157598234297</c:v>
                  </c:pt>
                  <c:pt idx="91">
                    <c:v>4.4021491772675514</c:v>
                  </c:pt>
                  <c:pt idx="92">
                    <c:v>4.3852900965351456</c:v>
                  </c:pt>
                  <c:pt idx="93">
                    <c:v>4.2004612418012668</c:v>
                  </c:pt>
                  <c:pt idx="94">
                    <c:v>4.3158754183572796</c:v>
                  </c:pt>
                  <c:pt idx="95">
                    <c:v>4.1984259701441236</c:v>
                  </c:pt>
                  <c:pt idx="96">
                    <c:v>4.2573014204558488</c:v>
                  </c:pt>
                  <c:pt idx="97">
                    <c:v>4.2730854495620916</c:v>
                  </c:pt>
                  <c:pt idx="98">
                    <c:v>4.3706480186082359</c:v>
                  </c:pt>
                  <c:pt idx="99">
                    <c:v>4.1182658923525031</c:v>
                  </c:pt>
                  <c:pt idx="100">
                    <c:v>3.8799653418724058</c:v>
                  </c:pt>
                  <c:pt idx="101">
                    <c:v>3.9418855308673715</c:v>
                  </c:pt>
                  <c:pt idx="102">
                    <c:v>4.4921584098835137</c:v>
                  </c:pt>
                  <c:pt idx="103">
                    <c:v>4.6178583114486509</c:v>
                  </c:pt>
                  <c:pt idx="104">
                    <c:v>4.2715516906803135</c:v>
                  </c:pt>
                  <c:pt idx="105">
                    <c:v>4.8084860883170348</c:v>
                  </c:pt>
                  <c:pt idx="106">
                    <c:v>4.9986151928462998</c:v>
                  </c:pt>
                  <c:pt idx="107">
                    <c:v>5.3985753106366303</c:v>
                  </c:pt>
                  <c:pt idx="108">
                    <c:v>6.255705088464941</c:v>
                  </c:pt>
                  <c:pt idx="109">
                    <c:v>6.8219104024064654</c:v>
                  </c:pt>
                  <c:pt idx="110">
                    <c:v>6.9364227173637643</c:v>
                  </c:pt>
                  <c:pt idx="111">
                    <c:v>7.2483419854792679</c:v>
                  </c:pt>
                  <c:pt idx="112">
                    <c:v>7.0710678118654755</c:v>
                  </c:pt>
                  <c:pt idx="113">
                    <c:v>6.6050572008712107</c:v>
                  </c:pt>
                  <c:pt idx="114">
                    <c:v>6.2684485555396634</c:v>
                  </c:pt>
                  <c:pt idx="115">
                    <c:v>6.0836992045461953</c:v>
                  </c:pt>
                  <c:pt idx="116">
                    <c:v>5.9408288389287307</c:v>
                  </c:pt>
                  <c:pt idx="117">
                    <c:v>5.9064501899325155</c:v>
                  </c:pt>
                  <c:pt idx="118">
                    <c:v>6.128997910312532</c:v>
                  </c:pt>
                  <c:pt idx="119">
                    <c:v>6.1103340609317209</c:v>
                  </c:pt>
                  <c:pt idx="120">
                    <c:v>5.9263427559953419</c:v>
                  </c:pt>
                  <c:pt idx="121">
                    <c:v>5.9957249727383219</c:v>
                  </c:pt>
                  <c:pt idx="122">
                    <c:v>6.488648865716506</c:v>
                  </c:pt>
                  <c:pt idx="123">
                    <c:v>6.3889327386083465</c:v>
                  </c:pt>
                  <c:pt idx="124">
                    <c:v>7.5233728872853032</c:v>
                  </c:pt>
                  <c:pt idx="125">
                    <c:v>8.1735031563065927</c:v>
                  </c:pt>
                  <c:pt idx="126">
                    <c:v>8.2244164316397335</c:v>
                  </c:pt>
                  <c:pt idx="127">
                    <c:v>8.2851599045446704</c:v>
                  </c:pt>
                  <c:pt idx="128">
                    <c:v>8.5840904985100011</c:v>
                  </c:pt>
                  <c:pt idx="129">
                    <c:v>8.993672989727493</c:v>
                  </c:pt>
                  <c:pt idx="130">
                    <c:v>9.4393611257085865</c:v>
                  </c:pt>
                  <c:pt idx="131">
                    <c:v>9.8658696836814457</c:v>
                  </c:pt>
                  <c:pt idx="132">
                    <c:v>10.377215892839933</c:v>
                  </c:pt>
                  <c:pt idx="133">
                    <c:v>10.659580979882215</c:v>
                  </c:pt>
                  <c:pt idx="134">
                    <c:v>10.90382195990623</c:v>
                  </c:pt>
                  <c:pt idx="135">
                    <c:v>10.773238977330729</c:v>
                  </c:pt>
                  <c:pt idx="136">
                    <c:v>10.725454984073385</c:v>
                  </c:pt>
                  <c:pt idx="137">
                    <c:v>10.701598783556433</c:v>
                  </c:pt>
                  <c:pt idx="138">
                    <c:v>11.049608416312596</c:v>
                  </c:pt>
                  <c:pt idx="139">
                    <c:v>11.728511031435012</c:v>
                  </c:pt>
                </c:numCache>
              </c:numRef>
            </c:plus>
            <c:minus>
              <c:numRef>
                <c:f>Sheet1!$I$33:$I$172</c:f>
                <c:numCache>
                  <c:formatCode>General</c:formatCode>
                  <c:ptCount val="140"/>
                  <c:pt idx="0">
                    <c:v>13.781025602859414</c:v>
                  </c:pt>
                  <c:pt idx="1">
                    <c:v>14.097299250347428</c:v>
                  </c:pt>
                  <c:pt idx="2">
                    <c:v>13.443957750603056</c:v>
                  </c:pt>
                  <c:pt idx="3">
                    <c:v>13.482581355215329</c:v>
                  </c:pt>
                  <c:pt idx="4">
                    <c:v>13.187449787916991</c:v>
                  </c:pt>
                  <c:pt idx="5">
                    <c:v>13.061448973041326</c:v>
                  </c:pt>
                  <c:pt idx="6">
                    <c:v>13.2490087132607</c:v>
                  </c:pt>
                  <c:pt idx="7">
                    <c:v>12.929037087115189</c:v>
                  </c:pt>
                  <c:pt idx="8">
                    <c:v>12.91040129269658</c:v>
                  </c:pt>
                  <c:pt idx="9">
                    <c:v>13.468852957843144</c:v>
                  </c:pt>
                  <c:pt idx="10">
                    <c:v>13.621041205897717</c:v>
                  </c:pt>
                  <c:pt idx="11">
                    <c:v>13.561219217558083</c:v>
                  </c:pt>
                  <c:pt idx="12">
                    <c:v>13.136912176705055</c:v>
                  </c:pt>
                  <c:pt idx="13">
                    <c:v>13.134306224540373</c:v>
                  </c:pt>
                  <c:pt idx="14">
                    <c:v>13.461700906807721</c:v>
                  </c:pt>
                  <c:pt idx="15">
                    <c:v>13.462540622037135</c:v>
                  </c:pt>
                  <c:pt idx="16">
                    <c:v>13.167991927245833</c:v>
                  </c:pt>
                  <c:pt idx="17">
                    <c:v>13.323660440593338</c:v>
                  </c:pt>
                  <c:pt idx="18">
                    <c:v>12.913171570144957</c:v>
                  </c:pt>
                  <c:pt idx="19">
                    <c:v>8.5182157756187422</c:v>
                  </c:pt>
                  <c:pt idx="20">
                    <c:v>12.351799527475807</c:v>
                  </c:pt>
                  <c:pt idx="21">
                    <c:v>12.438113468957688</c:v>
                  </c:pt>
                  <c:pt idx="22">
                    <c:v>11.75388642763942</c:v>
                  </c:pt>
                  <c:pt idx="23">
                    <c:v>11.56155334155042</c:v>
                  </c:pt>
                  <c:pt idx="24">
                    <c:v>12.109754491572232</c:v>
                  </c:pt>
                  <c:pt idx="25">
                    <c:v>12.518601543917939</c:v>
                  </c:pt>
                  <c:pt idx="26">
                    <c:v>12.336312876407415</c:v>
                  </c:pt>
                  <c:pt idx="27">
                    <c:v>12.434226956268734</c:v>
                  </c:pt>
                  <c:pt idx="28">
                    <c:v>12.041317757344224</c:v>
                  </c:pt>
                  <c:pt idx="29">
                    <c:v>11.872657663724665</c:v>
                  </c:pt>
                  <c:pt idx="30">
                    <c:v>12.000277774562832</c:v>
                  </c:pt>
                  <c:pt idx="31">
                    <c:v>12.103419088141516</c:v>
                  </c:pt>
                  <c:pt idx="32">
                    <c:v>12.207149247618101</c:v>
                  </c:pt>
                  <c:pt idx="33">
                    <c:v>12.035641514546146</c:v>
                  </c:pt>
                  <c:pt idx="34">
                    <c:v>12.138094304022083</c:v>
                  </c:pt>
                  <c:pt idx="35">
                    <c:v>11.870411394162659</c:v>
                  </c:pt>
                  <c:pt idx="36">
                    <c:v>11.764599317505432</c:v>
                  </c:pt>
                  <c:pt idx="37">
                    <c:v>10.897247358851684</c:v>
                  </c:pt>
                  <c:pt idx="38">
                    <c:v>10.075051695483586</c:v>
                  </c:pt>
                  <c:pt idx="39">
                    <c:v>10.010773182434258</c:v>
                  </c:pt>
                  <c:pt idx="40">
                    <c:v>9.755618968024292</c:v>
                  </c:pt>
                  <c:pt idx="41">
                    <c:v>9.1515026088615627</c:v>
                  </c:pt>
                  <c:pt idx="42">
                    <c:v>8.7305975358696575</c:v>
                  </c:pt>
                  <c:pt idx="43">
                    <c:v>8.3654969046398229</c:v>
                  </c:pt>
                  <c:pt idx="44">
                    <c:v>8.0216054406928947</c:v>
                  </c:pt>
                  <c:pt idx="45">
                    <c:v>7.4347417315858806</c:v>
                  </c:pt>
                  <c:pt idx="46">
                    <c:v>7.2060160051630939</c:v>
                  </c:pt>
                  <c:pt idx="47">
                    <c:v>6.7627941426147684</c:v>
                  </c:pt>
                  <c:pt idx="48">
                    <c:v>6.6152504458666161</c:v>
                  </c:pt>
                  <c:pt idx="49">
                    <c:v>6.4494483962106885</c:v>
                  </c:pt>
                  <c:pt idx="50">
                    <c:v>6.3090899014529329</c:v>
                  </c:pt>
                  <c:pt idx="51">
                    <c:v>6.0379356295564017</c:v>
                  </c:pt>
                  <c:pt idx="52">
                    <c:v>5.9013688112296325</c:v>
                  </c:pt>
                  <c:pt idx="53">
                    <c:v>5.8547810837350305</c:v>
                  </c:pt>
                  <c:pt idx="54">
                    <c:v>5.5654151825219786</c:v>
                  </c:pt>
                  <c:pt idx="55">
                    <c:v>5.4335378284625326</c:v>
                  </c:pt>
                  <c:pt idx="56">
                    <c:v>5.1845925587262878</c:v>
                  </c:pt>
                  <c:pt idx="57">
                    <c:v>4.2551929059287863</c:v>
                  </c:pt>
                  <c:pt idx="58">
                    <c:v>4.2023802778901391</c:v>
                  </c:pt>
                  <c:pt idx="59">
                    <c:v>5.1774659676480583</c:v>
                  </c:pt>
                  <c:pt idx="60">
                    <c:v>4.9739320461783549</c:v>
                  </c:pt>
                  <c:pt idx="61">
                    <c:v>5.0332229568471663</c:v>
                  </c:pt>
                  <c:pt idx="62">
                    <c:v>4.6218544396744541</c:v>
                  </c:pt>
                  <c:pt idx="63">
                    <c:v>4.3650711510634226</c:v>
                  </c:pt>
                  <c:pt idx="64">
                    <c:v>4.2253811844431448</c:v>
                  </c:pt>
                  <c:pt idx="65">
                    <c:v>4.1393050327133603</c:v>
                  </c:pt>
                  <c:pt idx="66">
                    <c:v>3.9285934065319301</c:v>
                  </c:pt>
                  <c:pt idx="67">
                    <c:v>3.8267315876442973</c:v>
                  </c:pt>
                  <c:pt idx="68">
                    <c:v>3.6514837167011076</c:v>
                  </c:pt>
                  <c:pt idx="69">
                    <c:v>3.6642416223096785</c:v>
                  </c:pt>
                  <c:pt idx="70">
                    <c:v>3.411894728889747</c:v>
                  </c:pt>
                  <c:pt idx="71">
                    <c:v>3.3170542658884861</c:v>
                  </c:pt>
                  <c:pt idx="72">
                    <c:v>3.3795935290582535</c:v>
                  </c:pt>
                  <c:pt idx="73">
                    <c:v>3.2546263368615134</c:v>
                  </c:pt>
                  <c:pt idx="74">
                    <c:v>3.2203059435976531</c:v>
                  </c:pt>
                  <c:pt idx="75">
                    <c:v>3.1339333849873805</c:v>
                  </c:pt>
                  <c:pt idx="76">
                    <c:v>3.3656552597726535</c:v>
                  </c:pt>
                  <c:pt idx="77">
                    <c:v>3.3770635772159228</c:v>
                  </c:pt>
                  <c:pt idx="78">
                    <c:v>3.2900783249970487</c:v>
                  </c:pt>
                  <c:pt idx="79">
                    <c:v>3.2462996686167989</c:v>
                  </c:pt>
                  <c:pt idx="80">
                    <c:v>3.1719928217980669</c:v>
                  </c:pt>
                  <c:pt idx="81">
                    <c:v>3.4223165710160002</c:v>
                  </c:pt>
                  <c:pt idx="82">
                    <c:v>3.4862366749614337</c:v>
                  </c:pt>
                  <c:pt idx="83">
                    <c:v>3.6386810797320503</c:v>
                  </c:pt>
                  <c:pt idx="84">
                    <c:v>4.1168820664087464</c:v>
                  </c:pt>
                  <c:pt idx="85">
                    <c:v>4.6042838964849029</c:v>
                  </c:pt>
                  <c:pt idx="86">
                    <c:v>5.0914709979608963</c:v>
                  </c:pt>
                  <c:pt idx="87">
                    <c:v>5.3352026638533108</c:v>
                  </c:pt>
                  <c:pt idx="88">
                    <c:v>5.1763763189002976</c:v>
                  </c:pt>
                  <c:pt idx="89">
                    <c:v>5.0439605927820708</c:v>
                  </c:pt>
                  <c:pt idx="90">
                    <c:v>4.6904157598234297</c:v>
                  </c:pt>
                  <c:pt idx="91">
                    <c:v>4.4021491772675514</c:v>
                  </c:pt>
                  <c:pt idx="92">
                    <c:v>4.3852900965351456</c:v>
                  </c:pt>
                  <c:pt idx="93">
                    <c:v>4.2004612418012668</c:v>
                  </c:pt>
                  <c:pt idx="94">
                    <c:v>4.3158754183572796</c:v>
                  </c:pt>
                  <c:pt idx="95">
                    <c:v>4.1984259701441236</c:v>
                  </c:pt>
                  <c:pt idx="96">
                    <c:v>4.2573014204558488</c:v>
                  </c:pt>
                  <c:pt idx="97">
                    <c:v>4.2730854495620916</c:v>
                  </c:pt>
                  <c:pt idx="98">
                    <c:v>4.3706480186082359</c:v>
                  </c:pt>
                  <c:pt idx="99">
                    <c:v>4.1182658923525031</c:v>
                  </c:pt>
                  <c:pt idx="100">
                    <c:v>3.8799653418724058</c:v>
                  </c:pt>
                  <c:pt idx="101">
                    <c:v>3.9418855308673715</c:v>
                  </c:pt>
                  <c:pt idx="102">
                    <c:v>4.4921584098835137</c:v>
                  </c:pt>
                  <c:pt idx="103">
                    <c:v>4.6178583114486509</c:v>
                  </c:pt>
                  <c:pt idx="104">
                    <c:v>4.2715516906803135</c:v>
                  </c:pt>
                  <c:pt idx="105">
                    <c:v>4.8084860883170348</c:v>
                  </c:pt>
                  <c:pt idx="106">
                    <c:v>4.9986151928462998</c:v>
                  </c:pt>
                  <c:pt idx="107">
                    <c:v>5.3985753106366303</c:v>
                  </c:pt>
                  <c:pt idx="108">
                    <c:v>6.255705088464941</c:v>
                  </c:pt>
                  <c:pt idx="109">
                    <c:v>6.8219104024064654</c:v>
                  </c:pt>
                  <c:pt idx="110">
                    <c:v>6.9364227173637643</c:v>
                  </c:pt>
                  <c:pt idx="111">
                    <c:v>7.2483419854792679</c:v>
                  </c:pt>
                  <c:pt idx="112">
                    <c:v>7.0710678118654755</c:v>
                  </c:pt>
                  <c:pt idx="113">
                    <c:v>6.6050572008712107</c:v>
                  </c:pt>
                  <c:pt idx="114">
                    <c:v>6.2684485555396634</c:v>
                  </c:pt>
                  <c:pt idx="115">
                    <c:v>6.0836992045461953</c:v>
                  </c:pt>
                  <c:pt idx="116">
                    <c:v>5.9408288389287307</c:v>
                  </c:pt>
                  <c:pt idx="117">
                    <c:v>5.9064501899325155</c:v>
                  </c:pt>
                  <c:pt idx="118">
                    <c:v>6.128997910312532</c:v>
                  </c:pt>
                  <c:pt idx="119">
                    <c:v>6.1103340609317209</c:v>
                  </c:pt>
                  <c:pt idx="120">
                    <c:v>5.9263427559953419</c:v>
                  </c:pt>
                  <c:pt idx="121">
                    <c:v>5.9957249727383219</c:v>
                  </c:pt>
                  <c:pt idx="122">
                    <c:v>6.488648865716506</c:v>
                  </c:pt>
                  <c:pt idx="123">
                    <c:v>6.3889327386083465</c:v>
                  </c:pt>
                  <c:pt idx="124">
                    <c:v>7.5233728872853032</c:v>
                  </c:pt>
                  <c:pt idx="125">
                    <c:v>8.1735031563065927</c:v>
                  </c:pt>
                  <c:pt idx="126">
                    <c:v>8.2244164316397335</c:v>
                  </c:pt>
                  <c:pt idx="127">
                    <c:v>8.2851599045446704</c:v>
                  </c:pt>
                  <c:pt idx="128">
                    <c:v>8.5840904985100011</c:v>
                  </c:pt>
                  <c:pt idx="129">
                    <c:v>8.993672989727493</c:v>
                  </c:pt>
                  <c:pt idx="130">
                    <c:v>9.4393611257085865</c:v>
                  </c:pt>
                  <c:pt idx="131">
                    <c:v>9.8658696836814457</c:v>
                  </c:pt>
                  <c:pt idx="132">
                    <c:v>10.377215892839933</c:v>
                  </c:pt>
                  <c:pt idx="133">
                    <c:v>10.659580979882215</c:v>
                  </c:pt>
                  <c:pt idx="134">
                    <c:v>10.90382195990623</c:v>
                  </c:pt>
                  <c:pt idx="135">
                    <c:v>10.773238977330729</c:v>
                  </c:pt>
                  <c:pt idx="136">
                    <c:v>10.725454984073385</c:v>
                  </c:pt>
                  <c:pt idx="137">
                    <c:v>10.701598783556433</c:v>
                  </c:pt>
                  <c:pt idx="138">
                    <c:v>11.049608416312596</c:v>
                  </c:pt>
                  <c:pt idx="139">
                    <c:v>11.728511031435012</c:v>
                  </c:pt>
                </c:numCache>
              </c:numRef>
            </c:minus>
            <c:spPr>
              <a:noFill/>
              <a:ln w="31750" cap="flat" cmpd="sng" algn="ctr">
                <a:solidFill>
                  <a:schemeClr val="bg2"/>
                </a:solidFill>
                <a:round/>
              </a:ln>
              <a:effectLst/>
            </c:spPr>
          </c:errBars>
          <c:cat>
            <c:numRef>
              <c:f>Sheet1!$AD$33:$AD$172</c:f>
              <c:numCache>
                <c:formatCode>m/d/yyyy</c:formatCode>
                <c:ptCount val="14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</c:numCache>
            </c:numRef>
          </c:cat>
          <c:val>
            <c:numRef>
              <c:f>Sheet1!$H$33:$H$172</c:f>
              <c:numCache>
                <c:formatCode>0.0</c:formatCode>
                <c:ptCount val="140"/>
                <c:pt idx="0">
                  <c:v>33.799999999999997</c:v>
                </c:pt>
                <c:pt idx="1">
                  <c:v>32.57692307692308</c:v>
                </c:pt>
                <c:pt idx="2">
                  <c:v>33.36</c:v>
                </c:pt>
                <c:pt idx="3">
                  <c:v>32.5</c:v>
                </c:pt>
                <c:pt idx="4">
                  <c:v>31.703703703703702</c:v>
                </c:pt>
                <c:pt idx="5">
                  <c:v>33.416666666666664</c:v>
                </c:pt>
                <c:pt idx="6">
                  <c:v>33.166666666666664</c:v>
                </c:pt>
                <c:pt idx="7">
                  <c:v>33.08</c:v>
                </c:pt>
                <c:pt idx="8">
                  <c:v>31.96153846153846</c:v>
                </c:pt>
                <c:pt idx="9">
                  <c:v>32.08</c:v>
                </c:pt>
                <c:pt idx="10">
                  <c:v>31.925925925925927</c:v>
                </c:pt>
                <c:pt idx="11">
                  <c:v>32.36</c:v>
                </c:pt>
                <c:pt idx="12">
                  <c:v>32.46153846153846</c:v>
                </c:pt>
                <c:pt idx="13">
                  <c:v>32.479999999999997</c:v>
                </c:pt>
                <c:pt idx="14">
                  <c:v>32.5</c:v>
                </c:pt>
                <c:pt idx="15">
                  <c:v>32.36</c:v>
                </c:pt>
                <c:pt idx="16">
                  <c:v>31.37037037037037</c:v>
                </c:pt>
                <c:pt idx="17">
                  <c:v>32.041666666666664</c:v>
                </c:pt>
                <c:pt idx="18">
                  <c:v>31.4</c:v>
                </c:pt>
                <c:pt idx="19">
                  <c:v>29.32</c:v>
                </c:pt>
                <c:pt idx="20">
                  <c:v>30.518518518518519</c:v>
                </c:pt>
                <c:pt idx="21">
                  <c:v>31.04</c:v>
                </c:pt>
                <c:pt idx="22">
                  <c:v>30.923076923076923</c:v>
                </c:pt>
                <c:pt idx="23">
                  <c:v>30.148148148148149</c:v>
                </c:pt>
                <c:pt idx="24">
                  <c:v>30.384615384615383</c:v>
                </c:pt>
                <c:pt idx="25">
                  <c:v>30.346153846153847</c:v>
                </c:pt>
                <c:pt idx="26">
                  <c:v>30.23076923076923</c:v>
                </c:pt>
                <c:pt idx="27">
                  <c:v>30.12</c:v>
                </c:pt>
                <c:pt idx="28">
                  <c:v>30.08</c:v>
                </c:pt>
                <c:pt idx="29">
                  <c:v>29.72</c:v>
                </c:pt>
                <c:pt idx="30">
                  <c:v>29.44</c:v>
                </c:pt>
                <c:pt idx="31">
                  <c:v>29.166666666666668</c:v>
                </c:pt>
                <c:pt idx="32">
                  <c:v>28.666666666666668</c:v>
                </c:pt>
                <c:pt idx="33">
                  <c:v>28.24</c:v>
                </c:pt>
                <c:pt idx="34">
                  <c:v>28</c:v>
                </c:pt>
                <c:pt idx="35">
                  <c:v>27.64</c:v>
                </c:pt>
                <c:pt idx="36">
                  <c:v>27.166666666666668</c:v>
                </c:pt>
                <c:pt idx="37">
                  <c:v>26.8</c:v>
                </c:pt>
                <c:pt idx="38">
                  <c:v>26.44</c:v>
                </c:pt>
                <c:pt idx="39">
                  <c:v>25.708333333333332</c:v>
                </c:pt>
                <c:pt idx="40">
                  <c:v>25.708333333333332</c:v>
                </c:pt>
                <c:pt idx="41">
                  <c:v>25.2</c:v>
                </c:pt>
                <c:pt idx="42">
                  <c:v>25.16</c:v>
                </c:pt>
                <c:pt idx="43">
                  <c:v>24.692307692307693</c:v>
                </c:pt>
                <c:pt idx="44">
                  <c:v>24.115384615384617</c:v>
                </c:pt>
                <c:pt idx="45">
                  <c:v>23.653846153846153</c:v>
                </c:pt>
                <c:pt idx="46">
                  <c:v>23.48</c:v>
                </c:pt>
                <c:pt idx="47">
                  <c:v>23.153846153846153</c:v>
                </c:pt>
                <c:pt idx="48">
                  <c:v>22.807692307692307</c:v>
                </c:pt>
                <c:pt idx="49">
                  <c:v>22.653846153846153</c:v>
                </c:pt>
                <c:pt idx="50">
                  <c:v>22.26923076923077</c:v>
                </c:pt>
                <c:pt idx="51">
                  <c:v>21.96</c:v>
                </c:pt>
                <c:pt idx="52">
                  <c:v>22.115384615384617</c:v>
                </c:pt>
                <c:pt idx="53">
                  <c:v>21.96153846153846</c:v>
                </c:pt>
                <c:pt idx="54">
                  <c:v>21.576923076923077</c:v>
                </c:pt>
                <c:pt idx="55">
                  <c:v>21.24</c:v>
                </c:pt>
                <c:pt idx="56">
                  <c:v>21</c:v>
                </c:pt>
                <c:pt idx="57">
                  <c:v>20.239999999999998</c:v>
                </c:pt>
                <c:pt idx="58">
                  <c:v>20.079999999999998</c:v>
                </c:pt>
                <c:pt idx="59">
                  <c:v>20.384615384615383</c:v>
                </c:pt>
                <c:pt idx="60">
                  <c:v>20.36</c:v>
                </c:pt>
                <c:pt idx="61">
                  <c:v>20</c:v>
                </c:pt>
                <c:pt idx="62">
                  <c:v>19.807692307692307</c:v>
                </c:pt>
                <c:pt idx="63">
                  <c:v>19.576923076923077</c:v>
                </c:pt>
                <c:pt idx="64">
                  <c:v>19.423076923076923</c:v>
                </c:pt>
                <c:pt idx="65">
                  <c:v>19.423076923076923</c:v>
                </c:pt>
                <c:pt idx="66">
                  <c:v>19.076923076923077</c:v>
                </c:pt>
                <c:pt idx="67">
                  <c:v>19.481481481481481</c:v>
                </c:pt>
                <c:pt idx="68">
                  <c:v>19.555555555555557</c:v>
                </c:pt>
                <c:pt idx="69">
                  <c:v>19.48</c:v>
                </c:pt>
                <c:pt idx="70">
                  <c:v>19.222222222222221</c:v>
                </c:pt>
                <c:pt idx="71">
                  <c:v>19.185185185185187</c:v>
                </c:pt>
                <c:pt idx="72">
                  <c:v>19.037037037037038</c:v>
                </c:pt>
                <c:pt idx="73">
                  <c:v>18.851851851851851</c:v>
                </c:pt>
                <c:pt idx="74">
                  <c:v>18.703703703703702</c:v>
                </c:pt>
                <c:pt idx="75">
                  <c:v>18.307692307692307</c:v>
                </c:pt>
                <c:pt idx="76">
                  <c:v>18.407407407407408</c:v>
                </c:pt>
                <c:pt idx="77">
                  <c:v>18.407407407407408</c:v>
                </c:pt>
                <c:pt idx="78">
                  <c:v>18.23076923076923</c:v>
                </c:pt>
                <c:pt idx="79">
                  <c:v>18.333333333333332</c:v>
                </c:pt>
                <c:pt idx="80">
                  <c:v>18.307692307692307</c:v>
                </c:pt>
                <c:pt idx="81">
                  <c:v>18.592592592592592</c:v>
                </c:pt>
                <c:pt idx="82">
                  <c:v>18.666666666666668</c:v>
                </c:pt>
                <c:pt idx="83">
                  <c:v>19.36</c:v>
                </c:pt>
                <c:pt idx="84">
                  <c:v>19.222222222222221</c:v>
                </c:pt>
                <c:pt idx="85">
                  <c:v>19.25925925925926</c:v>
                </c:pt>
                <c:pt idx="86">
                  <c:v>19.333333333333332</c:v>
                </c:pt>
                <c:pt idx="87">
                  <c:v>19.185185185185187</c:v>
                </c:pt>
                <c:pt idx="88">
                  <c:v>18.888888888888889</c:v>
                </c:pt>
                <c:pt idx="89">
                  <c:v>18.807692307692307</c:v>
                </c:pt>
                <c:pt idx="90">
                  <c:v>19</c:v>
                </c:pt>
                <c:pt idx="91">
                  <c:v>19.074074074074073</c:v>
                </c:pt>
                <c:pt idx="92">
                  <c:v>19.333333333333332</c:v>
                </c:pt>
                <c:pt idx="93">
                  <c:v>19.518518518518519</c:v>
                </c:pt>
                <c:pt idx="94">
                  <c:v>19.62962962962963</c:v>
                </c:pt>
                <c:pt idx="95">
                  <c:v>19.62962962962963</c:v>
                </c:pt>
                <c:pt idx="96">
                  <c:v>19.73076923076923</c:v>
                </c:pt>
                <c:pt idx="97">
                  <c:v>19.518518518518519</c:v>
                </c:pt>
                <c:pt idx="98">
                  <c:v>19.777777777777779</c:v>
                </c:pt>
                <c:pt idx="99">
                  <c:v>19.962962962962962</c:v>
                </c:pt>
                <c:pt idx="100">
                  <c:v>20.148148148148149</c:v>
                </c:pt>
                <c:pt idx="101">
                  <c:v>20.333333333333332</c:v>
                </c:pt>
                <c:pt idx="102">
                  <c:v>20.555555555555557</c:v>
                </c:pt>
                <c:pt idx="103">
                  <c:v>20.26923076923077</c:v>
                </c:pt>
                <c:pt idx="104">
                  <c:v>19.615384615384617</c:v>
                </c:pt>
                <c:pt idx="105">
                  <c:v>19.807692307692307</c:v>
                </c:pt>
                <c:pt idx="106">
                  <c:v>20.115384615384617</c:v>
                </c:pt>
                <c:pt idx="107">
                  <c:v>20.76923076923077</c:v>
                </c:pt>
                <c:pt idx="108">
                  <c:v>21.423076923076923</c:v>
                </c:pt>
                <c:pt idx="109">
                  <c:v>22.333333333333332</c:v>
                </c:pt>
                <c:pt idx="110">
                  <c:v>22.962962962962962</c:v>
                </c:pt>
                <c:pt idx="111">
                  <c:v>23</c:v>
                </c:pt>
                <c:pt idx="112">
                  <c:v>23</c:v>
                </c:pt>
                <c:pt idx="113">
                  <c:v>22.62962962962963</c:v>
                </c:pt>
                <c:pt idx="114">
                  <c:v>22.296296296296298</c:v>
                </c:pt>
                <c:pt idx="115">
                  <c:v>22.37037037037037</c:v>
                </c:pt>
                <c:pt idx="116">
                  <c:v>22.296296296296298</c:v>
                </c:pt>
                <c:pt idx="117">
                  <c:v>22.615384615384617</c:v>
                </c:pt>
                <c:pt idx="118">
                  <c:v>22.26923076923077</c:v>
                </c:pt>
                <c:pt idx="119">
                  <c:v>22.481481481481481</c:v>
                </c:pt>
                <c:pt idx="120">
                  <c:v>23.192307692307693</c:v>
                </c:pt>
                <c:pt idx="121">
                  <c:v>23.222222222222221</c:v>
                </c:pt>
                <c:pt idx="122">
                  <c:v>23.777777777777779</c:v>
                </c:pt>
                <c:pt idx="123">
                  <c:v>23.53846153846154</c:v>
                </c:pt>
                <c:pt idx="124">
                  <c:v>24.703703703703702</c:v>
                </c:pt>
                <c:pt idx="125">
                  <c:v>25.384615384615383</c:v>
                </c:pt>
                <c:pt idx="126">
                  <c:v>25.444444444444443</c:v>
                </c:pt>
                <c:pt idx="127">
                  <c:v>25.518518518518519</c:v>
                </c:pt>
                <c:pt idx="128">
                  <c:v>26.074074074074073</c:v>
                </c:pt>
                <c:pt idx="129">
                  <c:v>26.615384615384617</c:v>
                </c:pt>
                <c:pt idx="130">
                  <c:v>27.307692307692307</c:v>
                </c:pt>
                <c:pt idx="131">
                  <c:v>27.846153846153847</c:v>
                </c:pt>
                <c:pt idx="132">
                  <c:v>28.074074074074073</c:v>
                </c:pt>
                <c:pt idx="133">
                  <c:v>28.28</c:v>
                </c:pt>
                <c:pt idx="134">
                  <c:v>28.68</c:v>
                </c:pt>
                <c:pt idx="135">
                  <c:v>29.296296296296298</c:v>
                </c:pt>
                <c:pt idx="136">
                  <c:v>29.653846153846153</c:v>
                </c:pt>
                <c:pt idx="137">
                  <c:v>30.296296296296298</c:v>
                </c:pt>
                <c:pt idx="138">
                  <c:v>30.576923076923077</c:v>
                </c:pt>
                <c:pt idx="139">
                  <c:v>31.583333333333332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374-414A-8FBD-983564B01127}"/>
            </c:ext>
          </c:extLst>
        </c:ser>
        <c:ser>
          <c:idx val="2"/>
          <c:order val="6"/>
          <c:tx>
            <c:v>MAX 1000hr</c:v>
          </c:tx>
          <c:spPr>
            <a:ln w="3175" cap="rnd">
              <a:solidFill>
                <a:schemeClr val="bg2">
                  <a:lumMod val="9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Sheet1!$K$33:$K$172</c:f>
              <c:numCache>
                <c:formatCode>General</c:formatCode>
                <c:ptCount val="140"/>
                <c:pt idx="0">
                  <c:v>81</c:v>
                </c:pt>
                <c:pt idx="1">
                  <c:v>79</c:v>
                </c:pt>
                <c:pt idx="2">
                  <c:v>78</c:v>
                </c:pt>
                <c:pt idx="3">
                  <c:v>77</c:v>
                </c:pt>
                <c:pt idx="4">
                  <c:v>77</c:v>
                </c:pt>
                <c:pt idx="5">
                  <c:v>76</c:v>
                </c:pt>
                <c:pt idx="6">
                  <c:v>74</c:v>
                </c:pt>
                <c:pt idx="7">
                  <c:v>73</c:v>
                </c:pt>
                <c:pt idx="8">
                  <c:v>72</c:v>
                </c:pt>
                <c:pt idx="9">
                  <c:v>73</c:v>
                </c:pt>
                <c:pt idx="10">
                  <c:v>74</c:v>
                </c:pt>
                <c:pt idx="11">
                  <c:v>74</c:v>
                </c:pt>
                <c:pt idx="12">
                  <c:v>74</c:v>
                </c:pt>
                <c:pt idx="13">
                  <c:v>74</c:v>
                </c:pt>
                <c:pt idx="14">
                  <c:v>75</c:v>
                </c:pt>
                <c:pt idx="15">
                  <c:v>77</c:v>
                </c:pt>
                <c:pt idx="16">
                  <c:v>77</c:v>
                </c:pt>
                <c:pt idx="17">
                  <c:v>77</c:v>
                </c:pt>
                <c:pt idx="18">
                  <c:v>77</c:v>
                </c:pt>
                <c:pt idx="19">
                  <c:v>57</c:v>
                </c:pt>
                <c:pt idx="20">
                  <c:v>75</c:v>
                </c:pt>
                <c:pt idx="21">
                  <c:v>75</c:v>
                </c:pt>
                <c:pt idx="22">
                  <c:v>74</c:v>
                </c:pt>
                <c:pt idx="23">
                  <c:v>74</c:v>
                </c:pt>
                <c:pt idx="24">
                  <c:v>77</c:v>
                </c:pt>
                <c:pt idx="25">
                  <c:v>79</c:v>
                </c:pt>
                <c:pt idx="26">
                  <c:v>78</c:v>
                </c:pt>
                <c:pt idx="27">
                  <c:v>78</c:v>
                </c:pt>
                <c:pt idx="28">
                  <c:v>76</c:v>
                </c:pt>
                <c:pt idx="29">
                  <c:v>75</c:v>
                </c:pt>
                <c:pt idx="30">
                  <c:v>76</c:v>
                </c:pt>
                <c:pt idx="31">
                  <c:v>75</c:v>
                </c:pt>
                <c:pt idx="32">
                  <c:v>75</c:v>
                </c:pt>
                <c:pt idx="33">
                  <c:v>76</c:v>
                </c:pt>
                <c:pt idx="34">
                  <c:v>77</c:v>
                </c:pt>
                <c:pt idx="35">
                  <c:v>76</c:v>
                </c:pt>
                <c:pt idx="36">
                  <c:v>74</c:v>
                </c:pt>
                <c:pt idx="37">
                  <c:v>71</c:v>
                </c:pt>
                <c:pt idx="38">
                  <c:v>67</c:v>
                </c:pt>
                <c:pt idx="39">
                  <c:v>66</c:v>
                </c:pt>
                <c:pt idx="40">
                  <c:v>63</c:v>
                </c:pt>
                <c:pt idx="41">
                  <c:v>61</c:v>
                </c:pt>
                <c:pt idx="42">
                  <c:v>59</c:v>
                </c:pt>
                <c:pt idx="43">
                  <c:v>58</c:v>
                </c:pt>
                <c:pt idx="44">
                  <c:v>56</c:v>
                </c:pt>
                <c:pt idx="45">
                  <c:v>53</c:v>
                </c:pt>
                <c:pt idx="46">
                  <c:v>50</c:v>
                </c:pt>
                <c:pt idx="47">
                  <c:v>48</c:v>
                </c:pt>
                <c:pt idx="48">
                  <c:v>47</c:v>
                </c:pt>
                <c:pt idx="49">
                  <c:v>46</c:v>
                </c:pt>
                <c:pt idx="50">
                  <c:v>45</c:v>
                </c:pt>
                <c:pt idx="51">
                  <c:v>43</c:v>
                </c:pt>
                <c:pt idx="52">
                  <c:v>41</c:v>
                </c:pt>
                <c:pt idx="53">
                  <c:v>40</c:v>
                </c:pt>
                <c:pt idx="54">
                  <c:v>38</c:v>
                </c:pt>
                <c:pt idx="55">
                  <c:v>37</c:v>
                </c:pt>
                <c:pt idx="56">
                  <c:v>36</c:v>
                </c:pt>
                <c:pt idx="57">
                  <c:v>33</c:v>
                </c:pt>
                <c:pt idx="58">
                  <c:v>34</c:v>
                </c:pt>
                <c:pt idx="59">
                  <c:v>36</c:v>
                </c:pt>
                <c:pt idx="60">
                  <c:v>36</c:v>
                </c:pt>
                <c:pt idx="61">
                  <c:v>36</c:v>
                </c:pt>
                <c:pt idx="62">
                  <c:v>35</c:v>
                </c:pt>
                <c:pt idx="63">
                  <c:v>33</c:v>
                </c:pt>
                <c:pt idx="64">
                  <c:v>32</c:v>
                </c:pt>
                <c:pt idx="65">
                  <c:v>32</c:v>
                </c:pt>
                <c:pt idx="66">
                  <c:v>31</c:v>
                </c:pt>
                <c:pt idx="67">
                  <c:v>30</c:v>
                </c:pt>
                <c:pt idx="68">
                  <c:v>29</c:v>
                </c:pt>
                <c:pt idx="69">
                  <c:v>28</c:v>
                </c:pt>
                <c:pt idx="70">
                  <c:v>27</c:v>
                </c:pt>
                <c:pt idx="71">
                  <c:v>27</c:v>
                </c:pt>
                <c:pt idx="72">
                  <c:v>27</c:v>
                </c:pt>
                <c:pt idx="73">
                  <c:v>26</c:v>
                </c:pt>
                <c:pt idx="74">
                  <c:v>26</c:v>
                </c:pt>
                <c:pt idx="75">
                  <c:v>26</c:v>
                </c:pt>
                <c:pt idx="76">
                  <c:v>26</c:v>
                </c:pt>
                <c:pt idx="77">
                  <c:v>26</c:v>
                </c:pt>
                <c:pt idx="78">
                  <c:v>25</c:v>
                </c:pt>
                <c:pt idx="79">
                  <c:v>25</c:v>
                </c:pt>
                <c:pt idx="80">
                  <c:v>25</c:v>
                </c:pt>
                <c:pt idx="81">
                  <c:v>26</c:v>
                </c:pt>
                <c:pt idx="82">
                  <c:v>26</c:v>
                </c:pt>
                <c:pt idx="83">
                  <c:v>27</c:v>
                </c:pt>
                <c:pt idx="84">
                  <c:v>28</c:v>
                </c:pt>
                <c:pt idx="85">
                  <c:v>31</c:v>
                </c:pt>
                <c:pt idx="86">
                  <c:v>35</c:v>
                </c:pt>
                <c:pt idx="87">
                  <c:v>37</c:v>
                </c:pt>
                <c:pt idx="88">
                  <c:v>37</c:v>
                </c:pt>
                <c:pt idx="89">
                  <c:v>36</c:v>
                </c:pt>
                <c:pt idx="90">
                  <c:v>35</c:v>
                </c:pt>
                <c:pt idx="91">
                  <c:v>33</c:v>
                </c:pt>
                <c:pt idx="92">
                  <c:v>33</c:v>
                </c:pt>
                <c:pt idx="93">
                  <c:v>33</c:v>
                </c:pt>
                <c:pt idx="94">
                  <c:v>34</c:v>
                </c:pt>
                <c:pt idx="95">
                  <c:v>34</c:v>
                </c:pt>
                <c:pt idx="96">
                  <c:v>34</c:v>
                </c:pt>
                <c:pt idx="97">
                  <c:v>33</c:v>
                </c:pt>
                <c:pt idx="98">
                  <c:v>32</c:v>
                </c:pt>
                <c:pt idx="99">
                  <c:v>31</c:v>
                </c:pt>
                <c:pt idx="100">
                  <c:v>29</c:v>
                </c:pt>
                <c:pt idx="101">
                  <c:v>29</c:v>
                </c:pt>
                <c:pt idx="102">
                  <c:v>30</c:v>
                </c:pt>
                <c:pt idx="103">
                  <c:v>30</c:v>
                </c:pt>
                <c:pt idx="104">
                  <c:v>31</c:v>
                </c:pt>
                <c:pt idx="105">
                  <c:v>35</c:v>
                </c:pt>
                <c:pt idx="106">
                  <c:v>35</c:v>
                </c:pt>
                <c:pt idx="107">
                  <c:v>36</c:v>
                </c:pt>
                <c:pt idx="108">
                  <c:v>39</c:v>
                </c:pt>
                <c:pt idx="109">
                  <c:v>42</c:v>
                </c:pt>
                <c:pt idx="110">
                  <c:v>43</c:v>
                </c:pt>
                <c:pt idx="111">
                  <c:v>43</c:v>
                </c:pt>
                <c:pt idx="112">
                  <c:v>42</c:v>
                </c:pt>
                <c:pt idx="113">
                  <c:v>41</c:v>
                </c:pt>
                <c:pt idx="114">
                  <c:v>39</c:v>
                </c:pt>
                <c:pt idx="115">
                  <c:v>38</c:v>
                </c:pt>
                <c:pt idx="116">
                  <c:v>37</c:v>
                </c:pt>
                <c:pt idx="117">
                  <c:v>36</c:v>
                </c:pt>
                <c:pt idx="118">
                  <c:v>35</c:v>
                </c:pt>
                <c:pt idx="119">
                  <c:v>34</c:v>
                </c:pt>
                <c:pt idx="120">
                  <c:v>35</c:v>
                </c:pt>
                <c:pt idx="121">
                  <c:v>34</c:v>
                </c:pt>
                <c:pt idx="122">
                  <c:v>38</c:v>
                </c:pt>
                <c:pt idx="123">
                  <c:v>37</c:v>
                </c:pt>
                <c:pt idx="124">
                  <c:v>39</c:v>
                </c:pt>
                <c:pt idx="125">
                  <c:v>43</c:v>
                </c:pt>
                <c:pt idx="126">
                  <c:v>43</c:v>
                </c:pt>
                <c:pt idx="127">
                  <c:v>43</c:v>
                </c:pt>
                <c:pt idx="128">
                  <c:v>44</c:v>
                </c:pt>
                <c:pt idx="129">
                  <c:v>43</c:v>
                </c:pt>
                <c:pt idx="130">
                  <c:v>48</c:v>
                </c:pt>
                <c:pt idx="131">
                  <c:v>52</c:v>
                </c:pt>
                <c:pt idx="132">
                  <c:v>56</c:v>
                </c:pt>
                <c:pt idx="133">
                  <c:v>60</c:v>
                </c:pt>
                <c:pt idx="134">
                  <c:v>63</c:v>
                </c:pt>
                <c:pt idx="135">
                  <c:v>63</c:v>
                </c:pt>
                <c:pt idx="136">
                  <c:v>64</c:v>
                </c:pt>
                <c:pt idx="137">
                  <c:v>67</c:v>
                </c:pt>
                <c:pt idx="138">
                  <c:v>69</c:v>
                </c:pt>
                <c:pt idx="139">
                  <c:v>71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7374-414A-8FBD-983564B01127}"/>
            </c:ext>
          </c:extLst>
        </c:ser>
        <c:ser>
          <c:idx val="3"/>
          <c:order val="7"/>
          <c:tx>
            <c:v>MIN 1000hr</c:v>
          </c:tx>
          <c:spPr>
            <a:ln w="9525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Sheet1!$J$33:$J$172</c:f>
              <c:numCache>
                <c:formatCode>General</c:formatCode>
                <c:ptCount val="140"/>
                <c:pt idx="0">
                  <c:v>17</c:v>
                </c:pt>
                <c:pt idx="1">
                  <c:v>17</c:v>
                </c:pt>
                <c:pt idx="2">
                  <c:v>17</c:v>
                </c:pt>
                <c:pt idx="3">
                  <c:v>17</c:v>
                </c:pt>
                <c:pt idx="4">
                  <c:v>17</c:v>
                </c:pt>
                <c:pt idx="5">
                  <c:v>17</c:v>
                </c:pt>
                <c:pt idx="6">
                  <c:v>17</c:v>
                </c:pt>
                <c:pt idx="7">
                  <c:v>17</c:v>
                </c:pt>
                <c:pt idx="8">
                  <c:v>17</c:v>
                </c:pt>
                <c:pt idx="9">
                  <c:v>18</c:v>
                </c:pt>
                <c:pt idx="10">
                  <c:v>17</c:v>
                </c:pt>
                <c:pt idx="11">
                  <c:v>18</c:v>
                </c:pt>
                <c:pt idx="12">
                  <c:v>18</c:v>
                </c:pt>
                <c:pt idx="13">
                  <c:v>18</c:v>
                </c:pt>
                <c:pt idx="14">
                  <c:v>18</c:v>
                </c:pt>
                <c:pt idx="15">
                  <c:v>18</c:v>
                </c:pt>
                <c:pt idx="16">
                  <c:v>17</c:v>
                </c:pt>
                <c:pt idx="17">
                  <c:v>18</c:v>
                </c:pt>
                <c:pt idx="18">
                  <c:v>18</c:v>
                </c:pt>
                <c:pt idx="19">
                  <c:v>18</c:v>
                </c:pt>
                <c:pt idx="20">
                  <c:v>17</c:v>
                </c:pt>
                <c:pt idx="21">
                  <c:v>17</c:v>
                </c:pt>
                <c:pt idx="22">
                  <c:v>18</c:v>
                </c:pt>
                <c:pt idx="23">
                  <c:v>17</c:v>
                </c:pt>
                <c:pt idx="24">
                  <c:v>17</c:v>
                </c:pt>
                <c:pt idx="25">
                  <c:v>17</c:v>
                </c:pt>
                <c:pt idx="26">
                  <c:v>16</c:v>
                </c:pt>
                <c:pt idx="27">
                  <c:v>16</c:v>
                </c:pt>
                <c:pt idx="28">
                  <c:v>17</c:v>
                </c:pt>
                <c:pt idx="29">
                  <c:v>16</c:v>
                </c:pt>
                <c:pt idx="30">
                  <c:v>16</c:v>
                </c:pt>
                <c:pt idx="31">
                  <c:v>16</c:v>
                </c:pt>
                <c:pt idx="32">
                  <c:v>15</c:v>
                </c:pt>
                <c:pt idx="33">
                  <c:v>15</c:v>
                </c:pt>
                <c:pt idx="34">
                  <c:v>15</c:v>
                </c:pt>
                <c:pt idx="35">
                  <c:v>14</c:v>
                </c:pt>
                <c:pt idx="36">
                  <c:v>14</c:v>
                </c:pt>
                <c:pt idx="37">
                  <c:v>14</c:v>
                </c:pt>
                <c:pt idx="38">
                  <c:v>14</c:v>
                </c:pt>
                <c:pt idx="39">
                  <c:v>14</c:v>
                </c:pt>
                <c:pt idx="40">
                  <c:v>14</c:v>
                </c:pt>
                <c:pt idx="41">
                  <c:v>15</c:v>
                </c:pt>
                <c:pt idx="42">
                  <c:v>15</c:v>
                </c:pt>
                <c:pt idx="43">
                  <c:v>14</c:v>
                </c:pt>
                <c:pt idx="44">
                  <c:v>14</c:v>
                </c:pt>
                <c:pt idx="45">
                  <c:v>14</c:v>
                </c:pt>
                <c:pt idx="46">
                  <c:v>14</c:v>
                </c:pt>
                <c:pt idx="47">
                  <c:v>14</c:v>
                </c:pt>
                <c:pt idx="48">
                  <c:v>14</c:v>
                </c:pt>
                <c:pt idx="49">
                  <c:v>14</c:v>
                </c:pt>
                <c:pt idx="50">
                  <c:v>14</c:v>
                </c:pt>
                <c:pt idx="51">
                  <c:v>14</c:v>
                </c:pt>
                <c:pt idx="52">
                  <c:v>14</c:v>
                </c:pt>
                <c:pt idx="53">
                  <c:v>14</c:v>
                </c:pt>
                <c:pt idx="54">
                  <c:v>14</c:v>
                </c:pt>
                <c:pt idx="55">
                  <c:v>14</c:v>
                </c:pt>
                <c:pt idx="56">
                  <c:v>14</c:v>
                </c:pt>
                <c:pt idx="57">
                  <c:v>14</c:v>
                </c:pt>
                <c:pt idx="58">
                  <c:v>14</c:v>
                </c:pt>
                <c:pt idx="59">
                  <c:v>15</c:v>
                </c:pt>
                <c:pt idx="60">
                  <c:v>15</c:v>
                </c:pt>
                <c:pt idx="61">
                  <c:v>14</c:v>
                </c:pt>
                <c:pt idx="62">
                  <c:v>14</c:v>
                </c:pt>
                <c:pt idx="63">
                  <c:v>13</c:v>
                </c:pt>
                <c:pt idx="64">
                  <c:v>13</c:v>
                </c:pt>
                <c:pt idx="65">
                  <c:v>13</c:v>
                </c:pt>
                <c:pt idx="66">
                  <c:v>14</c:v>
                </c:pt>
                <c:pt idx="67">
                  <c:v>14</c:v>
                </c:pt>
                <c:pt idx="68">
                  <c:v>14</c:v>
                </c:pt>
                <c:pt idx="69">
                  <c:v>14</c:v>
                </c:pt>
                <c:pt idx="70">
                  <c:v>14</c:v>
                </c:pt>
                <c:pt idx="71">
                  <c:v>14</c:v>
                </c:pt>
                <c:pt idx="72">
                  <c:v>14</c:v>
                </c:pt>
                <c:pt idx="73">
                  <c:v>14</c:v>
                </c:pt>
                <c:pt idx="74">
                  <c:v>14</c:v>
                </c:pt>
                <c:pt idx="75">
                  <c:v>14</c:v>
                </c:pt>
                <c:pt idx="76">
                  <c:v>13</c:v>
                </c:pt>
                <c:pt idx="77">
                  <c:v>13</c:v>
                </c:pt>
                <c:pt idx="78">
                  <c:v>13</c:v>
                </c:pt>
                <c:pt idx="79">
                  <c:v>13</c:v>
                </c:pt>
                <c:pt idx="80">
                  <c:v>13</c:v>
                </c:pt>
                <c:pt idx="81">
                  <c:v>13</c:v>
                </c:pt>
                <c:pt idx="82">
                  <c:v>13</c:v>
                </c:pt>
                <c:pt idx="83">
                  <c:v>14</c:v>
                </c:pt>
                <c:pt idx="84">
                  <c:v>13</c:v>
                </c:pt>
                <c:pt idx="85">
                  <c:v>13</c:v>
                </c:pt>
                <c:pt idx="86">
                  <c:v>13</c:v>
                </c:pt>
                <c:pt idx="87">
                  <c:v>13</c:v>
                </c:pt>
                <c:pt idx="88">
                  <c:v>13</c:v>
                </c:pt>
                <c:pt idx="89">
                  <c:v>13</c:v>
                </c:pt>
                <c:pt idx="90">
                  <c:v>13</c:v>
                </c:pt>
                <c:pt idx="91">
                  <c:v>13</c:v>
                </c:pt>
                <c:pt idx="92">
                  <c:v>13</c:v>
                </c:pt>
                <c:pt idx="93">
                  <c:v>13</c:v>
                </c:pt>
                <c:pt idx="94">
                  <c:v>13</c:v>
                </c:pt>
                <c:pt idx="95">
                  <c:v>13</c:v>
                </c:pt>
                <c:pt idx="96">
                  <c:v>12</c:v>
                </c:pt>
                <c:pt idx="97">
                  <c:v>12</c:v>
                </c:pt>
                <c:pt idx="98">
                  <c:v>12</c:v>
                </c:pt>
                <c:pt idx="99">
                  <c:v>12</c:v>
                </c:pt>
                <c:pt idx="100">
                  <c:v>12</c:v>
                </c:pt>
                <c:pt idx="101">
                  <c:v>13</c:v>
                </c:pt>
                <c:pt idx="102">
                  <c:v>13</c:v>
                </c:pt>
                <c:pt idx="103">
                  <c:v>13</c:v>
                </c:pt>
                <c:pt idx="104">
                  <c:v>12</c:v>
                </c:pt>
                <c:pt idx="105">
                  <c:v>12</c:v>
                </c:pt>
                <c:pt idx="106">
                  <c:v>12</c:v>
                </c:pt>
                <c:pt idx="107">
                  <c:v>12</c:v>
                </c:pt>
                <c:pt idx="108">
                  <c:v>11</c:v>
                </c:pt>
                <c:pt idx="109">
                  <c:v>11</c:v>
                </c:pt>
                <c:pt idx="110">
                  <c:v>11</c:v>
                </c:pt>
                <c:pt idx="111">
                  <c:v>11</c:v>
                </c:pt>
                <c:pt idx="112">
                  <c:v>11</c:v>
                </c:pt>
                <c:pt idx="113">
                  <c:v>12</c:v>
                </c:pt>
                <c:pt idx="114">
                  <c:v>12</c:v>
                </c:pt>
                <c:pt idx="115">
                  <c:v>12</c:v>
                </c:pt>
                <c:pt idx="116">
                  <c:v>12</c:v>
                </c:pt>
                <c:pt idx="117">
                  <c:v>12</c:v>
                </c:pt>
                <c:pt idx="118">
                  <c:v>12</c:v>
                </c:pt>
                <c:pt idx="119">
                  <c:v>12</c:v>
                </c:pt>
                <c:pt idx="120">
                  <c:v>15</c:v>
                </c:pt>
                <c:pt idx="121">
                  <c:v>12</c:v>
                </c:pt>
                <c:pt idx="122">
                  <c:v>11</c:v>
                </c:pt>
                <c:pt idx="123">
                  <c:v>12</c:v>
                </c:pt>
                <c:pt idx="124">
                  <c:v>11</c:v>
                </c:pt>
                <c:pt idx="125">
                  <c:v>11</c:v>
                </c:pt>
                <c:pt idx="126">
                  <c:v>11</c:v>
                </c:pt>
                <c:pt idx="127">
                  <c:v>11</c:v>
                </c:pt>
                <c:pt idx="128">
                  <c:v>10</c:v>
                </c:pt>
                <c:pt idx="129">
                  <c:v>10</c:v>
                </c:pt>
                <c:pt idx="130">
                  <c:v>10</c:v>
                </c:pt>
                <c:pt idx="131">
                  <c:v>10</c:v>
                </c:pt>
                <c:pt idx="132">
                  <c:v>10</c:v>
                </c:pt>
                <c:pt idx="133">
                  <c:v>11</c:v>
                </c:pt>
                <c:pt idx="134">
                  <c:v>13</c:v>
                </c:pt>
                <c:pt idx="135">
                  <c:v>13</c:v>
                </c:pt>
                <c:pt idx="136">
                  <c:v>12</c:v>
                </c:pt>
                <c:pt idx="137">
                  <c:v>13</c:v>
                </c:pt>
                <c:pt idx="138">
                  <c:v>14</c:v>
                </c:pt>
                <c:pt idx="139">
                  <c:v>14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7374-414A-8FBD-983564B011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644800"/>
        <c:axId val="65646592"/>
      </c:lineChart>
      <c:dateAx>
        <c:axId val="65644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646592"/>
        <c:crosses val="autoZero"/>
        <c:auto val="1"/>
        <c:lblOffset val="100"/>
        <c:baseTimeUnit val="days"/>
      </c:dateAx>
      <c:valAx>
        <c:axId val="6564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644800"/>
        <c:crosses val="autoZero"/>
        <c:crossBetween val="between"/>
      </c:valAx>
    </c:plotArea>
    <c:legend>
      <c:legendPos val="b"/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v>2017 1000h</c:v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Sheet1!$AD$108:$AD$139</c:f>
              <c:numCache>
                <c:formatCode>m/d/yyyy</c:formatCode>
                <c:ptCount val="32"/>
                <c:pt idx="0">
                  <c:v>42962</c:v>
                </c:pt>
                <c:pt idx="1">
                  <c:v>42963</c:v>
                </c:pt>
                <c:pt idx="2">
                  <c:v>42964</c:v>
                </c:pt>
                <c:pt idx="3">
                  <c:v>42965</c:v>
                </c:pt>
                <c:pt idx="4">
                  <c:v>42966</c:v>
                </c:pt>
                <c:pt idx="5">
                  <c:v>42967</c:v>
                </c:pt>
                <c:pt idx="6">
                  <c:v>42968</c:v>
                </c:pt>
                <c:pt idx="7">
                  <c:v>42969</c:v>
                </c:pt>
                <c:pt idx="8">
                  <c:v>42970</c:v>
                </c:pt>
                <c:pt idx="9">
                  <c:v>42971</c:v>
                </c:pt>
                <c:pt idx="10">
                  <c:v>42972</c:v>
                </c:pt>
                <c:pt idx="11">
                  <c:v>42973</c:v>
                </c:pt>
                <c:pt idx="12">
                  <c:v>42974</c:v>
                </c:pt>
                <c:pt idx="13">
                  <c:v>42975</c:v>
                </c:pt>
                <c:pt idx="14">
                  <c:v>42976</c:v>
                </c:pt>
                <c:pt idx="15">
                  <c:v>42977</c:v>
                </c:pt>
                <c:pt idx="16">
                  <c:v>42978</c:v>
                </c:pt>
                <c:pt idx="17">
                  <c:v>42979</c:v>
                </c:pt>
                <c:pt idx="18">
                  <c:v>42980</c:v>
                </c:pt>
                <c:pt idx="19">
                  <c:v>42981</c:v>
                </c:pt>
                <c:pt idx="20">
                  <c:v>42982</c:v>
                </c:pt>
                <c:pt idx="21">
                  <c:v>42983</c:v>
                </c:pt>
                <c:pt idx="22">
                  <c:v>42984</c:v>
                </c:pt>
                <c:pt idx="23">
                  <c:v>42985</c:v>
                </c:pt>
                <c:pt idx="24">
                  <c:v>42986</c:v>
                </c:pt>
                <c:pt idx="25">
                  <c:v>42987</c:v>
                </c:pt>
                <c:pt idx="26">
                  <c:v>42988</c:v>
                </c:pt>
                <c:pt idx="27">
                  <c:v>42989</c:v>
                </c:pt>
                <c:pt idx="28">
                  <c:v>42990</c:v>
                </c:pt>
                <c:pt idx="29">
                  <c:v>42991</c:v>
                </c:pt>
                <c:pt idx="30">
                  <c:v>42992</c:v>
                </c:pt>
                <c:pt idx="31">
                  <c:v>42993</c:v>
                </c:pt>
              </c:numCache>
            </c:numRef>
          </c:cat>
          <c:val>
            <c:numRef>
              <c:f>Sheet1!$AK$33:$AK$172</c:f>
              <c:numCache>
                <c:formatCode>General</c:formatCode>
                <c:ptCount val="140"/>
                <c:pt idx="0">
                  <c:v>99</c:v>
                </c:pt>
                <c:pt idx="1">
                  <c:v>51</c:v>
                </c:pt>
                <c:pt idx="2">
                  <c:v>95</c:v>
                </c:pt>
                <c:pt idx="3">
                  <c:v>61</c:v>
                </c:pt>
                <c:pt idx="4">
                  <c:v>37</c:v>
                </c:pt>
                <c:pt idx="5">
                  <c:v>29</c:v>
                </c:pt>
                <c:pt idx="6">
                  <c:v>50</c:v>
                </c:pt>
                <c:pt idx="7">
                  <c:v>91</c:v>
                </c:pt>
                <c:pt idx="8">
                  <c:v>96</c:v>
                </c:pt>
                <c:pt idx="9">
                  <c:v>89</c:v>
                </c:pt>
                <c:pt idx="10">
                  <c:v>66</c:v>
                </c:pt>
                <c:pt idx="11">
                  <c:v>100</c:v>
                </c:pt>
                <c:pt idx="12">
                  <c:v>95</c:v>
                </c:pt>
                <c:pt idx="13">
                  <c:v>70</c:v>
                </c:pt>
                <c:pt idx="14">
                  <c:v>96</c:v>
                </c:pt>
                <c:pt idx="15">
                  <c:v>99</c:v>
                </c:pt>
                <c:pt idx="16">
                  <c:v>65</c:v>
                </c:pt>
                <c:pt idx="17">
                  <c:v>62</c:v>
                </c:pt>
                <c:pt idx="18">
                  <c:v>57</c:v>
                </c:pt>
                <c:pt idx="19">
                  <c:v>59</c:v>
                </c:pt>
                <c:pt idx="20">
                  <c:v>53</c:v>
                </c:pt>
                <c:pt idx="21">
                  <c:v>19</c:v>
                </c:pt>
                <c:pt idx="22">
                  <c:v>26</c:v>
                </c:pt>
                <c:pt idx="23">
                  <c:v>23</c:v>
                </c:pt>
                <c:pt idx="24">
                  <c:v>24</c:v>
                </c:pt>
                <c:pt idx="25">
                  <c:v>59</c:v>
                </c:pt>
                <c:pt idx="26">
                  <c:v>62</c:v>
                </c:pt>
                <c:pt idx="27">
                  <c:v>79</c:v>
                </c:pt>
                <c:pt idx="28">
                  <c:v>51</c:v>
                </c:pt>
                <c:pt idx="29">
                  <c:v>50</c:v>
                </c:pt>
                <c:pt idx="30">
                  <c:v>70</c:v>
                </c:pt>
                <c:pt idx="31">
                  <c:v>45</c:v>
                </c:pt>
                <c:pt idx="32">
                  <c:v>40</c:v>
                </c:pt>
                <c:pt idx="33">
                  <c:v>25</c:v>
                </c:pt>
                <c:pt idx="34">
                  <c:v>29</c:v>
                </c:pt>
                <c:pt idx="35">
                  <c:v>43</c:v>
                </c:pt>
                <c:pt idx="36">
                  <c:v>75</c:v>
                </c:pt>
                <c:pt idx="37">
                  <c:v>28</c:v>
                </c:pt>
                <c:pt idx="38">
                  <c:v>46</c:v>
                </c:pt>
                <c:pt idx="39">
                  <c:v>49</c:v>
                </c:pt>
                <c:pt idx="40">
                  <c:v>43</c:v>
                </c:pt>
                <c:pt idx="41">
                  <c:v>38</c:v>
                </c:pt>
                <c:pt idx="42">
                  <c:v>61</c:v>
                </c:pt>
                <c:pt idx="43">
                  <c:v>31</c:v>
                </c:pt>
                <c:pt idx="44">
                  <c:v>45</c:v>
                </c:pt>
                <c:pt idx="45">
                  <c:v>46</c:v>
                </c:pt>
                <c:pt idx="46">
                  <c:v>44</c:v>
                </c:pt>
                <c:pt idx="47">
                  <c:v>35</c:v>
                </c:pt>
                <c:pt idx="48">
                  <c:v>37</c:v>
                </c:pt>
                <c:pt idx="49">
                  <c:v>55</c:v>
                </c:pt>
                <c:pt idx="50">
                  <c:v>41</c:v>
                </c:pt>
                <c:pt idx="51">
                  <c:v>42</c:v>
                </c:pt>
                <c:pt idx="52">
                  <c:v>62</c:v>
                </c:pt>
                <c:pt idx="53">
                  <c:v>43</c:v>
                </c:pt>
                <c:pt idx="54">
                  <c:v>46</c:v>
                </c:pt>
                <c:pt idx="55">
                  <c:v>46</c:v>
                </c:pt>
                <c:pt idx="56">
                  <c:v>50</c:v>
                </c:pt>
                <c:pt idx="57">
                  <c:v>45</c:v>
                </c:pt>
                <c:pt idx="58">
                  <c:v>38</c:v>
                </c:pt>
                <c:pt idx="59">
                  <c:v>39</c:v>
                </c:pt>
                <c:pt idx="60">
                  <c:v>33</c:v>
                </c:pt>
                <c:pt idx="61">
                  <c:v>18</c:v>
                </c:pt>
                <c:pt idx="62">
                  <c:v>18</c:v>
                </c:pt>
                <c:pt idx="63">
                  <c:v>15</c:v>
                </c:pt>
                <c:pt idx="64">
                  <c:v>32</c:v>
                </c:pt>
                <c:pt idx="65">
                  <c:v>24</c:v>
                </c:pt>
                <c:pt idx="66">
                  <c:v>40</c:v>
                </c:pt>
                <c:pt idx="67">
                  <c:v>45</c:v>
                </c:pt>
                <c:pt idx="68">
                  <c:v>28</c:v>
                </c:pt>
                <c:pt idx="69">
                  <c:v>35</c:v>
                </c:pt>
                <c:pt idx="70">
                  <c:v>40</c:v>
                </c:pt>
                <c:pt idx="71">
                  <c:v>51</c:v>
                </c:pt>
                <c:pt idx="72">
                  <c:v>57</c:v>
                </c:pt>
                <c:pt idx="73">
                  <c:v>96</c:v>
                </c:pt>
                <c:pt idx="74">
                  <c:v>61</c:v>
                </c:pt>
                <c:pt idx="75">
                  <c:v>39</c:v>
                </c:pt>
                <c:pt idx="76">
                  <c:v>43</c:v>
                </c:pt>
                <c:pt idx="77">
                  <c:v>55</c:v>
                </c:pt>
                <c:pt idx="78">
                  <c:v>41</c:v>
                </c:pt>
                <c:pt idx="79">
                  <c:v>54</c:v>
                </c:pt>
                <c:pt idx="80">
                  <c:v>50</c:v>
                </c:pt>
                <c:pt idx="81">
                  <c:v>30</c:v>
                </c:pt>
                <c:pt idx="82">
                  <c:v>47</c:v>
                </c:pt>
                <c:pt idx="83">
                  <c:v>56</c:v>
                </c:pt>
                <c:pt idx="84">
                  <c:v>61</c:v>
                </c:pt>
                <c:pt idx="85">
                  <c:v>42</c:v>
                </c:pt>
                <c:pt idx="86">
                  <c:v>23</c:v>
                </c:pt>
                <c:pt idx="87">
                  <c:v>18</c:v>
                </c:pt>
                <c:pt idx="88">
                  <c:v>14</c:v>
                </c:pt>
                <c:pt idx="89">
                  <c:v>33</c:v>
                </c:pt>
                <c:pt idx="90">
                  <c:v>46</c:v>
                </c:pt>
                <c:pt idx="91">
                  <c:v>45</c:v>
                </c:pt>
                <c:pt idx="92">
                  <c:v>15</c:v>
                </c:pt>
                <c:pt idx="93">
                  <c:v>20</c:v>
                </c:pt>
                <c:pt idx="94">
                  <c:v>23</c:v>
                </c:pt>
                <c:pt idx="95">
                  <c:v>24</c:v>
                </c:pt>
                <c:pt idx="96">
                  <c:v>19</c:v>
                </c:pt>
                <c:pt idx="97">
                  <c:v>53</c:v>
                </c:pt>
                <c:pt idx="98">
                  <c:v>63</c:v>
                </c:pt>
                <c:pt idx="99">
                  <c:v>65</c:v>
                </c:pt>
                <c:pt idx="100">
                  <c:v>94</c:v>
                </c:pt>
                <c:pt idx="101">
                  <c:v>53</c:v>
                </c:pt>
                <c:pt idx="102">
                  <c:v>20</c:v>
                </c:pt>
                <c:pt idx="103">
                  <c:v>35</c:v>
                </c:pt>
                <c:pt idx="104">
                  <c:v>26</c:v>
                </c:pt>
                <c:pt idx="105">
                  <c:v>42</c:v>
                </c:pt>
                <c:pt idx="106">
                  <c:v>35</c:v>
                </c:pt>
                <c:pt idx="107">
                  <c:v>33</c:v>
                </c:pt>
                <c:pt idx="108">
                  <c:v>59</c:v>
                </c:pt>
                <c:pt idx="109">
                  <c:v>95</c:v>
                </c:pt>
                <c:pt idx="110">
                  <c:v>96</c:v>
                </c:pt>
                <c:pt idx="111">
                  <c:v>93</c:v>
                </c:pt>
                <c:pt idx="112">
                  <c:v>91</c:v>
                </c:pt>
                <c:pt idx="113">
                  <c:v>74</c:v>
                </c:pt>
                <c:pt idx="114">
                  <c:v>45</c:v>
                </c:pt>
                <c:pt idx="115">
                  <c:v>45</c:v>
                </c:pt>
                <c:pt idx="116">
                  <c:v>72</c:v>
                </c:pt>
                <c:pt idx="117">
                  <c:v>53</c:v>
                </c:pt>
                <c:pt idx="118">
                  <c:v>41</c:v>
                </c:pt>
                <c:pt idx="119">
                  <c:v>40</c:v>
                </c:pt>
                <c:pt idx="120">
                  <c:v>93</c:v>
                </c:pt>
                <c:pt idx="121">
                  <c:v>75</c:v>
                </c:pt>
                <c:pt idx="122">
                  <c:v>89</c:v>
                </c:pt>
                <c:pt idx="123">
                  <c:v>54</c:v>
                </c:pt>
                <c:pt idx="124">
                  <c:v>39</c:v>
                </c:pt>
                <c:pt idx="125">
                  <c:v>31</c:v>
                </c:pt>
                <c:pt idx="126">
                  <c:v>33</c:v>
                </c:pt>
                <c:pt idx="127">
                  <c:v>46</c:v>
                </c:pt>
                <c:pt idx="128">
                  <c:v>96</c:v>
                </c:pt>
                <c:pt idx="129">
                  <c:v>73</c:v>
                </c:pt>
                <c:pt idx="130">
                  <c:v>54</c:v>
                </c:pt>
                <c:pt idx="131">
                  <c:v>84</c:v>
                </c:pt>
                <c:pt idx="132">
                  <c:v>96</c:v>
                </c:pt>
                <c:pt idx="133">
                  <c:v>97</c:v>
                </c:pt>
                <c:pt idx="134">
                  <c:v>92</c:v>
                </c:pt>
                <c:pt idx="135">
                  <c:v>51</c:v>
                </c:pt>
                <c:pt idx="136">
                  <c:v>51</c:v>
                </c:pt>
                <c:pt idx="137">
                  <c:v>32</c:v>
                </c:pt>
                <c:pt idx="138">
                  <c:v>98</c:v>
                </c:pt>
                <c:pt idx="139">
                  <c:v>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90C-4B98-B3FD-4728464460D0}"/>
            </c:ext>
          </c:extLst>
        </c:ser>
        <c:ser>
          <c:idx val="1"/>
          <c:order val="1"/>
          <c:tx>
            <c:v>AVG RH</c:v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1"/>
            <c:plus>
              <c:numRef>
                <c:f>Sheet1!$U$33:$U$172</c:f>
                <c:numCache>
                  <c:formatCode>General</c:formatCode>
                  <c:ptCount val="140"/>
                  <c:pt idx="0">
                    <c:v>24.618556686640535</c:v>
                  </c:pt>
                  <c:pt idx="1">
                    <c:v>21.164738454470772</c:v>
                  </c:pt>
                  <c:pt idx="2">
                    <c:v>23.700773545744592</c:v>
                  </c:pt>
                  <c:pt idx="3">
                    <c:v>26.804965096902365</c:v>
                  </c:pt>
                  <c:pt idx="4">
                    <c:v>27.487267189552647</c:v>
                  </c:pt>
                  <c:pt idx="5">
                    <c:v>27.219418420135923</c:v>
                  </c:pt>
                  <c:pt idx="6">
                    <c:v>25.517683553039127</c:v>
                  </c:pt>
                  <c:pt idx="7">
                    <c:v>21.83666641225258</c:v>
                  </c:pt>
                  <c:pt idx="8">
                    <c:v>24.735897303001064</c:v>
                  </c:pt>
                  <c:pt idx="9">
                    <c:v>21.528121144215071</c:v>
                  </c:pt>
                  <c:pt idx="10">
                    <c:v>23.548156393137649</c:v>
                  </c:pt>
                  <c:pt idx="11">
                    <c:v>22.971576640129285</c:v>
                  </c:pt>
                  <c:pt idx="12">
                    <c:v>22.36415401072405</c:v>
                  </c:pt>
                  <c:pt idx="13">
                    <c:v>21.803822294879094</c:v>
                  </c:pt>
                  <c:pt idx="14">
                    <c:v>23.086753526769353</c:v>
                  </c:pt>
                  <c:pt idx="15">
                    <c:v>24.861482927076842</c:v>
                  </c:pt>
                  <c:pt idx="16">
                    <c:v>24.225848548435572</c:v>
                  </c:pt>
                  <c:pt idx="17">
                    <c:v>21.457364196491366</c:v>
                  </c:pt>
                  <c:pt idx="18">
                    <c:v>23.406765403760225</c:v>
                  </c:pt>
                  <c:pt idx="19">
                    <c:v>24.354465709598312</c:v>
                  </c:pt>
                  <c:pt idx="20">
                    <c:v>24.910666601705191</c:v>
                  </c:pt>
                  <c:pt idx="21">
                    <c:v>22.240953216982405</c:v>
                  </c:pt>
                  <c:pt idx="22">
                    <c:v>24.04291035755735</c:v>
                  </c:pt>
                  <c:pt idx="23">
                    <c:v>23.01120747626403</c:v>
                  </c:pt>
                  <c:pt idx="24">
                    <c:v>23.231576654333082</c:v>
                  </c:pt>
                  <c:pt idx="25">
                    <c:v>25.548415576343253</c:v>
                  </c:pt>
                  <c:pt idx="26">
                    <c:v>24.435661203690366</c:v>
                  </c:pt>
                  <c:pt idx="27">
                    <c:v>26.995369973386175</c:v>
                  </c:pt>
                  <c:pt idx="28">
                    <c:v>21.25111761766896</c:v>
                  </c:pt>
                  <c:pt idx="29">
                    <c:v>22.254213084267885</c:v>
                  </c:pt>
                  <c:pt idx="30">
                    <c:v>23.589051132534632</c:v>
                  </c:pt>
                  <c:pt idx="31">
                    <c:v>25.38225872476708</c:v>
                  </c:pt>
                  <c:pt idx="32">
                    <c:v>23.418529762388673</c:v>
                  </c:pt>
                  <c:pt idx="33">
                    <c:v>23.471614061812335</c:v>
                  </c:pt>
                  <c:pt idx="34">
                    <c:v>22.885584982691615</c:v>
                  </c:pt>
                  <c:pt idx="35">
                    <c:v>21.984994882874091</c:v>
                  </c:pt>
                  <c:pt idx="36">
                    <c:v>21.274559550269682</c:v>
                  </c:pt>
                  <c:pt idx="37">
                    <c:v>22.02839077191069</c:v>
                  </c:pt>
                  <c:pt idx="38">
                    <c:v>20.184565060131138</c:v>
                  </c:pt>
                  <c:pt idx="39">
                    <c:v>19.5285001687426</c:v>
                  </c:pt>
                  <c:pt idx="40">
                    <c:v>19.706129039949232</c:v>
                  </c:pt>
                  <c:pt idx="41">
                    <c:v>21.929584279385388</c:v>
                  </c:pt>
                  <c:pt idx="42">
                    <c:v>18.574893449671968</c:v>
                  </c:pt>
                  <c:pt idx="43">
                    <c:v>19.348027130592769</c:v>
                  </c:pt>
                  <c:pt idx="44">
                    <c:v>22.602552612821956</c:v>
                  </c:pt>
                  <c:pt idx="45">
                    <c:v>23.573420495255963</c:v>
                  </c:pt>
                  <c:pt idx="46">
                    <c:v>24.871335575986532</c:v>
                  </c:pt>
                  <c:pt idx="47">
                    <c:v>21.225420173425579</c:v>
                  </c:pt>
                  <c:pt idx="48">
                    <c:v>19.88613742129078</c:v>
                  </c:pt>
                  <c:pt idx="49">
                    <c:v>23.730182014926442</c:v>
                  </c:pt>
                  <c:pt idx="50">
                    <c:v>23.8990505121985</c:v>
                  </c:pt>
                  <c:pt idx="51">
                    <c:v>26.741540718515079</c:v>
                  </c:pt>
                  <c:pt idx="52">
                    <c:v>24.53434014099108</c:v>
                  </c:pt>
                  <c:pt idx="53">
                    <c:v>24.165709972221766</c:v>
                  </c:pt>
                  <c:pt idx="54">
                    <c:v>18.166283223429225</c:v>
                  </c:pt>
                  <c:pt idx="55">
                    <c:v>21.332838535928591</c:v>
                  </c:pt>
                  <c:pt idx="56">
                    <c:v>20.660627736386388</c:v>
                  </c:pt>
                  <c:pt idx="57">
                    <c:v>20.285216291674093</c:v>
                  </c:pt>
                  <c:pt idx="58">
                    <c:v>21.109871308623998</c:v>
                  </c:pt>
                  <c:pt idx="59">
                    <c:v>22.143205243630348</c:v>
                  </c:pt>
                  <c:pt idx="60">
                    <c:v>17.054520417375173</c:v>
                  </c:pt>
                  <c:pt idx="61">
                    <c:v>20.61932750277435</c:v>
                  </c:pt>
                  <c:pt idx="62">
                    <c:v>16.537184208276255</c:v>
                  </c:pt>
                  <c:pt idx="63">
                    <c:v>19.181922579505784</c:v>
                  </c:pt>
                  <c:pt idx="64">
                    <c:v>25.426455029842742</c:v>
                  </c:pt>
                  <c:pt idx="65">
                    <c:v>20.666732836949485</c:v>
                  </c:pt>
                  <c:pt idx="66">
                    <c:v>21.594016265195748</c:v>
                  </c:pt>
                  <c:pt idx="67">
                    <c:v>22.926365469001702</c:v>
                  </c:pt>
                  <c:pt idx="68">
                    <c:v>20.802147598970276</c:v>
                  </c:pt>
                  <c:pt idx="69">
                    <c:v>22.180471891583672</c:v>
                  </c:pt>
                  <c:pt idx="70">
                    <c:v>20.65411805409741</c:v>
                  </c:pt>
                  <c:pt idx="71">
                    <c:v>18.541706280568459</c:v>
                  </c:pt>
                  <c:pt idx="72">
                    <c:v>20.854672831703184</c:v>
                  </c:pt>
                  <c:pt idx="73">
                    <c:v>23.953718433275174</c:v>
                  </c:pt>
                  <c:pt idx="74">
                    <c:v>25.090605045284612</c:v>
                  </c:pt>
                  <c:pt idx="75">
                    <c:v>22.865122920156065</c:v>
                  </c:pt>
                  <c:pt idx="76">
                    <c:v>24.308616412886025</c:v>
                  </c:pt>
                  <c:pt idx="77">
                    <c:v>21.563858652847824</c:v>
                  </c:pt>
                  <c:pt idx="78">
                    <c:v>24.08207121171586</c:v>
                  </c:pt>
                  <c:pt idx="79">
                    <c:v>21.587033144922902</c:v>
                  </c:pt>
                  <c:pt idx="80">
                    <c:v>26.795866500982228</c:v>
                  </c:pt>
                  <c:pt idx="81">
                    <c:v>22.722467764539601</c:v>
                  </c:pt>
                  <c:pt idx="82">
                    <c:v>21.973241950685427</c:v>
                  </c:pt>
                  <c:pt idx="83">
                    <c:v>25.219040425836983</c:v>
                  </c:pt>
                  <c:pt idx="84">
                    <c:v>23.603020232643196</c:v>
                  </c:pt>
                  <c:pt idx="85">
                    <c:v>26.338039177059247</c:v>
                  </c:pt>
                  <c:pt idx="86">
                    <c:v>23.776799244982122</c:v>
                  </c:pt>
                  <c:pt idx="87">
                    <c:v>20.017157882342079</c:v>
                  </c:pt>
                  <c:pt idx="88">
                    <c:v>23.314461232550549</c:v>
                  </c:pt>
                  <c:pt idx="89">
                    <c:v>24.259114068420047</c:v>
                  </c:pt>
                  <c:pt idx="90">
                    <c:v>23.20538791940416</c:v>
                  </c:pt>
                  <c:pt idx="91">
                    <c:v>21.148302821992885</c:v>
                  </c:pt>
                  <c:pt idx="92">
                    <c:v>22.064655058464041</c:v>
                  </c:pt>
                  <c:pt idx="93">
                    <c:v>22.691916554647317</c:v>
                  </c:pt>
                  <c:pt idx="94">
                    <c:v>22.810254104408664</c:v>
                  </c:pt>
                  <c:pt idx="95">
                    <c:v>24.961223488897296</c:v>
                  </c:pt>
                  <c:pt idx="96">
                    <c:v>26.550300592243048</c:v>
                  </c:pt>
                  <c:pt idx="97">
                    <c:v>26.967903260502219</c:v>
                  </c:pt>
                  <c:pt idx="98">
                    <c:v>26.901265075792676</c:v>
                  </c:pt>
                  <c:pt idx="99">
                    <c:v>24.428860611359482</c:v>
                  </c:pt>
                  <c:pt idx="100">
                    <c:v>22.71023966749329</c:v>
                  </c:pt>
                  <c:pt idx="101">
                    <c:v>25.623506835796356</c:v>
                  </c:pt>
                  <c:pt idx="102">
                    <c:v>28.059460674313279</c:v>
                  </c:pt>
                  <c:pt idx="103">
                    <c:v>22.080168616970436</c:v>
                  </c:pt>
                  <c:pt idx="104">
                    <c:v>22.939150275993558</c:v>
                  </c:pt>
                  <c:pt idx="105">
                    <c:v>24.602438903490849</c:v>
                  </c:pt>
                  <c:pt idx="106">
                    <c:v>25.572611551002403</c:v>
                  </c:pt>
                  <c:pt idx="107">
                    <c:v>26.725384072939978</c:v>
                  </c:pt>
                  <c:pt idx="108">
                    <c:v>24.471176137212154</c:v>
                  </c:pt>
                  <c:pt idx="109">
                    <c:v>25.466921733183668</c:v>
                  </c:pt>
                  <c:pt idx="110">
                    <c:v>24.292261321539421</c:v>
                  </c:pt>
                  <c:pt idx="111">
                    <c:v>21.313559211633478</c:v>
                  </c:pt>
                  <c:pt idx="112">
                    <c:v>24.427519393170147</c:v>
                  </c:pt>
                  <c:pt idx="113">
                    <c:v>21.82786843592018</c:v>
                  </c:pt>
                  <c:pt idx="114">
                    <c:v>23.089630879055953</c:v>
                  </c:pt>
                  <c:pt idx="115">
                    <c:v>22.036682704422294</c:v>
                  </c:pt>
                  <c:pt idx="116">
                    <c:v>26.380569988809434</c:v>
                  </c:pt>
                  <c:pt idx="117">
                    <c:v>25.380337634900339</c:v>
                  </c:pt>
                  <c:pt idx="118">
                    <c:v>24.450389331492012</c:v>
                  </c:pt>
                  <c:pt idx="119">
                    <c:v>23.638300082053927</c:v>
                  </c:pt>
                  <c:pt idx="120">
                    <c:v>28.502199645209572</c:v>
                  </c:pt>
                  <c:pt idx="121">
                    <c:v>27.683240839212147</c:v>
                  </c:pt>
                  <c:pt idx="122">
                    <c:v>27.660487416214561</c:v>
                  </c:pt>
                  <c:pt idx="123">
                    <c:v>24.92761829469783</c:v>
                  </c:pt>
                  <c:pt idx="124">
                    <c:v>28.518000513296041</c:v>
                  </c:pt>
                  <c:pt idx="125">
                    <c:v>27.194597879839183</c:v>
                  </c:pt>
                  <c:pt idx="126">
                    <c:v>25.932083110944529</c:v>
                  </c:pt>
                  <c:pt idx="127">
                    <c:v>27.934039115576201</c:v>
                  </c:pt>
                  <c:pt idx="128">
                    <c:v>24.898140069438497</c:v>
                  </c:pt>
                  <c:pt idx="129">
                    <c:v>25.157626156816821</c:v>
                  </c:pt>
                  <c:pt idx="130">
                    <c:v>21.949592601791391</c:v>
                  </c:pt>
                  <c:pt idx="131">
                    <c:v>26.006034802596226</c:v>
                  </c:pt>
                  <c:pt idx="132">
                    <c:v>25.99408216676072</c:v>
                  </c:pt>
                  <c:pt idx="133">
                    <c:v>24.042185147499939</c:v>
                  </c:pt>
                  <c:pt idx="134">
                    <c:v>26.082752922189787</c:v>
                  </c:pt>
                  <c:pt idx="135">
                    <c:v>25.106667029789705</c:v>
                  </c:pt>
                  <c:pt idx="136">
                    <c:v>25.318403157812668</c:v>
                  </c:pt>
                  <c:pt idx="137">
                    <c:v>24.785748593361738</c:v>
                  </c:pt>
                  <c:pt idx="138">
                    <c:v>25.244770974173274</c:v>
                  </c:pt>
                  <c:pt idx="139">
                    <c:v>25.684505846515915</c:v>
                  </c:pt>
                </c:numCache>
              </c:numRef>
            </c:plus>
            <c:minus>
              <c:numRef>
                <c:f>Sheet1!$U$33:$U$172</c:f>
                <c:numCache>
                  <c:formatCode>General</c:formatCode>
                  <c:ptCount val="140"/>
                  <c:pt idx="0">
                    <c:v>24.618556686640535</c:v>
                  </c:pt>
                  <c:pt idx="1">
                    <c:v>21.164738454470772</c:v>
                  </c:pt>
                  <c:pt idx="2">
                    <c:v>23.700773545744592</c:v>
                  </c:pt>
                  <c:pt idx="3">
                    <c:v>26.804965096902365</c:v>
                  </c:pt>
                  <c:pt idx="4">
                    <c:v>27.487267189552647</c:v>
                  </c:pt>
                  <c:pt idx="5">
                    <c:v>27.219418420135923</c:v>
                  </c:pt>
                  <c:pt idx="6">
                    <c:v>25.517683553039127</c:v>
                  </c:pt>
                  <c:pt idx="7">
                    <c:v>21.83666641225258</c:v>
                  </c:pt>
                  <c:pt idx="8">
                    <c:v>24.735897303001064</c:v>
                  </c:pt>
                  <c:pt idx="9">
                    <c:v>21.528121144215071</c:v>
                  </c:pt>
                  <c:pt idx="10">
                    <c:v>23.548156393137649</c:v>
                  </c:pt>
                  <c:pt idx="11">
                    <c:v>22.971576640129285</c:v>
                  </c:pt>
                  <c:pt idx="12">
                    <c:v>22.36415401072405</c:v>
                  </c:pt>
                  <c:pt idx="13">
                    <c:v>21.803822294879094</c:v>
                  </c:pt>
                  <c:pt idx="14">
                    <c:v>23.086753526769353</c:v>
                  </c:pt>
                  <c:pt idx="15">
                    <c:v>24.861482927076842</c:v>
                  </c:pt>
                  <c:pt idx="16">
                    <c:v>24.225848548435572</c:v>
                  </c:pt>
                  <c:pt idx="17">
                    <c:v>21.457364196491366</c:v>
                  </c:pt>
                  <c:pt idx="18">
                    <c:v>23.406765403760225</c:v>
                  </c:pt>
                  <c:pt idx="19">
                    <c:v>24.354465709598312</c:v>
                  </c:pt>
                  <c:pt idx="20">
                    <c:v>24.910666601705191</c:v>
                  </c:pt>
                  <c:pt idx="21">
                    <c:v>22.240953216982405</c:v>
                  </c:pt>
                  <c:pt idx="22">
                    <c:v>24.04291035755735</c:v>
                  </c:pt>
                  <c:pt idx="23">
                    <c:v>23.01120747626403</c:v>
                  </c:pt>
                  <c:pt idx="24">
                    <c:v>23.231576654333082</c:v>
                  </c:pt>
                  <c:pt idx="25">
                    <c:v>25.548415576343253</c:v>
                  </c:pt>
                  <c:pt idx="26">
                    <c:v>24.435661203690366</c:v>
                  </c:pt>
                  <c:pt idx="27">
                    <c:v>26.995369973386175</c:v>
                  </c:pt>
                  <c:pt idx="28">
                    <c:v>21.25111761766896</c:v>
                  </c:pt>
                  <c:pt idx="29">
                    <c:v>22.254213084267885</c:v>
                  </c:pt>
                  <c:pt idx="30">
                    <c:v>23.589051132534632</c:v>
                  </c:pt>
                  <c:pt idx="31">
                    <c:v>25.38225872476708</c:v>
                  </c:pt>
                  <c:pt idx="32">
                    <c:v>23.418529762388673</c:v>
                  </c:pt>
                  <c:pt idx="33">
                    <c:v>23.471614061812335</c:v>
                  </c:pt>
                  <c:pt idx="34">
                    <c:v>22.885584982691615</c:v>
                  </c:pt>
                  <c:pt idx="35">
                    <c:v>21.984994882874091</c:v>
                  </c:pt>
                  <c:pt idx="36">
                    <c:v>21.274559550269682</c:v>
                  </c:pt>
                  <c:pt idx="37">
                    <c:v>22.02839077191069</c:v>
                  </c:pt>
                  <c:pt idx="38">
                    <c:v>20.184565060131138</c:v>
                  </c:pt>
                  <c:pt idx="39">
                    <c:v>19.5285001687426</c:v>
                  </c:pt>
                  <c:pt idx="40">
                    <c:v>19.706129039949232</c:v>
                  </c:pt>
                  <c:pt idx="41">
                    <c:v>21.929584279385388</c:v>
                  </c:pt>
                  <c:pt idx="42">
                    <c:v>18.574893449671968</c:v>
                  </c:pt>
                  <c:pt idx="43">
                    <c:v>19.348027130592769</c:v>
                  </c:pt>
                  <c:pt idx="44">
                    <c:v>22.602552612821956</c:v>
                  </c:pt>
                  <c:pt idx="45">
                    <c:v>23.573420495255963</c:v>
                  </c:pt>
                  <c:pt idx="46">
                    <c:v>24.871335575986532</c:v>
                  </c:pt>
                  <c:pt idx="47">
                    <c:v>21.225420173425579</c:v>
                  </c:pt>
                  <c:pt idx="48">
                    <c:v>19.88613742129078</c:v>
                  </c:pt>
                  <c:pt idx="49">
                    <c:v>23.730182014926442</c:v>
                  </c:pt>
                  <c:pt idx="50">
                    <c:v>23.8990505121985</c:v>
                  </c:pt>
                  <c:pt idx="51">
                    <c:v>26.741540718515079</c:v>
                  </c:pt>
                  <c:pt idx="52">
                    <c:v>24.53434014099108</c:v>
                  </c:pt>
                  <c:pt idx="53">
                    <c:v>24.165709972221766</c:v>
                  </c:pt>
                  <c:pt idx="54">
                    <c:v>18.166283223429225</c:v>
                  </c:pt>
                  <c:pt idx="55">
                    <c:v>21.332838535928591</c:v>
                  </c:pt>
                  <c:pt idx="56">
                    <c:v>20.660627736386388</c:v>
                  </c:pt>
                  <c:pt idx="57">
                    <c:v>20.285216291674093</c:v>
                  </c:pt>
                  <c:pt idx="58">
                    <c:v>21.109871308623998</c:v>
                  </c:pt>
                  <c:pt idx="59">
                    <c:v>22.143205243630348</c:v>
                  </c:pt>
                  <c:pt idx="60">
                    <c:v>17.054520417375173</c:v>
                  </c:pt>
                  <c:pt idx="61">
                    <c:v>20.61932750277435</c:v>
                  </c:pt>
                  <c:pt idx="62">
                    <c:v>16.537184208276255</c:v>
                  </c:pt>
                  <c:pt idx="63">
                    <c:v>19.181922579505784</c:v>
                  </c:pt>
                  <c:pt idx="64">
                    <c:v>25.426455029842742</c:v>
                  </c:pt>
                  <c:pt idx="65">
                    <c:v>20.666732836949485</c:v>
                  </c:pt>
                  <c:pt idx="66">
                    <c:v>21.594016265195748</c:v>
                  </c:pt>
                  <c:pt idx="67">
                    <c:v>22.926365469001702</c:v>
                  </c:pt>
                  <c:pt idx="68">
                    <c:v>20.802147598970276</c:v>
                  </c:pt>
                  <c:pt idx="69">
                    <c:v>22.180471891583672</c:v>
                  </c:pt>
                  <c:pt idx="70">
                    <c:v>20.65411805409741</c:v>
                  </c:pt>
                  <c:pt idx="71">
                    <c:v>18.541706280568459</c:v>
                  </c:pt>
                  <c:pt idx="72">
                    <c:v>20.854672831703184</c:v>
                  </c:pt>
                  <c:pt idx="73">
                    <c:v>23.953718433275174</c:v>
                  </c:pt>
                  <c:pt idx="74">
                    <c:v>25.090605045284612</c:v>
                  </c:pt>
                  <c:pt idx="75">
                    <c:v>22.865122920156065</c:v>
                  </c:pt>
                  <c:pt idx="76">
                    <c:v>24.308616412886025</c:v>
                  </c:pt>
                  <c:pt idx="77">
                    <c:v>21.563858652847824</c:v>
                  </c:pt>
                  <c:pt idx="78">
                    <c:v>24.08207121171586</c:v>
                  </c:pt>
                  <c:pt idx="79">
                    <c:v>21.587033144922902</c:v>
                  </c:pt>
                  <c:pt idx="80">
                    <c:v>26.795866500982228</c:v>
                  </c:pt>
                  <c:pt idx="81">
                    <c:v>22.722467764539601</c:v>
                  </c:pt>
                  <c:pt idx="82">
                    <c:v>21.973241950685427</c:v>
                  </c:pt>
                  <c:pt idx="83">
                    <c:v>25.219040425836983</c:v>
                  </c:pt>
                  <c:pt idx="84">
                    <c:v>23.603020232643196</c:v>
                  </c:pt>
                  <c:pt idx="85">
                    <c:v>26.338039177059247</c:v>
                  </c:pt>
                  <c:pt idx="86">
                    <c:v>23.776799244982122</c:v>
                  </c:pt>
                  <c:pt idx="87">
                    <c:v>20.017157882342079</c:v>
                  </c:pt>
                  <c:pt idx="88">
                    <c:v>23.314461232550549</c:v>
                  </c:pt>
                  <c:pt idx="89">
                    <c:v>24.259114068420047</c:v>
                  </c:pt>
                  <c:pt idx="90">
                    <c:v>23.20538791940416</c:v>
                  </c:pt>
                  <c:pt idx="91">
                    <c:v>21.148302821992885</c:v>
                  </c:pt>
                  <c:pt idx="92">
                    <c:v>22.064655058464041</c:v>
                  </c:pt>
                  <c:pt idx="93">
                    <c:v>22.691916554647317</c:v>
                  </c:pt>
                  <c:pt idx="94">
                    <c:v>22.810254104408664</c:v>
                  </c:pt>
                  <c:pt idx="95">
                    <c:v>24.961223488897296</c:v>
                  </c:pt>
                  <c:pt idx="96">
                    <c:v>26.550300592243048</c:v>
                  </c:pt>
                  <c:pt idx="97">
                    <c:v>26.967903260502219</c:v>
                  </c:pt>
                  <c:pt idx="98">
                    <c:v>26.901265075792676</c:v>
                  </c:pt>
                  <c:pt idx="99">
                    <c:v>24.428860611359482</c:v>
                  </c:pt>
                  <c:pt idx="100">
                    <c:v>22.71023966749329</c:v>
                  </c:pt>
                  <c:pt idx="101">
                    <c:v>25.623506835796356</c:v>
                  </c:pt>
                  <c:pt idx="102">
                    <c:v>28.059460674313279</c:v>
                  </c:pt>
                  <c:pt idx="103">
                    <c:v>22.080168616970436</c:v>
                  </c:pt>
                  <c:pt idx="104">
                    <c:v>22.939150275993558</c:v>
                  </c:pt>
                  <c:pt idx="105">
                    <c:v>24.602438903490849</c:v>
                  </c:pt>
                  <c:pt idx="106">
                    <c:v>25.572611551002403</c:v>
                  </c:pt>
                  <c:pt idx="107">
                    <c:v>26.725384072939978</c:v>
                  </c:pt>
                  <c:pt idx="108">
                    <c:v>24.471176137212154</c:v>
                  </c:pt>
                  <c:pt idx="109">
                    <c:v>25.466921733183668</c:v>
                  </c:pt>
                  <c:pt idx="110">
                    <c:v>24.292261321539421</c:v>
                  </c:pt>
                  <c:pt idx="111">
                    <c:v>21.313559211633478</c:v>
                  </c:pt>
                  <c:pt idx="112">
                    <c:v>24.427519393170147</c:v>
                  </c:pt>
                  <c:pt idx="113">
                    <c:v>21.82786843592018</c:v>
                  </c:pt>
                  <c:pt idx="114">
                    <c:v>23.089630879055953</c:v>
                  </c:pt>
                  <c:pt idx="115">
                    <c:v>22.036682704422294</c:v>
                  </c:pt>
                  <c:pt idx="116">
                    <c:v>26.380569988809434</c:v>
                  </c:pt>
                  <c:pt idx="117">
                    <c:v>25.380337634900339</c:v>
                  </c:pt>
                  <c:pt idx="118">
                    <c:v>24.450389331492012</c:v>
                  </c:pt>
                  <c:pt idx="119">
                    <c:v>23.638300082053927</c:v>
                  </c:pt>
                  <c:pt idx="120">
                    <c:v>28.502199645209572</c:v>
                  </c:pt>
                  <c:pt idx="121">
                    <c:v>27.683240839212147</c:v>
                  </c:pt>
                  <c:pt idx="122">
                    <c:v>27.660487416214561</c:v>
                  </c:pt>
                  <c:pt idx="123">
                    <c:v>24.92761829469783</c:v>
                  </c:pt>
                  <c:pt idx="124">
                    <c:v>28.518000513296041</c:v>
                  </c:pt>
                  <c:pt idx="125">
                    <c:v>27.194597879839183</c:v>
                  </c:pt>
                  <c:pt idx="126">
                    <c:v>25.932083110944529</c:v>
                  </c:pt>
                  <c:pt idx="127">
                    <c:v>27.934039115576201</c:v>
                  </c:pt>
                  <c:pt idx="128">
                    <c:v>24.898140069438497</c:v>
                  </c:pt>
                  <c:pt idx="129">
                    <c:v>25.157626156816821</c:v>
                  </c:pt>
                  <c:pt idx="130">
                    <c:v>21.949592601791391</c:v>
                  </c:pt>
                  <c:pt idx="131">
                    <c:v>26.006034802596226</c:v>
                  </c:pt>
                  <c:pt idx="132">
                    <c:v>25.99408216676072</c:v>
                  </c:pt>
                  <c:pt idx="133">
                    <c:v>24.042185147499939</c:v>
                  </c:pt>
                  <c:pt idx="134">
                    <c:v>26.082752922189787</c:v>
                  </c:pt>
                  <c:pt idx="135">
                    <c:v>25.106667029789705</c:v>
                  </c:pt>
                  <c:pt idx="136">
                    <c:v>25.318403157812668</c:v>
                  </c:pt>
                  <c:pt idx="137">
                    <c:v>24.785748593361738</c:v>
                  </c:pt>
                  <c:pt idx="138">
                    <c:v>25.244770974173274</c:v>
                  </c:pt>
                  <c:pt idx="139">
                    <c:v>25.684505846515915</c:v>
                  </c:pt>
                </c:numCache>
              </c:numRef>
            </c:minus>
            <c:spPr>
              <a:noFill/>
              <a:ln w="149225" cap="flat" cmpd="sng" algn="ctr">
                <a:solidFill>
                  <a:srgbClr val="E7E6E6">
                    <a:lumMod val="75000"/>
                    <a:alpha val="39000"/>
                  </a:srgbClr>
                </a:solidFill>
                <a:round/>
              </a:ln>
              <a:effectLst/>
            </c:spPr>
          </c:errBars>
          <c:cat>
            <c:numRef>
              <c:f>Sheet1!$AD$108:$AD$139</c:f>
              <c:numCache>
                <c:formatCode>m/d/yyyy</c:formatCode>
                <c:ptCount val="32"/>
                <c:pt idx="0">
                  <c:v>42962</c:v>
                </c:pt>
                <c:pt idx="1">
                  <c:v>42963</c:v>
                </c:pt>
                <c:pt idx="2">
                  <c:v>42964</c:v>
                </c:pt>
                <c:pt idx="3">
                  <c:v>42965</c:v>
                </c:pt>
                <c:pt idx="4">
                  <c:v>42966</c:v>
                </c:pt>
                <c:pt idx="5">
                  <c:v>42967</c:v>
                </c:pt>
                <c:pt idx="6">
                  <c:v>42968</c:v>
                </c:pt>
                <c:pt idx="7">
                  <c:v>42969</c:v>
                </c:pt>
                <c:pt idx="8">
                  <c:v>42970</c:v>
                </c:pt>
                <c:pt idx="9">
                  <c:v>42971</c:v>
                </c:pt>
                <c:pt idx="10">
                  <c:v>42972</c:v>
                </c:pt>
                <c:pt idx="11">
                  <c:v>42973</c:v>
                </c:pt>
                <c:pt idx="12">
                  <c:v>42974</c:v>
                </c:pt>
                <c:pt idx="13">
                  <c:v>42975</c:v>
                </c:pt>
                <c:pt idx="14">
                  <c:v>42976</c:v>
                </c:pt>
                <c:pt idx="15">
                  <c:v>42977</c:v>
                </c:pt>
                <c:pt idx="16">
                  <c:v>42978</c:v>
                </c:pt>
                <c:pt idx="17">
                  <c:v>42979</c:v>
                </c:pt>
                <c:pt idx="18">
                  <c:v>42980</c:v>
                </c:pt>
                <c:pt idx="19">
                  <c:v>42981</c:v>
                </c:pt>
                <c:pt idx="20">
                  <c:v>42982</c:v>
                </c:pt>
                <c:pt idx="21">
                  <c:v>42983</c:v>
                </c:pt>
                <c:pt idx="22">
                  <c:v>42984</c:v>
                </c:pt>
                <c:pt idx="23">
                  <c:v>42985</c:v>
                </c:pt>
                <c:pt idx="24">
                  <c:v>42986</c:v>
                </c:pt>
                <c:pt idx="25">
                  <c:v>42987</c:v>
                </c:pt>
                <c:pt idx="26">
                  <c:v>42988</c:v>
                </c:pt>
                <c:pt idx="27">
                  <c:v>42989</c:v>
                </c:pt>
                <c:pt idx="28">
                  <c:v>42990</c:v>
                </c:pt>
                <c:pt idx="29">
                  <c:v>42991</c:v>
                </c:pt>
                <c:pt idx="30">
                  <c:v>42992</c:v>
                </c:pt>
                <c:pt idx="31">
                  <c:v>42993</c:v>
                </c:pt>
              </c:numCache>
            </c:numRef>
          </c:cat>
          <c:val>
            <c:numRef>
              <c:f>Sheet1!$T$33:$T$173</c:f>
              <c:numCache>
                <c:formatCode>0.0</c:formatCode>
                <c:ptCount val="141"/>
                <c:pt idx="0">
                  <c:v>69.64</c:v>
                </c:pt>
                <c:pt idx="1">
                  <c:v>73.884615384615387</c:v>
                </c:pt>
                <c:pt idx="2">
                  <c:v>67.680000000000007</c:v>
                </c:pt>
                <c:pt idx="3">
                  <c:v>68.884615384615387</c:v>
                </c:pt>
                <c:pt idx="4">
                  <c:v>71.629629629629633</c:v>
                </c:pt>
                <c:pt idx="5">
                  <c:v>68.875</c:v>
                </c:pt>
                <c:pt idx="6">
                  <c:v>71.75</c:v>
                </c:pt>
                <c:pt idx="7">
                  <c:v>67.44</c:v>
                </c:pt>
                <c:pt idx="8">
                  <c:v>76.230769230769226</c:v>
                </c:pt>
                <c:pt idx="9">
                  <c:v>74.72</c:v>
                </c:pt>
                <c:pt idx="10">
                  <c:v>73.148148148148152</c:v>
                </c:pt>
                <c:pt idx="11">
                  <c:v>74.12</c:v>
                </c:pt>
                <c:pt idx="12">
                  <c:v>81.34615384615384</c:v>
                </c:pt>
                <c:pt idx="13">
                  <c:v>73.64</c:v>
                </c:pt>
                <c:pt idx="14">
                  <c:v>71.708333333333329</c:v>
                </c:pt>
                <c:pt idx="15">
                  <c:v>75.52</c:v>
                </c:pt>
                <c:pt idx="16">
                  <c:v>73.259259259259252</c:v>
                </c:pt>
                <c:pt idx="17">
                  <c:v>70.375</c:v>
                </c:pt>
                <c:pt idx="18">
                  <c:v>66.72</c:v>
                </c:pt>
                <c:pt idx="19">
                  <c:v>59.84</c:v>
                </c:pt>
                <c:pt idx="20">
                  <c:v>62.185185185185183</c:v>
                </c:pt>
                <c:pt idx="21">
                  <c:v>70.92</c:v>
                </c:pt>
                <c:pt idx="22">
                  <c:v>69.692307692307693</c:v>
                </c:pt>
                <c:pt idx="23">
                  <c:v>69.148148148148152</c:v>
                </c:pt>
                <c:pt idx="24">
                  <c:v>64.115384615384613</c:v>
                </c:pt>
                <c:pt idx="25">
                  <c:v>64.807692307692307</c:v>
                </c:pt>
                <c:pt idx="26">
                  <c:v>61.692307692307693</c:v>
                </c:pt>
                <c:pt idx="27">
                  <c:v>65</c:v>
                </c:pt>
                <c:pt idx="28">
                  <c:v>61.12</c:v>
                </c:pt>
                <c:pt idx="29">
                  <c:v>63.2</c:v>
                </c:pt>
                <c:pt idx="30">
                  <c:v>65.88</c:v>
                </c:pt>
                <c:pt idx="31">
                  <c:v>62.208333333333336</c:v>
                </c:pt>
                <c:pt idx="32">
                  <c:v>61.416666666666664</c:v>
                </c:pt>
                <c:pt idx="33">
                  <c:v>69.400000000000006</c:v>
                </c:pt>
                <c:pt idx="34">
                  <c:v>67.599999999999994</c:v>
                </c:pt>
                <c:pt idx="35">
                  <c:v>68.56</c:v>
                </c:pt>
                <c:pt idx="36">
                  <c:v>57.208333333333336</c:v>
                </c:pt>
                <c:pt idx="37">
                  <c:v>58.2</c:v>
                </c:pt>
                <c:pt idx="38">
                  <c:v>60.2</c:v>
                </c:pt>
                <c:pt idx="39">
                  <c:v>57.333333333333336</c:v>
                </c:pt>
                <c:pt idx="40">
                  <c:v>56.625</c:v>
                </c:pt>
                <c:pt idx="41">
                  <c:v>59.36</c:v>
                </c:pt>
                <c:pt idx="42">
                  <c:v>64.88</c:v>
                </c:pt>
                <c:pt idx="43">
                  <c:v>59.884615384615387</c:v>
                </c:pt>
                <c:pt idx="44">
                  <c:v>60.346153846153847</c:v>
                </c:pt>
                <c:pt idx="45">
                  <c:v>58.115384615384613</c:v>
                </c:pt>
                <c:pt idx="46">
                  <c:v>58.6</c:v>
                </c:pt>
                <c:pt idx="47">
                  <c:v>60.03846153846154</c:v>
                </c:pt>
                <c:pt idx="48">
                  <c:v>54.46153846153846</c:v>
                </c:pt>
                <c:pt idx="49">
                  <c:v>60.807692307692307</c:v>
                </c:pt>
                <c:pt idx="50">
                  <c:v>57.730769230769234</c:v>
                </c:pt>
                <c:pt idx="51">
                  <c:v>66.12</c:v>
                </c:pt>
                <c:pt idx="52">
                  <c:v>61.42307692307692</c:v>
                </c:pt>
                <c:pt idx="53">
                  <c:v>63.692307692307693</c:v>
                </c:pt>
                <c:pt idx="54">
                  <c:v>62.42307692307692</c:v>
                </c:pt>
                <c:pt idx="55">
                  <c:v>56.56</c:v>
                </c:pt>
                <c:pt idx="56">
                  <c:v>51.692307692307693</c:v>
                </c:pt>
                <c:pt idx="57">
                  <c:v>56.36</c:v>
                </c:pt>
                <c:pt idx="58">
                  <c:v>54.72</c:v>
                </c:pt>
                <c:pt idx="59">
                  <c:v>57.807692307692307</c:v>
                </c:pt>
                <c:pt idx="60">
                  <c:v>51.76</c:v>
                </c:pt>
                <c:pt idx="61">
                  <c:v>58.64</c:v>
                </c:pt>
                <c:pt idx="62">
                  <c:v>58.96153846153846</c:v>
                </c:pt>
                <c:pt idx="63">
                  <c:v>58.884615384615387</c:v>
                </c:pt>
                <c:pt idx="64">
                  <c:v>56.230769230769234</c:v>
                </c:pt>
                <c:pt idx="65">
                  <c:v>58.07692307692308</c:v>
                </c:pt>
                <c:pt idx="66">
                  <c:v>63.692307692307693</c:v>
                </c:pt>
                <c:pt idx="67">
                  <c:v>64.18518518518519</c:v>
                </c:pt>
                <c:pt idx="68">
                  <c:v>61.037037037037038</c:v>
                </c:pt>
                <c:pt idx="69">
                  <c:v>57.16</c:v>
                </c:pt>
                <c:pt idx="70">
                  <c:v>57.851851851851855</c:v>
                </c:pt>
                <c:pt idx="71">
                  <c:v>53.888888888888886</c:v>
                </c:pt>
                <c:pt idx="72">
                  <c:v>52.925925925925924</c:v>
                </c:pt>
                <c:pt idx="73">
                  <c:v>54.629629629629626</c:v>
                </c:pt>
                <c:pt idx="74">
                  <c:v>55.333333333333336</c:v>
                </c:pt>
                <c:pt idx="75">
                  <c:v>59.57692307692308</c:v>
                </c:pt>
                <c:pt idx="76">
                  <c:v>60.703703703703702</c:v>
                </c:pt>
                <c:pt idx="77">
                  <c:v>53.666666666666664</c:v>
                </c:pt>
                <c:pt idx="78">
                  <c:v>59.115384615384613</c:v>
                </c:pt>
                <c:pt idx="79">
                  <c:v>61</c:v>
                </c:pt>
                <c:pt idx="80">
                  <c:v>54.46153846153846</c:v>
                </c:pt>
                <c:pt idx="81">
                  <c:v>63.814814814814817</c:v>
                </c:pt>
                <c:pt idx="82">
                  <c:v>64.148148148148152</c:v>
                </c:pt>
                <c:pt idx="83">
                  <c:v>65.599999999999994</c:v>
                </c:pt>
                <c:pt idx="84">
                  <c:v>54.555555555555557</c:v>
                </c:pt>
                <c:pt idx="85">
                  <c:v>53.333333333333336</c:v>
                </c:pt>
                <c:pt idx="86">
                  <c:v>54.481481481481481</c:v>
                </c:pt>
                <c:pt idx="87">
                  <c:v>50.925925925925924</c:v>
                </c:pt>
                <c:pt idx="88">
                  <c:v>54.777777777777779</c:v>
                </c:pt>
                <c:pt idx="89">
                  <c:v>64.769230769230774</c:v>
                </c:pt>
                <c:pt idx="90">
                  <c:v>63.481481481481481</c:v>
                </c:pt>
                <c:pt idx="91">
                  <c:v>64.592592592592595</c:v>
                </c:pt>
                <c:pt idx="92">
                  <c:v>61.185185185185183</c:v>
                </c:pt>
                <c:pt idx="93">
                  <c:v>56.666666666666664</c:v>
                </c:pt>
                <c:pt idx="94">
                  <c:v>55.333333333333336</c:v>
                </c:pt>
                <c:pt idx="95">
                  <c:v>60.296296296296298</c:v>
                </c:pt>
                <c:pt idx="96">
                  <c:v>62.96153846153846</c:v>
                </c:pt>
                <c:pt idx="97">
                  <c:v>58.037037037037038</c:v>
                </c:pt>
                <c:pt idx="98">
                  <c:v>59.296296296296298</c:v>
                </c:pt>
                <c:pt idx="99">
                  <c:v>57</c:v>
                </c:pt>
                <c:pt idx="100">
                  <c:v>57.296296296296298</c:v>
                </c:pt>
                <c:pt idx="101">
                  <c:v>52.777777777777779</c:v>
                </c:pt>
                <c:pt idx="102">
                  <c:v>53.555555555555557</c:v>
                </c:pt>
                <c:pt idx="103">
                  <c:v>52.42307692307692</c:v>
                </c:pt>
                <c:pt idx="104">
                  <c:v>50.269230769230766</c:v>
                </c:pt>
                <c:pt idx="105">
                  <c:v>57</c:v>
                </c:pt>
                <c:pt idx="106">
                  <c:v>69.961538461538467</c:v>
                </c:pt>
                <c:pt idx="107">
                  <c:v>69.615384615384613</c:v>
                </c:pt>
                <c:pt idx="108">
                  <c:v>65.038461538461533</c:v>
                </c:pt>
                <c:pt idx="109">
                  <c:v>66.111111111111114</c:v>
                </c:pt>
                <c:pt idx="110">
                  <c:v>71.037037037037038</c:v>
                </c:pt>
                <c:pt idx="111">
                  <c:v>61.037037037037038</c:v>
                </c:pt>
                <c:pt idx="112">
                  <c:v>50.370370370370374</c:v>
                </c:pt>
                <c:pt idx="113">
                  <c:v>48.074074074074076</c:v>
                </c:pt>
                <c:pt idx="114">
                  <c:v>49.851851851851855</c:v>
                </c:pt>
                <c:pt idx="115">
                  <c:v>52.333333333333336</c:v>
                </c:pt>
                <c:pt idx="116">
                  <c:v>62.370370370370374</c:v>
                </c:pt>
                <c:pt idx="117">
                  <c:v>59.192307692307693</c:v>
                </c:pt>
                <c:pt idx="118">
                  <c:v>55.307692307692307</c:v>
                </c:pt>
                <c:pt idx="119">
                  <c:v>52.333333333333336</c:v>
                </c:pt>
                <c:pt idx="120">
                  <c:v>64.15384615384616</c:v>
                </c:pt>
                <c:pt idx="121">
                  <c:v>60.851851851851855</c:v>
                </c:pt>
                <c:pt idx="122">
                  <c:v>69.222222222222229</c:v>
                </c:pt>
                <c:pt idx="123">
                  <c:v>72.115384615384613</c:v>
                </c:pt>
                <c:pt idx="124">
                  <c:v>67.259259259259252</c:v>
                </c:pt>
                <c:pt idx="125">
                  <c:v>61.115384615384613</c:v>
                </c:pt>
                <c:pt idx="126">
                  <c:v>61.629629629629626</c:v>
                </c:pt>
                <c:pt idx="127">
                  <c:v>67.18518518518519</c:v>
                </c:pt>
                <c:pt idx="128">
                  <c:v>75.074074074074076</c:v>
                </c:pt>
                <c:pt idx="129">
                  <c:v>74.115384615384613</c:v>
                </c:pt>
                <c:pt idx="130">
                  <c:v>67.230769230769226</c:v>
                </c:pt>
                <c:pt idx="131">
                  <c:v>72.92307692307692</c:v>
                </c:pt>
                <c:pt idx="132">
                  <c:v>62.333333333333336</c:v>
                </c:pt>
                <c:pt idx="133">
                  <c:v>71.88</c:v>
                </c:pt>
                <c:pt idx="134">
                  <c:v>69.319999999999993</c:v>
                </c:pt>
                <c:pt idx="135">
                  <c:v>69.962962962962962</c:v>
                </c:pt>
                <c:pt idx="136">
                  <c:v>72.307692307692307</c:v>
                </c:pt>
                <c:pt idx="137">
                  <c:v>74.444444444444443</c:v>
                </c:pt>
                <c:pt idx="138">
                  <c:v>68.538461538461533</c:v>
                </c:pt>
                <c:pt idx="139">
                  <c:v>72.041666666666671</c:v>
                </c:pt>
                <c:pt idx="140">
                  <c:v>70.521739130434781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90C-4B98-B3FD-4728464460D0}"/>
            </c:ext>
          </c:extLst>
        </c:ser>
        <c:ser>
          <c:idx val="3"/>
          <c:order val="2"/>
          <c:tx>
            <c:v>MIN RH</c:v>
          </c:tx>
          <c:spPr>
            <a:ln w="3175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Sheet1!$AD$108:$AD$139</c:f>
              <c:numCache>
                <c:formatCode>m/d/yyyy</c:formatCode>
                <c:ptCount val="32"/>
                <c:pt idx="0">
                  <c:v>42962</c:v>
                </c:pt>
                <c:pt idx="1">
                  <c:v>42963</c:v>
                </c:pt>
                <c:pt idx="2">
                  <c:v>42964</c:v>
                </c:pt>
                <c:pt idx="3">
                  <c:v>42965</c:v>
                </c:pt>
                <c:pt idx="4">
                  <c:v>42966</c:v>
                </c:pt>
                <c:pt idx="5">
                  <c:v>42967</c:v>
                </c:pt>
                <c:pt idx="6">
                  <c:v>42968</c:v>
                </c:pt>
                <c:pt idx="7">
                  <c:v>42969</c:v>
                </c:pt>
                <c:pt idx="8">
                  <c:v>42970</c:v>
                </c:pt>
                <c:pt idx="9">
                  <c:v>42971</c:v>
                </c:pt>
                <c:pt idx="10">
                  <c:v>42972</c:v>
                </c:pt>
                <c:pt idx="11">
                  <c:v>42973</c:v>
                </c:pt>
                <c:pt idx="12">
                  <c:v>42974</c:v>
                </c:pt>
                <c:pt idx="13">
                  <c:v>42975</c:v>
                </c:pt>
                <c:pt idx="14">
                  <c:v>42976</c:v>
                </c:pt>
                <c:pt idx="15">
                  <c:v>42977</c:v>
                </c:pt>
                <c:pt idx="16">
                  <c:v>42978</c:v>
                </c:pt>
                <c:pt idx="17">
                  <c:v>42979</c:v>
                </c:pt>
                <c:pt idx="18">
                  <c:v>42980</c:v>
                </c:pt>
                <c:pt idx="19">
                  <c:v>42981</c:v>
                </c:pt>
                <c:pt idx="20">
                  <c:v>42982</c:v>
                </c:pt>
                <c:pt idx="21">
                  <c:v>42983</c:v>
                </c:pt>
                <c:pt idx="22">
                  <c:v>42984</c:v>
                </c:pt>
                <c:pt idx="23">
                  <c:v>42985</c:v>
                </c:pt>
                <c:pt idx="24">
                  <c:v>42986</c:v>
                </c:pt>
                <c:pt idx="25">
                  <c:v>42987</c:v>
                </c:pt>
                <c:pt idx="26">
                  <c:v>42988</c:v>
                </c:pt>
                <c:pt idx="27">
                  <c:v>42989</c:v>
                </c:pt>
                <c:pt idx="28">
                  <c:v>42990</c:v>
                </c:pt>
                <c:pt idx="29">
                  <c:v>42991</c:v>
                </c:pt>
                <c:pt idx="30">
                  <c:v>42992</c:v>
                </c:pt>
                <c:pt idx="31">
                  <c:v>42993</c:v>
                </c:pt>
              </c:numCache>
            </c:numRef>
          </c:cat>
          <c:val>
            <c:numRef>
              <c:f>Sheet1!$V$33:$V$172</c:f>
              <c:numCache>
                <c:formatCode>General</c:formatCode>
                <c:ptCount val="140"/>
                <c:pt idx="0">
                  <c:v>29</c:v>
                </c:pt>
                <c:pt idx="1">
                  <c:v>38</c:v>
                </c:pt>
                <c:pt idx="2">
                  <c:v>27</c:v>
                </c:pt>
                <c:pt idx="3">
                  <c:v>30</c:v>
                </c:pt>
                <c:pt idx="4">
                  <c:v>21</c:v>
                </c:pt>
                <c:pt idx="5">
                  <c:v>29</c:v>
                </c:pt>
                <c:pt idx="6">
                  <c:v>30</c:v>
                </c:pt>
                <c:pt idx="7">
                  <c:v>30</c:v>
                </c:pt>
                <c:pt idx="8">
                  <c:v>34</c:v>
                </c:pt>
                <c:pt idx="9">
                  <c:v>39</c:v>
                </c:pt>
                <c:pt idx="10">
                  <c:v>34</c:v>
                </c:pt>
                <c:pt idx="11">
                  <c:v>34</c:v>
                </c:pt>
                <c:pt idx="12">
                  <c:v>35</c:v>
                </c:pt>
                <c:pt idx="13">
                  <c:v>23</c:v>
                </c:pt>
                <c:pt idx="14">
                  <c:v>21</c:v>
                </c:pt>
                <c:pt idx="15">
                  <c:v>23</c:v>
                </c:pt>
                <c:pt idx="16">
                  <c:v>23</c:v>
                </c:pt>
                <c:pt idx="17">
                  <c:v>30</c:v>
                </c:pt>
                <c:pt idx="18">
                  <c:v>27</c:v>
                </c:pt>
                <c:pt idx="19">
                  <c:v>25</c:v>
                </c:pt>
                <c:pt idx="20">
                  <c:v>20</c:v>
                </c:pt>
                <c:pt idx="21">
                  <c:v>30</c:v>
                </c:pt>
                <c:pt idx="22">
                  <c:v>29</c:v>
                </c:pt>
                <c:pt idx="23">
                  <c:v>29</c:v>
                </c:pt>
                <c:pt idx="24">
                  <c:v>25</c:v>
                </c:pt>
                <c:pt idx="25">
                  <c:v>24</c:v>
                </c:pt>
                <c:pt idx="26">
                  <c:v>24</c:v>
                </c:pt>
                <c:pt idx="27">
                  <c:v>24</c:v>
                </c:pt>
                <c:pt idx="28">
                  <c:v>23</c:v>
                </c:pt>
                <c:pt idx="29">
                  <c:v>31</c:v>
                </c:pt>
                <c:pt idx="30">
                  <c:v>25</c:v>
                </c:pt>
                <c:pt idx="31">
                  <c:v>18</c:v>
                </c:pt>
                <c:pt idx="32">
                  <c:v>23</c:v>
                </c:pt>
                <c:pt idx="33">
                  <c:v>26</c:v>
                </c:pt>
                <c:pt idx="34">
                  <c:v>28</c:v>
                </c:pt>
                <c:pt idx="35">
                  <c:v>31</c:v>
                </c:pt>
                <c:pt idx="36">
                  <c:v>23</c:v>
                </c:pt>
                <c:pt idx="37">
                  <c:v>23</c:v>
                </c:pt>
                <c:pt idx="38">
                  <c:v>29</c:v>
                </c:pt>
                <c:pt idx="39">
                  <c:v>26</c:v>
                </c:pt>
                <c:pt idx="40">
                  <c:v>24</c:v>
                </c:pt>
                <c:pt idx="41">
                  <c:v>21</c:v>
                </c:pt>
                <c:pt idx="42">
                  <c:v>21</c:v>
                </c:pt>
                <c:pt idx="43">
                  <c:v>23</c:v>
                </c:pt>
                <c:pt idx="44">
                  <c:v>24</c:v>
                </c:pt>
                <c:pt idx="45">
                  <c:v>27</c:v>
                </c:pt>
                <c:pt idx="46">
                  <c:v>26</c:v>
                </c:pt>
                <c:pt idx="47">
                  <c:v>19</c:v>
                </c:pt>
                <c:pt idx="48">
                  <c:v>27</c:v>
                </c:pt>
                <c:pt idx="49">
                  <c:v>25</c:v>
                </c:pt>
                <c:pt idx="50">
                  <c:v>23</c:v>
                </c:pt>
                <c:pt idx="51">
                  <c:v>26</c:v>
                </c:pt>
                <c:pt idx="52">
                  <c:v>22</c:v>
                </c:pt>
                <c:pt idx="53">
                  <c:v>25</c:v>
                </c:pt>
                <c:pt idx="54">
                  <c:v>29</c:v>
                </c:pt>
                <c:pt idx="55">
                  <c:v>24</c:v>
                </c:pt>
                <c:pt idx="56">
                  <c:v>19</c:v>
                </c:pt>
                <c:pt idx="57">
                  <c:v>24</c:v>
                </c:pt>
                <c:pt idx="58">
                  <c:v>21</c:v>
                </c:pt>
                <c:pt idx="59">
                  <c:v>15</c:v>
                </c:pt>
                <c:pt idx="60">
                  <c:v>15</c:v>
                </c:pt>
                <c:pt idx="61">
                  <c:v>23</c:v>
                </c:pt>
                <c:pt idx="62">
                  <c:v>34</c:v>
                </c:pt>
                <c:pt idx="63">
                  <c:v>25</c:v>
                </c:pt>
                <c:pt idx="64">
                  <c:v>16</c:v>
                </c:pt>
                <c:pt idx="65">
                  <c:v>19</c:v>
                </c:pt>
                <c:pt idx="66">
                  <c:v>31</c:v>
                </c:pt>
                <c:pt idx="67">
                  <c:v>25</c:v>
                </c:pt>
                <c:pt idx="68">
                  <c:v>26</c:v>
                </c:pt>
                <c:pt idx="69">
                  <c:v>28</c:v>
                </c:pt>
                <c:pt idx="70">
                  <c:v>24</c:v>
                </c:pt>
                <c:pt idx="71">
                  <c:v>22</c:v>
                </c:pt>
                <c:pt idx="72">
                  <c:v>17</c:v>
                </c:pt>
                <c:pt idx="73">
                  <c:v>25</c:v>
                </c:pt>
                <c:pt idx="74">
                  <c:v>18</c:v>
                </c:pt>
                <c:pt idx="75">
                  <c:v>22</c:v>
                </c:pt>
                <c:pt idx="76">
                  <c:v>16</c:v>
                </c:pt>
                <c:pt idx="77">
                  <c:v>16</c:v>
                </c:pt>
                <c:pt idx="78">
                  <c:v>22</c:v>
                </c:pt>
                <c:pt idx="79">
                  <c:v>25</c:v>
                </c:pt>
                <c:pt idx="80">
                  <c:v>16</c:v>
                </c:pt>
                <c:pt idx="81">
                  <c:v>24</c:v>
                </c:pt>
                <c:pt idx="82">
                  <c:v>31</c:v>
                </c:pt>
                <c:pt idx="83">
                  <c:v>26</c:v>
                </c:pt>
                <c:pt idx="84">
                  <c:v>24</c:v>
                </c:pt>
                <c:pt idx="85">
                  <c:v>17</c:v>
                </c:pt>
                <c:pt idx="86">
                  <c:v>20</c:v>
                </c:pt>
                <c:pt idx="87">
                  <c:v>20</c:v>
                </c:pt>
                <c:pt idx="88">
                  <c:v>21</c:v>
                </c:pt>
                <c:pt idx="89">
                  <c:v>19</c:v>
                </c:pt>
                <c:pt idx="90">
                  <c:v>18</c:v>
                </c:pt>
                <c:pt idx="91">
                  <c:v>22</c:v>
                </c:pt>
                <c:pt idx="92">
                  <c:v>24</c:v>
                </c:pt>
                <c:pt idx="93">
                  <c:v>20</c:v>
                </c:pt>
                <c:pt idx="94">
                  <c:v>18</c:v>
                </c:pt>
                <c:pt idx="95">
                  <c:v>26</c:v>
                </c:pt>
                <c:pt idx="96">
                  <c:v>25</c:v>
                </c:pt>
                <c:pt idx="97">
                  <c:v>19</c:v>
                </c:pt>
                <c:pt idx="98">
                  <c:v>20</c:v>
                </c:pt>
                <c:pt idx="99">
                  <c:v>28</c:v>
                </c:pt>
                <c:pt idx="100">
                  <c:v>22</c:v>
                </c:pt>
                <c:pt idx="101">
                  <c:v>20</c:v>
                </c:pt>
                <c:pt idx="102">
                  <c:v>20</c:v>
                </c:pt>
                <c:pt idx="103">
                  <c:v>22</c:v>
                </c:pt>
                <c:pt idx="104">
                  <c:v>16</c:v>
                </c:pt>
                <c:pt idx="105">
                  <c:v>20</c:v>
                </c:pt>
                <c:pt idx="106">
                  <c:v>22</c:v>
                </c:pt>
                <c:pt idx="107">
                  <c:v>22</c:v>
                </c:pt>
                <c:pt idx="108">
                  <c:v>18</c:v>
                </c:pt>
                <c:pt idx="109">
                  <c:v>11</c:v>
                </c:pt>
                <c:pt idx="110">
                  <c:v>26</c:v>
                </c:pt>
                <c:pt idx="111">
                  <c:v>18</c:v>
                </c:pt>
                <c:pt idx="112">
                  <c:v>20</c:v>
                </c:pt>
                <c:pt idx="113">
                  <c:v>23</c:v>
                </c:pt>
                <c:pt idx="114">
                  <c:v>25</c:v>
                </c:pt>
                <c:pt idx="115">
                  <c:v>26</c:v>
                </c:pt>
                <c:pt idx="116">
                  <c:v>32</c:v>
                </c:pt>
                <c:pt idx="117">
                  <c:v>20</c:v>
                </c:pt>
                <c:pt idx="118">
                  <c:v>21</c:v>
                </c:pt>
                <c:pt idx="119">
                  <c:v>23</c:v>
                </c:pt>
                <c:pt idx="120">
                  <c:v>25</c:v>
                </c:pt>
                <c:pt idx="121">
                  <c:v>25</c:v>
                </c:pt>
                <c:pt idx="122">
                  <c:v>23</c:v>
                </c:pt>
                <c:pt idx="123">
                  <c:v>25</c:v>
                </c:pt>
                <c:pt idx="124">
                  <c:v>25</c:v>
                </c:pt>
                <c:pt idx="125">
                  <c:v>20</c:v>
                </c:pt>
                <c:pt idx="126">
                  <c:v>17</c:v>
                </c:pt>
                <c:pt idx="127">
                  <c:v>13</c:v>
                </c:pt>
                <c:pt idx="128">
                  <c:v>17</c:v>
                </c:pt>
                <c:pt idx="129">
                  <c:v>21</c:v>
                </c:pt>
                <c:pt idx="130">
                  <c:v>32</c:v>
                </c:pt>
                <c:pt idx="131">
                  <c:v>21</c:v>
                </c:pt>
                <c:pt idx="132">
                  <c:v>18</c:v>
                </c:pt>
                <c:pt idx="133">
                  <c:v>25</c:v>
                </c:pt>
                <c:pt idx="134">
                  <c:v>28</c:v>
                </c:pt>
                <c:pt idx="135">
                  <c:v>23</c:v>
                </c:pt>
                <c:pt idx="136">
                  <c:v>30</c:v>
                </c:pt>
                <c:pt idx="137">
                  <c:v>32</c:v>
                </c:pt>
                <c:pt idx="138">
                  <c:v>25</c:v>
                </c:pt>
                <c:pt idx="139">
                  <c:v>25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90C-4B98-B3FD-4728464460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499712"/>
        <c:axId val="66501248"/>
      </c:lineChart>
      <c:dateAx>
        <c:axId val="66499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501248"/>
        <c:crosses val="autoZero"/>
        <c:auto val="1"/>
        <c:lblOffset val="100"/>
        <c:baseTimeUnit val="days"/>
      </c:dateAx>
      <c:valAx>
        <c:axId val="6650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49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2400" b="1" i="0" kern="1200" baseline="0" dirty="0">
                <a:solidFill>
                  <a:srgbClr val="000000"/>
                </a:solidFill>
                <a:effectLst/>
              </a:rPr>
              <a:t>NW 2017 Reported </a:t>
            </a:r>
            <a:r>
              <a:rPr lang="en-US" sz="2400" b="1" i="0" kern="1200" baseline="0" dirty="0" smtClean="0">
                <a:solidFill>
                  <a:srgbClr val="000000"/>
                </a:solidFill>
                <a:effectLst/>
              </a:rPr>
              <a:t>Fires</a:t>
            </a:r>
            <a:endParaRPr lang="en-US" sz="2400" b="1" i="0" kern="1200" baseline="0" dirty="0">
              <a:solidFill>
                <a:srgbClr val="000000"/>
              </a:solidFill>
              <a:effectLst/>
            </a:endParaRPr>
          </a:p>
          <a:p>
            <a:pPr>
              <a:defRPr sz="1800"/>
            </a:pPr>
            <a:r>
              <a:rPr lang="en-US" sz="1400" b="1" i="0" kern="1200" baseline="0" dirty="0">
                <a:solidFill>
                  <a:srgbClr val="000000"/>
                </a:solidFill>
                <a:effectLst/>
              </a:rPr>
              <a:t>10-Year Average (2006-2015): </a:t>
            </a:r>
            <a:r>
              <a:rPr lang="en-US" sz="1400" b="1" i="0" kern="1200" baseline="0" dirty="0">
                <a:solidFill>
                  <a:srgbClr val="C00000"/>
                </a:solidFill>
                <a:effectLst/>
              </a:rPr>
              <a:t>4,123</a:t>
            </a:r>
            <a:endParaRPr lang="en-US" sz="1400" dirty="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7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</c:spPr>
          </c:dPt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layout>
                <c:manualLayout>
                  <c:x val="0"/>
                  <c:y val="-1.96801968019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'NW 10 YR'!$A$12:$A$29</c:f>
              <c:numCache>
                <c:formatCode>0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 formatCode="General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'NW 10 YR'!$F$12:$F$29</c:f>
              <c:numCache>
                <c:formatCode>#,##0</c:formatCode>
                <c:ptCount val="18"/>
                <c:pt idx="0">
                  <c:v>3248</c:v>
                </c:pt>
                <c:pt idx="1">
                  <c:v>4667</c:v>
                </c:pt>
                <c:pt idx="2">
                  <c:v>4383</c:v>
                </c:pt>
                <c:pt idx="3">
                  <c:v>4201</c:v>
                </c:pt>
                <c:pt idx="4">
                  <c:v>4031</c:v>
                </c:pt>
                <c:pt idx="5">
                  <c:v>2868</c:v>
                </c:pt>
                <c:pt idx="6">
                  <c:v>5498</c:v>
                </c:pt>
                <c:pt idx="7">
                  <c:v>4848</c:v>
                </c:pt>
                <c:pt idx="8">
                  <c:v>4889</c:v>
                </c:pt>
                <c:pt idx="9">
                  <c:v>3845</c:v>
                </c:pt>
                <c:pt idx="10">
                  <c:v>2953</c:v>
                </c:pt>
                <c:pt idx="11">
                  <c:v>2700</c:v>
                </c:pt>
                <c:pt idx="12">
                  <c:v>2935</c:v>
                </c:pt>
                <c:pt idx="13">
                  <c:v>4389</c:v>
                </c:pt>
                <c:pt idx="14">
                  <c:v>4572</c:v>
                </c:pt>
                <c:pt idx="15">
                  <c:v>4603</c:v>
                </c:pt>
                <c:pt idx="16">
                  <c:v>2416</c:v>
                </c:pt>
                <c:pt idx="17">
                  <c:v>3275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01234176"/>
        <c:axId val="101236096"/>
      </c:barChart>
      <c:catAx>
        <c:axId val="1012341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  <c:overlay val="0"/>
        </c:title>
        <c:numFmt formatCode="0" sourceLinked="1"/>
        <c:majorTickMark val="none"/>
        <c:minorTickMark val="out"/>
        <c:tickLblPos val="nextTo"/>
        <c:crossAx val="101236096"/>
        <c:crosses val="autoZero"/>
        <c:auto val="1"/>
        <c:lblAlgn val="ctr"/>
        <c:lblOffset val="100"/>
        <c:tickLblSkip val="1"/>
        <c:noMultiLvlLbl val="0"/>
      </c:catAx>
      <c:valAx>
        <c:axId val="1012360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Fires</a:t>
                </a:r>
              </a:p>
            </c:rich>
          </c:tx>
          <c:layout/>
          <c:overlay val="0"/>
        </c:title>
        <c:numFmt formatCode="#,##0" sourceLinked="1"/>
        <c:majorTickMark val="none"/>
        <c:minorTickMark val="none"/>
        <c:tickLblPos val="nextTo"/>
        <c:crossAx val="101234176"/>
        <c:crosses val="autoZero"/>
        <c:crossBetween val="between"/>
      </c:valAx>
    </c:plotArea>
    <c:plotVisOnly val="1"/>
    <c:dispBlanksAs val="gap"/>
    <c:showDLblsOverMax val="0"/>
  </c:chart>
  <c:spPr>
    <a:ln w="9525">
      <a:solidFill>
        <a:schemeClr val="tx1"/>
      </a:solidFill>
    </a:ln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2400" b="1" i="0" baseline="0" dirty="0">
                <a:effectLst/>
              </a:rPr>
              <a:t>NW 2017 Reported Acres Burned </a:t>
            </a:r>
          </a:p>
          <a:p>
            <a:pPr>
              <a:defRPr sz="1400"/>
            </a:pPr>
            <a:r>
              <a:rPr lang="en-US" sz="1400" b="1" i="0" kern="1200" baseline="0" dirty="0">
                <a:solidFill>
                  <a:srgbClr val="000000"/>
                </a:solidFill>
                <a:effectLst/>
              </a:rPr>
              <a:t>10-Year Average (2006-2015): </a:t>
            </a:r>
            <a:r>
              <a:rPr lang="en-US" sz="1400" b="1" i="0" kern="1200" baseline="0" dirty="0">
                <a:solidFill>
                  <a:srgbClr val="C00000"/>
                </a:solidFill>
                <a:effectLst/>
              </a:rPr>
              <a:t>757,828</a:t>
            </a:r>
            <a:endParaRPr lang="en-US" sz="1400" dirty="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Pt>
            <c:idx val="9"/>
            <c:invertIfNegative val="0"/>
            <c:bubble3D val="0"/>
          </c:dPt>
          <c:dPt>
            <c:idx val="1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7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</c:spPr>
          </c:dPt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layout>
                <c:manualLayout>
                  <c:x val="0"/>
                  <c:y val="-2.58899676375404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'NW 10 YR'!$A$12:$A$29</c:f>
              <c:numCache>
                <c:formatCode>0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 formatCode="General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'NW 10 YR'!$G$12:$G$29</c:f>
              <c:numCache>
                <c:formatCode>#,##0</c:formatCode>
                <c:ptCount val="18"/>
                <c:pt idx="0">
                  <c:v>479221</c:v>
                </c:pt>
                <c:pt idx="1">
                  <c:v>611371</c:v>
                </c:pt>
                <c:pt idx="2">
                  <c:v>1077491</c:v>
                </c:pt>
                <c:pt idx="3">
                  <c:v>327328</c:v>
                </c:pt>
                <c:pt idx="4">
                  <c:v>115612</c:v>
                </c:pt>
                <c:pt idx="5">
                  <c:v>210148</c:v>
                </c:pt>
                <c:pt idx="6">
                  <c:v>761313</c:v>
                </c:pt>
                <c:pt idx="7">
                  <c:v>804665</c:v>
                </c:pt>
                <c:pt idx="8">
                  <c:v>178608</c:v>
                </c:pt>
                <c:pt idx="9">
                  <c:v>171102</c:v>
                </c:pt>
                <c:pt idx="10">
                  <c:v>151960</c:v>
                </c:pt>
                <c:pt idx="11">
                  <c:v>280674</c:v>
                </c:pt>
                <c:pt idx="12">
                  <c:v>1518979</c:v>
                </c:pt>
                <c:pt idx="13">
                  <c:v>503993</c:v>
                </c:pt>
                <c:pt idx="14">
                  <c:v>1383514</c:v>
                </c:pt>
                <c:pt idx="15">
                  <c:v>1823473</c:v>
                </c:pt>
                <c:pt idx="16">
                  <c:v>499168</c:v>
                </c:pt>
                <c:pt idx="17">
                  <c:v>1120000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66889216"/>
        <c:axId val="66891136"/>
      </c:barChart>
      <c:catAx>
        <c:axId val="668892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  <c:overlay val="0"/>
        </c:title>
        <c:numFmt formatCode="0" sourceLinked="1"/>
        <c:majorTickMark val="none"/>
        <c:minorTickMark val="out"/>
        <c:tickLblPos val="nextTo"/>
        <c:crossAx val="66891136"/>
        <c:crosses val="autoZero"/>
        <c:auto val="1"/>
        <c:lblAlgn val="ctr"/>
        <c:lblOffset val="100"/>
        <c:tickLblSkip val="1"/>
        <c:noMultiLvlLbl val="0"/>
      </c:catAx>
      <c:valAx>
        <c:axId val="66891136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Acres</a:t>
                </a:r>
              </a:p>
            </c:rich>
          </c:tx>
          <c:layout/>
          <c:overlay val="0"/>
        </c:title>
        <c:numFmt formatCode="#,##0" sourceLinked="1"/>
        <c:majorTickMark val="none"/>
        <c:minorTickMark val="none"/>
        <c:tickLblPos val="nextTo"/>
        <c:crossAx val="66889216"/>
        <c:crosses val="autoZero"/>
        <c:crossBetween val="between"/>
        <c:majorUnit val="500000"/>
        <c:minorUnit val="100000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0.76458</cdr:x>
      <cdr:y>0.31667</cdr:y>
    </cdr:from>
    <cdr:to>
      <cdr:x>0.97823</cdr:x>
      <cdr:y>0.51736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893924" y="723901"/>
          <a:ext cx="1367531" cy="4587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en-US" sz="10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0.76458</cdr:x>
      <cdr:y>0.31667</cdr:y>
    </cdr:from>
    <cdr:to>
      <cdr:x>0.97823</cdr:x>
      <cdr:y>0.51736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893924" y="723901"/>
          <a:ext cx="1367531" cy="4587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en-US" sz="1000"/>
        </a:p>
      </cdr:txBody>
    </cdr:sp>
  </cdr:relSizeAnchor>
  <cdr:relSizeAnchor xmlns:cdr="http://schemas.openxmlformats.org/drawingml/2006/chartDrawing">
    <cdr:from>
      <cdr:x>0.76458</cdr:x>
      <cdr:y>0.31667</cdr:y>
    </cdr:from>
    <cdr:to>
      <cdr:x>0.97823</cdr:x>
      <cdr:y>0.51736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893924" y="723901"/>
          <a:ext cx="1367531" cy="4587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en-US" sz="1000"/>
        </a:p>
      </cdr:txBody>
    </cdr:sp>
  </cdr:relSizeAnchor>
  <cdr:relSizeAnchor xmlns:cdr="http://schemas.openxmlformats.org/drawingml/2006/chartDrawing">
    <cdr:from>
      <cdr:x>0.76458</cdr:x>
      <cdr:y>0.31667</cdr:y>
    </cdr:from>
    <cdr:to>
      <cdr:x>0.97823</cdr:x>
      <cdr:y>0.51736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893924" y="723901"/>
          <a:ext cx="1367531" cy="4587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en-US" sz="1000"/>
        </a:p>
      </cdr:txBody>
    </cdr:sp>
  </cdr:relSizeAnchor>
  <cdr:relSizeAnchor xmlns:cdr="http://schemas.openxmlformats.org/drawingml/2006/chartDrawing">
    <cdr:from>
      <cdr:x>0.76458</cdr:x>
      <cdr:y>0.31667</cdr:y>
    </cdr:from>
    <cdr:to>
      <cdr:x>0.97823</cdr:x>
      <cdr:y>0.51736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893924" y="723901"/>
          <a:ext cx="1367531" cy="4587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en-US" sz="10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7F500-520D-4140-8C2B-E822DF8F1739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D191D-091B-487D-9382-751615324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559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asdfasdfad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2D191D-091B-487D-9382-751615324D17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92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3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50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48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360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446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391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94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786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837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356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1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663EB-2133-403D-9102-29E8C43C6727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61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gacc.nifc.gov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1" name="Text Box 3"/>
          <p:cNvSpPr txBox="1">
            <a:spLocks noChangeArrowheads="1"/>
          </p:cNvSpPr>
          <p:nvPr/>
        </p:nvSpPr>
        <p:spPr bwMode="auto">
          <a:xfrm>
            <a:off x="3733800" y="6142857"/>
            <a:ext cx="4724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4000" b="1" dirty="0">
                <a:latin typeface="Arial Narrow" pitchFamily="34" charset="0"/>
              </a:rPr>
              <a:t>John </a:t>
            </a:r>
            <a:r>
              <a:rPr lang="en-US" sz="4000" b="1" dirty="0" err="1">
                <a:latin typeface="Arial Narrow" pitchFamily="34" charset="0"/>
              </a:rPr>
              <a:t>Saltenberger</a:t>
            </a:r>
            <a:endParaRPr lang="en-US" sz="4000" b="1" dirty="0">
              <a:latin typeface="Arial Narrow" pitchFamily="34" charset="0"/>
            </a:endParaRPr>
          </a:p>
        </p:txBody>
      </p:sp>
      <p:pic>
        <p:nvPicPr>
          <p:cNvPr id="18435" name="Picture 4" descr="USFWS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086" y="3429000"/>
            <a:ext cx="235902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5" descr="DOI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359062"/>
            <a:ext cx="3048000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0694" name="Text Box 6"/>
          <p:cNvSpPr txBox="1">
            <a:spLocks noChangeArrowheads="1"/>
          </p:cNvSpPr>
          <p:nvPr/>
        </p:nvSpPr>
        <p:spPr bwMode="auto">
          <a:xfrm>
            <a:off x="2286000" y="37891"/>
            <a:ext cx="7010400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6600" b="1" dirty="0" smtClean="0">
                <a:latin typeface="+mn-lt"/>
              </a:rPr>
              <a:t>Eagle Creek Fire  </a:t>
            </a:r>
            <a:endParaRPr lang="en-US" sz="6600" b="1" dirty="0">
              <a:latin typeface="+mn-lt"/>
            </a:endParaRPr>
          </a:p>
          <a:p>
            <a:pPr algn="ctr" eaLnBrk="1" hangingPunct="1"/>
            <a:r>
              <a:rPr lang="en-US" sz="5400" b="1" dirty="0">
                <a:latin typeface="+mn-lt"/>
              </a:rPr>
              <a:t>Summary</a:t>
            </a:r>
          </a:p>
          <a:p>
            <a:pPr algn="ctr" eaLnBrk="1" hangingPunct="1"/>
            <a:r>
              <a:rPr lang="en-US" sz="5400" b="1" dirty="0">
                <a:latin typeface="+mn-lt"/>
              </a:rPr>
              <a:t>Oregon AMS</a:t>
            </a:r>
          </a:p>
          <a:p>
            <a:pPr algn="ctr" eaLnBrk="1" hangingPunct="1"/>
            <a:r>
              <a:rPr lang="en-US" sz="5400" b="1" dirty="0" smtClean="0">
                <a:latin typeface="+mn-lt"/>
              </a:rPr>
              <a:t>Nov 16</a:t>
            </a:r>
            <a:r>
              <a:rPr lang="en-US" sz="5400" b="1" baseline="30000" dirty="0" smtClean="0">
                <a:latin typeface="+mn-lt"/>
              </a:rPr>
              <a:t>th</a:t>
            </a:r>
            <a:r>
              <a:rPr lang="en-US" sz="5400" b="1" dirty="0" smtClean="0">
                <a:latin typeface="+mn-lt"/>
              </a:rPr>
              <a:t> 2017</a:t>
            </a:r>
            <a:endParaRPr lang="en-US" sz="5400" b="1" dirty="0">
              <a:latin typeface="+mn-lt"/>
            </a:endParaRPr>
          </a:p>
        </p:txBody>
      </p:sp>
      <p:pic>
        <p:nvPicPr>
          <p:cNvPr id="7" name="Picture 6" descr="O:\gis\LOGOS\nwcc_logo\NWCC Logo Main Desig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2590800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IMET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54175"/>
            <a:ext cx="316865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8287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3872" y="152400"/>
            <a:ext cx="8247063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extrusionH="19050" contourW="50800">
            <a:bevelT/>
            <a:bevelB/>
            <a:contourClr>
              <a:schemeClr val="tx2">
                <a:lumMod val="50000"/>
              </a:schemeClr>
            </a:contourClr>
          </a:sp3d>
        </p:spPr>
      </p:pic>
      <p:pic>
        <p:nvPicPr>
          <p:cNvPr id="3" name="Picture 2" descr="Map of Geographic Area Coordination Cent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87" y="1290695"/>
            <a:ext cx="806823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1" descr="ps_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075" y="5867400"/>
            <a:ext cx="7969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787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9"/>
          <p:cNvSpPr>
            <a:spLocks noGrp="1" noRot="1" noChangeArrowheads="1"/>
          </p:cNvSpPr>
          <p:nvPr>
            <p:ph idx="1"/>
          </p:nvPr>
        </p:nvSpPr>
        <p:spPr>
          <a:xfrm>
            <a:off x="-408456" y="21236"/>
            <a:ext cx="9144000" cy="4927600"/>
          </a:xfrm>
          <a:noFill/>
        </p:spPr>
        <p:txBody>
          <a:bodyPr>
            <a:normAutofit fontScale="85000" lnSpcReduction="20000"/>
          </a:bodyPr>
          <a:lstStyle/>
          <a:p>
            <a:pPr algn="ctr" eaLnBrk="1" hangingPunct="1">
              <a:buFontTx/>
              <a:buNone/>
            </a:pPr>
            <a:r>
              <a:rPr lang="en-US" sz="4000" dirty="0"/>
              <a:t>     </a:t>
            </a:r>
            <a:r>
              <a:rPr lang="en-US" sz="3900" b="1" dirty="0"/>
              <a:t>Northwest Interagency Coordination Center</a:t>
            </a:r>
            <a:endParaRPr lang="en-US" sz="5200" b="1" dirty="0"/>
          </a:p>
          <a:p>
            <a:pPr marL="457200" lvl="1" indent="0" eaLnBrk="1" hangingPunct="1">
              <a:buNone/>
            </a:pPr>
            <a:r>
              <a:rPr lang="en-US" sz="4700" dirty="0" smtClean="0"/>
              <a:t>DAILY MOVEMENT OF:</a:t>
            </a:r>
          </a:p>
          <a:p>
            <a:pPr lvl="1" eaLnBrk="1" hangingPunct="1">
              <a:buFontTx/>
              <a:buChar char="-"/>
            </a:pPr>
            <a:r>
              <a:rPr lang="en-US" sz="4700" dirty="0" smtClean="0"/>
              <a:t>Air Tankers</a:t>
            </a:r>
          </a:p>
          <a:p>
            <a:pPr lvl="1" eaLnBrk="1" hangingPunct="1">
              <a:buFontTx/>
              <a:buChar char="-"/>
            </a:pPr>
            <a:r>
              <a:rPr lang="en-US" sz="4700" dirty="0" smtClean="0"/>
              <a:t>Hotshot Crews</a:t>
            </a:r>
            <a:endParaRPr lang="en-US" sz="4700" dirty="0"/>
          </a:p>
          <a:p>
            <a:pPr lvl="1" eaLnBrk="1" hangingPunct="1"/>
            <a:r>
              <a:rPr lang="en-US" sz="4700" dirty="0" smtClean="0"/>
              <a:t>Helicopters</a:t>
            </a:r>
            <a:endParaRPr lang="en-US" sz="4700" dirty="0"/>
          </a:p>
          <a:p>
            <a:pPr lvl="1" eaLnBrk="1" hangingPunct="1"/>
            <a:r>
              <a:rPr lang="en-US" sz="4700" dirty="0" smtClean="0"/>
              <a:t>Smoke Jumpers</a:t>
            </a:r>
          </a:p>
          <a:p>
            <a:pPr lvl="1" eaLnBrk="1" hangingPunct="1"/>
            <a:r>
              <a:rPr lang="en-US" sz="4700" dirty="0" err="1" smtClean="0"/>
              <a:t>Rapellers</a:t>
            </a:r>
            <a:endParaRPr lang="en-US" sz="4700" dirty="0" smtClean="0"/>
          </a:p>
          <a:p>
            <a:pPr lvl="1" eaLnBrk="1" hangingPunct="1"/>
            <a:r>
              <a:rPr lang="en-US" sz="4700" dirty="0" smtClean="0"/>
              <a:t>Engines</a:t>
            </a:r>
            <a:endParaRPr lang="en-US" sz="4700" dirty="0"/>
          </a:p>
          <a:p>
            <a:pPr marL="914400" lvl="2" indent="0" eaLnBrk="1" hangingPunct="1">
              <a:buNone/>
            </a:pPr>
            <a:endParaRPr lang="en-US" sz="5800" dirty="0"/>
          </a:p>
        </p:txBody>
      </p:sp>
      <p:sp>
        <p:nvSpPr>
          <p:cNvPr id="2" name="AutoShape 2" descr="Image result for smokejumpe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372" y="609600"/>
            <a:ext cx="38957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2862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stag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951" y="609600"/>
            <a:ext cx="47879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6" descr="USDA_FS_0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575" y="4088871"/>
            <a:ext cx="37465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9"/>
          <p:cNvSpPr>
            <a:spLocks noGrp="1" noRot="1" noChangeArrowheads="1"/>
          </p:cNvSpPr>
          <p:nvPr>
            <p:ph idx="1"/>
          </p:nvPr>
        </p:nvSpPr>
        <p:spPr>
          <a:xfrm>
            <a:off x="-408456" y="21236"/>
            <a:ext cx="9144000" cy="4927600"/>
          </a:xfrm>
          <a:noFill/>
        </p:spPr>
        <p:txBody>
          <a:bodyPr>
            <a:normAutofit fontScale="70000" lnSpcReduction="20000"/>
          </a:bodyPr>
          <a:lstStyle/>
          <a:p>
            <a:pPr algn="ctr" eaLnBrk="1" hangingPunct="1">
              <a:buFontTx/>
              <a:buNone/>
            </a:pPr>
            <a:r>
              <a:rPr lang="en-US" sz="4000" dirty="0"/>
              <a:t>     </a:t>
            </a:r>
            <a:r>
              <a:rPr lang="en-US" sz="5200" b="1" dirty="0"/>
              <a:t>Northwest Interagency Coordination Center</a:t>
            </a:r>
          </a:p>
          <a:p>
            <a:pPr marL="457200" lvl="1" indent="0" eaLnBrk="1" hangingPunct="1">
              <a:buNone/>
            </a:pPr>
            <a:r>
              <a:rPr lang="en-US" sz="5800" dirty="0"/>
              <a:t>Fire Workload</a:t>
            </a:r>
          </a:p>
          <a:p>
            <a:pPr lvl="1" eaLnBrk="1" hangingPunct="1"/>
            <a:r>
              <a:rPr lang="en-US" sz="5800" dirty="0"/>
              <a:t>Status Reporting</a:t>
            </a:r>
          </a:p>
          <a:p>
            <a:pPr lvl="1" eaLnBrk="1" hangingPunct="1"/>
            <a:r>
              <a:rPr lang="en-US" sz="5800" dirty="0" smtClean="0"/>
              <a:t>Logistic </a:t>
            </a:r>
            <a:r>
              <a:rPr lang="en-US" sz="5800" dirty="0"/>
              <a:t>Support</a:t>
            </a:r>
          </a:p>
          <a:p>
            <a:pPr lvl="1" eaLnBrk="1" hangingPunct="1"/>
            <a:r>
              <a:rPr lang="en-US" sz="5800" dirty="0"/>
              <a:t> Planning</a:t>
            </a:r>
          </a:p>
          <a:p>
            <a:pPr lvl="2" eaLnBrk="1" hangingPunct="1"/>
            <a:r>
              <a:rPr lang="en-US" sz="5800" dirty="0"/>
              <a:t>Prioritizing</a:t>
            </a:r>
          </a:p>
          <a:p>
            <a:pPr lvl="2" eaLnBrk="1" hangingPunct="1"/>
            <a:r>
              <a:rPr lang="en-US" sz="5800" dirty="0"/>
              <a:t>Pre-positioning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990600" y="4724400"/>
            <a:ext cx="568027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2" eaLnBrk="1" hangingPunct="1"/>
            <a:r>
              <a:rPr lang="en-US" sz="4800" b="1" i="1" dirty="0">
                <a:solidFill>
                  <a:srgbClr val="FF0000"/>
                </a:solidFill>
              </a:rPr>
              <a:t>3-5 day planning</a:t>
            </a:r>
          </a:p>
          <a:p>
            <a:pPr lvl="2" eaLnBrk="1" hangingPunct="1"/>
            <a:r>
              <a:rPr lang="en-US" sz="4800" b="1" i="1" dirty="0">
                <a:solidFill>
                  <a:srgbClr val="FF0000"/>
                </a:solidFill>
              </a:rPr>
              <a:t>window is crucial</a:t>
            </a:r>
            <a:r>
              <a:rPr lang="en-US" sz="4400" i="1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066348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3986" y="1905000"/>
            <a:ext cx="4317785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/>
              <a:t>Tracking Daily </a:t>
            </a:r>
          </a:p>
          <a:p>
            <a:pPr algn="ctr"/>
            <a:r>
              <a:rPr lang="en-US" sz="5400" b="1" dirty="0"/>
              <a:t>Fire </a:t>
            </a:r>
            <a:r>
              <a:rPr lang="en-US" sz="5400" b="1" dirty="0" smtClean="0"/>
              <a:t>Danger</a:t>
            </a:r>
          </a:p>
          <a:p>
            <a:pPr algn="ctr"/>
            <a:r>
              <a:rPr lang="en-US" sz="5400" b="1" dirty="0" smtClean="0"/>
              <a:t>2017</a:t>
            </a:r>
            <a:endParaRPr lang="en-US" sz="5400" dirty="0"/>
          </a:p>
        </p:txBody>
      </p:sp>
      <p:pic>
        <p:nvPicPr>
          <p:cNvPr id="5" name="Picture 4" descr="http://static.panoramio.com/photos/large/368708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2" r="18905"/>
          <a:stretch/>
        </p:blipFill>
        <p:spPr bwMode="auto">
          <a:xfrm>
            <a:off x="4391771" y="762000"/>
            <a:ext cx="4569349" cy="518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949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78486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Up Arrow 3"/>
          <p:cNvSpPr/>
          <p:nvPr/>
        </p:nvSpPr>
        <p:spPr>
          <a:xfrm rot="8675202">
            <a:off x="4281227" y="2377201"/>
            <a:ext cx="717904" cy="105123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772886"/>
            <a:ext cx="3505200" cy="1938992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Historical Average Peak </a:t>
            </a:r>
          </a:p>
          <a:p>
            <a:pPr algn="ctr"/>
            <a:r>
              <a:rPr lang="en-US" sz="4000" b="1" dirty="0"/>
              <a:t>Aug 10</a:t>
            </a:r>
          </a:p>
        </p:txBody>
      </p:sp>
      <p:sp>
        <p:nvSpPr>
          <p:cNvPr id="2" name="Rectangle 1"/>
          <p:cNvSpPr/>
          <p:nvPr/>
        </p:nvSpPr>
        <p:spPr>
          <a:xfrm>
            <a:off x="372980" y="14959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Typical summer rise in Regional Fire Danger</a:t>
            </a:r>
          </a:p>
        </p:txBody>
      </p:sp>
      <p:sp>
        <p:nvSpPr>
          <p:cNvPr id="7" name="Up Arrow 6"/>
          <p:cNvSpPr/>
          <p:nvPr/>
        </p:nvSpPr>
        <p:spPr>
          <a:xfrm rot="18976362">
            <a:off x="873359" y="4815846"/>
            <a:ext cx="717904" cy="105123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47800" y="5105400"/>
            <a:ext cx="3505200" cy="1323439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Begin tracking</a:t>
            </a:r>
          </a:p>
          <a:p>
            <a:pPr algn="ctr"/>
            <a:r>
              <a:rPr lang="en-US" sz="4000" b="1" dirty="0"/>
              <a:t>June 1</a:t>
            </a:r>
          </a:p>
        </p:txBody>
      </p:sp>
      <p:sp>
        <p:nvSpPr>
          <p:cNvPr id="9" name="Up Arrow 8"/>
          <p:cNvSpPr/>
          <p:nvPr/>
        </p:nvSpPr>
        <p:spPr>
          <a:xfrm rot="21072962">
            <a:off x="7351421" y="3886390"/>
            <a:ext cx="717904" cy="105123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554580" y="4986270"/>
            <a:ext cx="3505200" cy="1323439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End tracking</a:t>
            </a:r>
          </a:p>
          <a:p>
            <a:pPr algn="ctr"/>
            <a:r>
              <a:rPr lang="en-US" sz="4000" b="1" dirty="0"/>
              <a:t>October 1</a:t>
            </a:r>
          </a:p>
        </p:txBody>
      </p:sp>
      <p:sp>
        <p:nvSpPr>
          <p:cNvPr id="6" name="Freeform 5"/>
          <p:cNvSpPr/>
          <p:nvPr/>
        </p:nvSpPr>
        <p:spPr>
          <a:xfrm>
            <a:off x="943997" y="3341914"/>
            <a:ext cx="6643346" cy="1644356"/>
          </a:xfrm>
          <a:custGeom>
            <a:avLst/>
            <a:gdLst>
              <a:gd name="connsiteX0" fmla="*/ 6643346 w 6643346"/>
              <a:gd name="connsiteY0" fmla="*/ 544286 h 1644356"/>
              <a:gd name="connsiteX1" fmla="*/ 6588917 w 6643346"/>
              <a:gd name="connsiteY1" fmla="*/ 511629 h 1644356"/>
              <a:gd name="connsiteX2" fmla="*/ 6490946 w 6643346"/>
              <a:gd name="connsiteY2" fmla="*/ 468086 h 1644356"/>
              <a:gd name="connsiteX3" fmla="*/ 6469174 w 6643346"/>
              <a:gd name="connsiteY3" fmla="*/ 446315 h 1644356"/>
              <a:gd name="connsiteX4" fmla="*/ 6403860 w 6643346"/>
              <a:gd name="connsiteY4" fmla="*/ 457200 h 1644356"/>
              <a:gd name="connsiteX5" fmla="*/ 6392974 w 6643346"/>
              <a:gd name="connsiteY5" fmla="*/ 489857 h 1644356"/>
              <a:gd name="connsiteX6" fmla="*/ 6371203 w 6643346"/>
              <a:gd name="connsiteY6" fmla="*/ 424543 h 1644356"/>
              <a:gd name="connsiteX7" fmla="*/ 6305889 w 6643346"/>
              <a:gd name="connsiteY7" fmla="*/ 402772 h 1644356"/>
              <a:gd name="connsiteX8" fmla="*/ 6251460 w 6643346"/>
              <a:gd name="connsiteY8" fmla="*/ 413657 h 1644356"/>
              <a:gd name="connsiteX9" fmla="*/ 6164374 w 6643346"/>
              <a:gd name="connsiteY9" fmla="*/ 478972 h 1644356"/>
              <a:gd name="connsiteX10" fmla="*/ 6142603 w 6643346"/>
              <a:gd name="connsiteY10" fmla="*/ 511629 h 1644356"/>
              <a:gd name="connsiteX11" fmla="*/ 6109946 w 6643346"/>
              <a:gd name="connsiteY11" fmla="*/ 533400 h 1644356"/>
              <a:gd name="connsiteX12" fmla="*/ 6088174 w 6643346"/>
              <a:gd name="connsiteY12" fmla="*/ 555172 h 1644356"/>
              <a:gd name="connsiteX13" fmla="*/ 6033746 w 6643346"/>
              <a:gd name="connsiteY13" fmla="*/ 598715 h 1644356"/>
              <a:gd name="connsiteX14" fmla="*/ 6022860 w 6643346"/>
              <a:gd name="connsiteY14" fmla="*/ 653143 h 1644356"/>
              <a:gd name="connsiteX15" fmla="*/ 6011974 w 6643346"/>
              <a:gd name="connsiteY15" fmla="*/ 620486 h 1644356"/>
              <a:gd name="connsiteX16" fmla="*/ 6001089 w 6643346"/>
              <a:gd name="connsiteY16" fmla="*/ 576943 h 1644356"/>
              <a:gd name="connsiteX17" fmla="*/ 5946660 w 6643346"/>
              <a:gd name="connsiteY17" fmla="*/ 566057 h 1644356"/>
              <a:gd name="connsiteX18" fmla="*/ 5924889 w 6643346"/>
              <a:gd name="connsiteY18" fmla="*/ 533400 h 1644356"/>
              <a:gd name="connsiteX19" fmla="*/ 5892232 w 6643346"/>
              <a:gd name="connsiteY19" fmla="*/ 468086 h 1644356"/>
              <a:gd name="connsiteX20" fmla="*/ 5848689 w 6643346"/>
              <a:gd name="connsiteY20" fmla="*/ 424543 h 1644356"/>
              <a:gd name="connsiteX21" fmla="*/ 5805146 w 6643346"/>
              <a:gd name="connsiteY21" fmla="*/ 381000 h 1644356"/>
              <a:gd name="connsiteX22" fmla="*/ 5761603 w 6643346"/>
              <a:gd name="connsiteY22" fmla="*/ 337457 h 1644356"/>
              <a:gd name="connsiteX23" fmla="*/ 5739832 w 6643346"/>
              <a:gd name="connsiteY23" fmla="*/ 304800 h 1644356"/>
              <a:gd name="connsiteX24" fmla="*/ 5707174 w 6643346"/>
              <a:gd name="connsiteY24" fmla="*/ 293915 h 1644356"/>
              <a:gd name="connsiteX25" fmla="*/ 5620089 w 6643346"/>
              <a:gd name="connsiteY25" fmla="*/ 272143 h 1644356"/>
              <a:gd name="connsiteX26" fmla="*/ 5533003 w 6643346"/>
              <a:gd name="connsiteY26" fmla="*/ 304800 h 1644356"/>
              <a:gd name="connsiteX27" fmla="*/ 5489460 w 6643346"/>
              <a:gd name="connsiteY27" fmla="*/ 391886 h 1644356"/>
              <a:gd name="connsiteX28" fmla="*/ 5435032 w 6643346"/>
              <a:gd name="connsiteY28" fmla="*/ 402772 h 1644356"/>
              <a:gd name="connsiteX29" fmla="*/ 5369717 w 6643346"/>
              <a:gd name="connsiteY29" fmla="*/ 370115 h 1644356"/>
              <a:gd name="connsiteX30" fmla="*/ 5358832 w 6643346"/>
              <a:gd name="connsiteY30" fmla="*/ 337457 h 1644356"/>
              <a:gd name="connsiteX31" fmla="*/ 5326174 w 6643346"/>
              <a:gd name="connsiteY31" fmla="*/ 326572 h 1644356"/>
              <a:gd name="connsiteX32" fmla="*/ 5271746 w 6643346"/>
              <a:gd name="connsiteY32" fmla="*/ 315686 h 1644356"/>
              <a:gd name="connsiteX33" fmla="*/ 5239089 w 6643346"/>
              <a:gd name="connsiteY33" fmla="*/ 326572 h 1644356"/>
              <a:gd name="connsiteX34" fmla="*/ 5173774 w 6643346"/>
              <a:gd name="connsiteY34" fmla="*/ 304800 h 1644356"/>
              <a:gd name="connsiteX35" fmla="*/ 5141117 w 6643346"/>
              <a:gd name="connsiteY35" fmla="*/ 315686 h 1644356"/>
              <a:gd name="connsiteX36" fmla="*/ 5108460 w 6643346"/>
              <a:gd name="connsiteY36" fmla="*/ 293915 h 1644356"/>
              <a:gd name="connsiteX37" fmla="*/ 5021374 w 6643346"/>
              <a:gd name="connsiteY37" fmla="*/ 272143 h 1644356"/>
              <a:gd name="connsiteX38" fmla="*/ 4999603 w 6643346"/>
              <a:gd name="connsiteY38" fmla="*/ 206829 h 1644356"/>
              <a:gd name="connsiteX39" fmla="*/ 4934289 w 6643346"/>
              <a:gd name="connsiteY39" fmla="*/ 185057 h 1644356"/>
              <a:gd name="connsiteX40" fmla="*/ 4868974 w 6643346"/>
              <a:gd name="connsiteY40" fmla="*/ 141515 h 1644356"/>
              <a:gd name="connsiteX41" fmla="*/ 4803660 w 6643346"/>
              <a:gd name="connsiteY41" fmla="*/ 108857 h 1644356"/>
              <a:gd name="connsiteX42" fmla="*/ 4760117 w 6643346"/>
              <a:gd name="connsiteY42" fmla="*/ 76200 h 1644356"/>
              <a:gd name="connsiteX43" fmla="*/ 4585946 w 6643346"/>
              <a:gd name="connsiteY43" fmla="*/ 76200 h 1644356"/>
              <a:gd name="connsiteX44" fmla="*/ 4553289 w 6643346"/>
              <a:gd name="connsiteY44" fmla="*/ 130629 h 1644356"/>
              <a:gd name="connsiteX45" fmla="*/ 4531517 w 6643346"/>
              <a:gd name="connsiteY45" fmla="*/ 152400 h 1644356"/>
              <a:gd name="connsiteX46" fmla="*/ 4466203 w 6643346"/>
              <a:gd name="connsiteY46" fmla="*/ 185057 h 1644356"/>
              <a:gd name="connsiteX47" fmla="*/ 4455317 w 6643346"/>
              <a:gd name="connsiteY47" fmla="*/ 152400 h 1644356"/>
              <a:gd name="connsiteX48" fmla="*/ 4433546 w 6643346"/>
              <a:gd name="connsiteY48" fmla="*/ 119743 h 1644356"/>
              <a:gd name="connsiteX49" fmla="*/ 4400889 w 6643346"/>
              <a:gd name="connsiteY49" fmla="*/ 108857 h 1644356"/>
              <a:gd name="connsiteX50" fmla="*/ 4324689 w 6643346"/>
              <a:gd name="connsiteY50" fmla="*/ 97972 h 1644356"/>
              <a:gd name="connsiteX51" fmla="*/ 4270260 w 6643346"/>
              <a:gd name="connsiteY51" fmla="*/ 54429 h 1644356"/>
              <a:gd name="connsiteX52" fmla="*/ 4139632 w 6643346"/>
              <a:gd name="connsiteY52" fmla="*/ 32657 h 1644356"/>
              <a:gd name="connsiteX53" fmla="*/ 4052546 w 6643346"/>
              <a:gd name="connsiteY53" fmla="*/ 21772 h 1644356"/>
              <a:gd name="connsiteX54" fmla="*/ 3976346 w 6643346"/>
              <a:gd name="connsiteY54" fmla="*/ 0 h 1644356"/>
              <a:gd name="connsiteX55" fmla="*/ 3932803 w 6643346"/>
              <a:gd name="connsiteY55" fmla="*/ 10886 h 1644356"/>
              <a:gd name="connsiteX56" fmla="*/ 3900146 w 6643346"/>
              <a:gd name="connsiteY56" fmla="*/ 32657 h 1644356"/>
              <a:gd name="connsiteX57" fmla="*/ 3878374 w 6643346"/>
              <a:gd name="connsiteY57" fmla="*/ 54429 h 1644356"/>
              <a:gd name="connsiteX58" fmla="*/ 3813060 w 6643346"/>
              <a:gd name="connsiteY58" fmla="*/ 87086 h 1644356"/>
              <a:gd name="connsiteX59" fmla="*/ 3704203 w 6643346"/>
              <a:gd name="connsiteY59" fmla="*/ 108857 h 1644356"/>
              <a:gd name="connsiteX60" fmla="*/ 3682432 w 6643346"/>
              <a:gd name="connsiteY60" fmla="*/ 130629 h 1644356"/>
              <a:gd name="connsiteX61" fmla="*/ 3671546 w 6643346"/>
              <a:gd name="connsiteY61" fmla="*/ 163286 h 1644356"/>
              <a:gd name="connsiteX62" fmla="*/ 3638889 w 6643346"/>
              <a:gd name="connsiteY62" fmla="*/ 174172 h 1644356"/>
              <a:gd name="connsiteX63" fmla="*/ 3628003 w 6643346"/>
              <a:gd name="connsiteY63" fmla="*/ 206829 h 1644356"/>
              <a:gd name="connsiteX64" fmla="*/ 3595346 w 6643346"/>
              <a:gd name="connsiteY64" fmla="*/ 185057 h 1644356"/>
              <a:gd name="connsiteX65" fmla="*/ 3508260 w 6643346"/>
              <a:gd name="connsiteY65" fmla="*/ 141515 h 1644356"/>
              <a:gd name="connsiteX66" fmla="*/ 3301432 w 6643346"/>
              <a:gd name="connsiteY66" fmla="*/ 130629 h 1644356"/>
              <a:gd name="connsiteX67" fmla="*/ 3290546 w 6643346"/>
              <a:gd name="connsiteY67" fmla="*/ 97972 h 1644356"/>
              <a:gd name="connsiteX68" fmla="*/ 3257889 w 6643346"/>
              <a:gd name="connsiteY68" fmla="*/ 87086 h 1644356"/>
              <a:gd name="connsiteX69" fmla="*/ 3149032 w 6643346"/>
              <a:gd name="connsiteY69" fmla="*/ 119743 h 1644356"/>
              <a:gd name="connsiteX70" fmla="*/ 3040174 w 6643346"/>
              <a:gd name="connsiteY70" fmla="*/ 130629 h 1644356"/>
              <a:gd name="connsiteX71" fmla="*/ 3007517 w 6643346"/>
              <a:gd name="connsiteY71" fmla="*/ 141515 h 1644356"/>
              <a:gd name="connsiteX72" fmla="*/ 2996632 w 6643346"/>
              <a:gd name="connsiteY72" fmla="*/ 174172 h 1644356"/>
              <a:gd name="connsiteX73" fmla="*/ 2963974 w 6643346"/>
              <a:gd name="connsiteY73" fmla="*/ 250372 h 1644356"/>
              <a:gd name="connsiteX74" fmla="*/ 2931317 w 6643346"/>
              <a:gd name="connsiteY74" fmla="*/ 261257 h 1644356"/>
              <a:gd name="connsiteX75" fmla="*/ 2898660 w 6643346"/>
              <a:gd name="connsiteY75" fmla="*/ 315686 h 1644356"/>
              <a:gd name="connsiteX76" fmla="*/ 2855117 w 6643346"/>
              <a:gd name="connsiteY76" fmla="*/ 326572 h 1644356"/>
              <a:gd name="connsiteX77" fmla="*/ 2789803 w 6643346"/>
              <a:gd name="connsiteY77" fmla="*/ 348343 h 1644356"/>
              <a:gd name="connsiteX78" fmla="*/ 2746260 w 6643346"/>
              <a:gd name="connsiteY78" fmla="*/ 391886 h 1644356"/>
              <a:gd name="connsiteX79" fmla="*/ 2680946 w 6643346"/>
              <a:gd name="connsiteY79" fmla="*/ 370115 h 1644356"/>
              <a:gd name="connsiteX80" fmla="*/ 2648289 w 6643346"/>
              <a:gd name="connsiteY80" fmla="*/ 381000 h 1644356"/>
              <a:gd name="connsiteX81" fmla="*/ 2615632 w 6643346"/>
              <a:gd name="connsiteY81" fmla="*/ 435429 h 1644356"/>
              <a:gd name="connsiteX82" fmla="*/ 2495889 w 6643346"/>
              <a:gd name="connsiteY82" fmla="*/ 468086 h 1644356"/>
              <a:gd name="connsiteX83" fmla="*/ 2463232 w 6643346"/>
              <a:gd name="connsiteY83" fmla="*/ 478972 h 1644356"/>
              <a:gd name="connsiteX84" fmla="*/ 2397917 w 6643346"/>
              <a:gd name="connsiteY84" fmla="*/ 489857 h 1644356"/>
              <a:gd name="connsiteX85" fmla="*/ 2343489 w 6643346"/>
              <a:gd name="connsiteY85" fmla="*/ 522515 h 1644356"/>
              <a:gd name="connsiteX86" fmla="*/ 2267289 w 6643346"/>
              <a:gd name="connsiteY86" fmla="*/ 544286 h 1644356"/>
              <a:gd name="connsiteX87" fmla="*/ 2256403 w 6643346"/>
              <a:gd name="connsiteY87" fmla="*/ 576943 h 1644356"/>
              <a:gd name="connsiteX88" fmla="*/ 2223746 w 6643346"/>
              <a:gd name="connsiteY88" fmla="*/ 587829 h 1644356"/>
              <a:gd name="connsiteX89" fmla="*/ 2147546 w 6643346"/>
              <a:gd name="connsiteY89" fmla="*/ 609600 h 1644356"/>
              <a:gd name="connsiteX90" fmla="*/ 2125774 w 6643346"/>
              <a:gd name="connsiteY90" fmla="*/ 642257 h 1644356"/>
              <a:gd name="connsiteX91" fmla="*/ 2093117 w 6643346"/>
              <a:gd name="connsiteY91" fmla="*/ 696686 h 1644356"/>
              <a:gd name="connsiteX92" fmla="*/ 2006032 w 6643346"/>
              <a:gd name="connsiteY92" fmla="*/ 718457 h 1644356"/>
              <a:gd name="connsiteX93" fmla="*/ 1973374 w 6643346"/>
              <a:gd name="connsiteY93" fmla="*/ 729343 h 1644356"/>
              <a:gd name="connsiteX94" fmla="*/ 1951603 w 6643346"/>
              <a:gd name="connsiteY94" fmla="*/ 751115 h 1644356"/>
              <a:gd name="connsiteX95" fmla="*/ 1918946 w 6643346"/>
              <a:gd name="connsiteY95" fmla="*/ 762000 h 1644356"/>
              <a:gd name="connsiteX96" fmla="*/ 1875403 w 6643346"/>
              <a:gd name="connsiteY96" fmla="*/ 805543 h 1644356"/>
              <a:gd name="connsiteX97" fmla="*/ 1820974 w 6643346"/>
              <a:gd name="connsiteY97" fmla="*/ 838200 h 1644356"/>
              <a:gd name="connsiteX98" fmla="*/ 1766546 w 6643346"/>
              <a:gd name="connsiteY98" fmla="*/ 892629 h 1644356"/>
              <a:gd name="connsiteX99" fmla="*/ 1744774 w 6643346"/>
              <a:gd name="connsiteY99" fmla="*/ 914400 h 1644356"/>
              <a:gd name="connsiteX100" fmla="*/ 1679460 w 6643346"/>
              <a:gd name="connsiteY100" fmla="*/ 947057 h 1644356"/>
              <a:gd name="connsiteX101" fmla="*/ 1635917 w 6643346"/>
              <a:gd name="connsiteY101" fmla="*/ 1034143 h 1644356"/>
              <a:gd name="connsiteX102" fmla="*/ 1603260 w 6643346"/>
              <a:gd name="connsiteY102" fmla="*/ 1045029 h 1644356"/>
              <a:gd name="connsiteX103" fmla="*/ 1559717 w 6643346"/>
              <a:gd name="connsiteY103" fmla="*/ 990600 h 1644356"/>
              <a:gd name="connsiteX104" fmla="*/ 1472632 w 6643346"/>
              <a:gd name="connsiteY104" fmla="*/ 1001486 h 1644356"/>
              <a:gd name="connsiteX105" fmla="*/ 1461746 w 6643346"/>
              <a:gd name="connsiteY105" fmla="*/ 1034143 h 1644356"/>
              <a:gd name="connsiteX106" fmla="*/ 1331117 w 6643346"/>
              <a:gd name="connsiteY106" fmla="*/ 1066800 h 1644356"/>
              <a:gd name="connsiteX107" fmla="*/ 1298460 w 6643346"/>
              <a:gd name="connsiteY107" fmla="*/ 1077686 h 1644356"/>
              <a:gd name="connsiteX108" fmla="*/ 1222260 w 6643346"/>
              <a:gd name="connsiteY108" fmla="*/ 1153886 h 1644356"/>
              <a:gd name="connsiteX109" fmla="*/ 1069860 w 6643346"/>
              <a:gd name="connsiteY109" fmla="*/ 1164772 h 1644356"/>
              <a:gd name="connsiteX110" fmla="*/ 1037203 w 6643346"/>
              <a:gd name="connsiteY110" fmla="*/ 1186543 h 1644356"/>
              <a:gd name="connsiteX111" fmla="*/ 982774 w 6643346"/>
              <a:gd name="connsiteY111" fmla="*/ 1262743 h 1644356"/>
              <a:gd name="connsiteX112" fmla="*/ 884803 w 6643346"/>
              <a:gd name="connsiteY112" fmla="*/ 1306286 h 1644356"/>
              <a:gd name="connsiteX113" fmla="*/ 841260 w 6643346"/>
              <a:gd name="connsiteY113" fmla="*/ 1360715 h 1644356"/>
              <a:gd name="connsiteX114" fmla="*/ 775946 w 6643346"/>
              <a:gd name="connsiteY114" fmla="*/ 1382486 h 1644356"/>
              <a:gd name="connsiteX115" fmla="*/ 710632 w 6643346"/>
              <a:gd name="connsiteY115" fmla="*/ 1426029 h 1644356"/>
              <a:gd name="connsiteX116" fmla="*/ 667089 w 6643346"/>
              <a:gd name="connsiteY116" fmla="*/ 1469572 h 1644356"/>
              <a:gd name="connsiteX117" fmla="*/ 645317 w 6643346"/>
              <a:gd name="connsiteY117" fmla="*/ 1491343 h 1644356"/>
              <a:gd name="connsiteX118" fmla="*/ 580003 w 6643346"/>
              <a:gd name="connsiteY118" fmla="*/ 1545772 h 1644356"/>
              <a:gd name="connsiteX119" fmla="*/ 471146 w 6643346"/>
              <a:gd name="connsiteY119" fmla="*/ 1513115 h 1644356"/>
              <a:gd name="connsiteX120" fmla="*/ 296974 w 6643346"/>
              <a:gd name="connsiteY120" fmla="*/ 1567543 h 1644356"/>
              <a:gd name="connsiteX121" fmla="*/ 296974 w 6643346"/>
              <a:gd name="connsiteY121" fmla="*/ 1567543 h 1644356"/>
              <a:gd name="connsiteX122" fmla="*/ 231660 w 6643346"/>
              <a:gd name="connsiteY122" fmla="*/ 1589315 h 1644356"/>
              <a:gd name="connsiteX123" fmla="*/ 199003 w 6643346"/>
              <a:gd name="connsiteY123" fmla="*/ 1600200 h 1644356"/>
              <a:gd name="connsiteX124" fmla="*/ 188117 w 6643346"/>
              <a:gd name="connsiteY124" fmla="*/ 1632857 h 1644356"/>
              <a:gd name="connsiteX125" fmla="*/ 122803 w 6643346"/>
              <a:gd name="connsiteY125" fmla="*/ 1632857 h 1644356"/>
              <a:gd name="connsiteX126" fmla="*/ 111917 w 6643346"/>
              <a:gd name="connsiteY126" fmla="*/ 1589315 h 1644356"/>
              <a:gd name="connsiteX127" fmla="*/ 35717 w 6643346"/>
              <a:gd name="connsiteY127" fmla="*/ 1589315 h 1644356"/>
              <a:gd name="connsiteX128" fmla="*/ 3060 w 6643346"/>
              <a:gd name="connsiteY128" fmla="*/ 1600200 h 1644356"/>
              <a:gd name="connsiteX129" fmla="*/ 3060 w 6643346"/>
              <a:gd name="connsiteY129" fmla="*/ 1578429 h 1644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6643346" h="1644356">
                <a:moveTo>
                  <a:pt x="6643346" y="544286"/>
                </a:moveTo>
                <a:cubicBezTo>
                  <a:pt x="6625203" y="533400"/>
                  <a:pt x="6608179" y="520384"/>
                  <a:pt x="6588917" y="511629"/>
                </a:cubicBezTo>
                <a:cubicBezTo>
                  <a:pt x="6518956" y="479828"/>
                  <a:pt x="6538271" y="505945"/>
                  <a:pt x="6490946" y="468086"/>
                </a:cubicBezTo>
                <a:cubicBezTo>
                  <a:pt x="6482932" y="461675"/>
                  <a:pt x="6476431" y="453572"/>
                  <a:pt x="6469174" y="446315"/>
                </a:cubicBezTo>
                <a:cubicBezTo>
                  <a:pt x="6447403" y="449943"/>
                  <a:pt x="6423024" y="446250"/>
                  <a:pt x="6403860" y="457200"/>
                </a:cubicBezTo>
                <a:cubicBezTo>
                  <a:pt x="6393897" y="462893"/>
                  <a:pt x="6401088" y="497971"/>
                  <a:pt x="6392974" y="489857"/>
                </a:cubicBezTo>
                <a:cubicBezTo>
                  <a:pt x="6376747" y="473630"/>
                  <a:pt x="6392974" y="431800"/>
                  <a:pt x="6371203" y="424543"/>
                </a:cubicBezTo>
                <a:lnTo>
                  <a:pt x="6305889" y="402772"/>
                </a:lnTo>
                <a:cubicBezTo>
                  <a:pt x="6287746" y="406400"/>
                  <a:pt x="6268304" y="406001"/>
                  <a:pt x="6251460" y="413657"/>
                </a:cubicBezTo>
                <a:cubicBezTo>
                  <a:pt x="6229571" y="423606"/>
                  <a:pt x="6184265" y="454108"/>
                  <a:pt x="6164374" y="478972"/>
                </a:cubicBezTo>
                <a:cubicBezTo>
                  <a:pt x="6156201" y="489188"/>
                  <a:pt x="6151854" y="502378"/>
                  <a:pt x="6142603" y="511629"/>
                </a:cubicBezTo>
                <a:cubicBezTo>
                  <a:pt x="6133352" y="520880"/>
                  <a:pt x="6120162" y="525227"/>
                  <a:pt x="6109946" y="533400"/>
                </a:cubicBezTo>
                <a:cubicBezTo>
                  <a:pt x="6101932" y="539811"/>
                  <a:pt x="6096188" y="548761"/>
                  <a:pt x="6088174" y="555172"/>
                </a:cubicBezTo>
                <a:cubicBezTo>
                  <a:pt x="6019519" y="610096"/>
                  <a:pt x="6086309" y="546150"/>
                  <a:pt x="6033746" y="598715"/>
                </a:cubicBezTo>
                <a:cubicBezTo>
                  <a:pt x="6030117" y="616858"/>
                  <a:pt x="6035943" y="640060"/>
                  <a:pt x="6022860" y="653143"/>
                </a:cubicBezTo>
                <a:cubicBezTo>
                  <a:pt x="6014746" y="661257"/>
                  <a:pt x="6015126" y="631519"/>
                  <a:pt x="6011974" y="620486"/>
                </a:cubicBezTo>
                <a:cubicBezTo>
                  <a:pt x="6007864" y="606101"/>
                  <a:pt x="6012582" y="586521"/>
                  <a:pt x="6001089" y="576943"/>
                </a:cubicBezTo>
                <a:cubicBezTo>
                  <a:pt x="5986875" y="565098"/>
                  <a:pt x="5964803" y="569686"/>
                  <a:pt x="5946660" y="566057"/>
                </a:cubicBezTo>
                <a:cubicBezTo>
                  <a:pt x="5939403" y="555171"/>
                  <a:pt x="5930740" y="545102"/>
                  <a:pt x="5924889" y="533400"/>
                </a:cubicBezTo>
                <a:cubicBezTo>
                  <a:pt x="5901711" y="487043"/>
                  <a:pt x="5929666" y="511759"/>
                  <a:pt x="5892232" y="468086"/>
                </a:cubicBezTo>
                <a:cubicBezTo>
                  <a:pt x="5878874" y="452501"/>
                  <a:pt x="5863203" y="439057"/>
                  <a:pt x="5848689" y="424543"/>
                </a:cubicBezTo>
                <a:lnTo>
                  <a:pt x="5805146" y="381000"/>
                </a:lnTo>
                <a:lnTo>
                  <a:pt x="5761603" y="337457"/>
                </a:lnTo>
                <a:cubicBezTo>
                  <a:pt x="5754346" y="326571"/>
                  <a:pt x="5750048" y="312973"/>
                  <a:pt x="5739832" y="304800"/>
                </a:cubicBezTo>
                <a:cubicBezTo>
                  <a:pt x="5730872" y="297632"/>
                  <a:pt x="5718306" y="296698"/>
                  <a:pt x="5707174" y="293915"/>
                </a:cubicBezTo>
                <a:lnTo>
                  <a:pt x="5620089" y="272143"/>
                </a:lnTo>
                <a:cubicBezTo>
                  <a:pt x="5598137" y="276534"/>
                  <a:pt x="5549020" y="279173"/>
                  <a:pt x="5533003" y="304800"/>
                </a:cubicBezTo>
                <a:cubicBezTo>
                  <a:pt x="5519533" y="326352"/>
                  <a:pt x="5522296" y="377813"/>
                  <a:pt x="5489460" y="391886"/>
                </a:cubicBezTo>
                <a:cubicBezTo>
                  <a:pt x="5472454" y="399174"/>
                  <a:pt x="5453175" y="399143"/>
                  <a:pt x="5435032" y="402772"/>
                </a:cubicBezTo>
                <a:cubicBezTo>
                  <a:pt x="5413520" y="395601"/>
                  <a:pt x="5385063" y="389298"/>
                  <a:pt x="5369717" y="370115"/>
                </a:cubicBezTo>
                <a:cubicBezTo>
                  <a:pt x="5362549" y="361155"/>
                  <a:pt x="5366946" y="345571"/>
                  <a:pt x="5358832" y="337457"/>
                </a:cubicBezTo>
                <a:cubicBezTo>
                  <a:pt x="5350718" y="329343"/>
                  <a:pt x="5337306" y="329355"/>
                  <a:pt x="5326174" y="326572"/>
                </a:cubicBezTo>
                <a:cubicBezTo>
                  <a:pt x="5308224" y="322085"/>
                  <a:pt x="5289889" y="319315"/>
                  <a:pt x="5271746" y="315686"/>
                </a:cubicBezTo>
                <a:cubicBezTo>
                  <a:pt x="5260860" y="319315"/>
                  <a:pt x="5250493" y="327839"/>
                  <a:pt x="5239089" y="326572"/>
                </a:cubicBezTo>
                <a:cubicBezTo>
                  <a:pt x="5216280" y="324038"/>
                  <a:pt x="5173774" y="304800"/>
                  <a:pt x="5173774" y="304800"/>
                </a:cubicBezTo>
                <a:cubicBezTo>
                  <a:pt x="5162888" y="308429"/>
                  <a:pt x="5152435" y="317572"/>
                  <a:pt x="5141117" y="315686"/>
                </a:cubicBezTo>
                <a:cubicBezTo>
                  <a:pt x="5128212" y="313535"/>
                  <a:pt x="5120162" y="299766"/>
                  <a:pt x="5108460" y="293915"/>
                </a:cubicBezTo>
                <a:cubicBezTo>
                  <a:pt x="5086143" y="282757"/>
                  <a:pt x="5042078" y="276284"/>
                  <a:pt x="5021374" y="272143"/>
                </a:cubicBezTo>
                <a:cubicBezTo>
                  <a:pt x="5014117" y="250372"/>
                  <a:pt x="5021374" y="214086"/>
                  <a:pt x="4999603" y="206829"/>
                </a:cubicBezTo>
                <a:lnTo>
                  <a:pt x="4934289" y="185057"/>
                </a:lnTo>
                <a:cubicBezTo>
                  <a:pt x="4895483" y="146253"/>
                  <a:pt x="4930486" y="176665"/>
                  <a:pt x="4868974" y="141515"/>
                </a:cubicBezTo>
                <a:cubicBezTo>
                  <a:pt x="4809884" y="107749"/>
                  <a:pt x="4863538" y="128817"/>
                  <a:pt x="4803660" y="108857"/>
                </a:cubicBezTo>
                <a:cubicBezTo>
                  <a:pt x="4789146" y="97971"/>
                  <a:pt x="4775869" y="85201"/>
                  <a:pt x="4760117" y="76200"/>
                </a:cubicBezTo>
                <a:cubicBezTo>
                  <a:pt x="4711054" y="48164"/>
                  <a:pt x="4621486" y="73466"/>
                  <a:pt x="4585946" y="76200"/>
                </a:cubicBezTo>
                <a:cubicBezTo>
                  <a:pt x="4530778" y="131368"/>
                  <a:pt x="4595685" y="59970"/>
                  <a:pt x="4553289" y="130629"/>
                </a:cubicBezTo>
                <a:cubicBezTo>
                  <a:pt x="4548009" y="139430"/>
                  <a:pt x="4539531" y="145989"/>
                  <a:pt x="4531517" y="152400"/>
                </a:cubicBezTo>
                <a:cubicBezTo>
                  <a:pt x="4501369" y="176519"/>
                  <a:pt x="4500698" y="173559"/>
                  <a:pt x="4466203" y="185057"/>
                </a:cubicBezTo>
                <a:cubicBezTo>
                  <a:pt x="4462574" y="174171"/>
                  <a:pt x="4460449" y="162663"/>
                  <a:pt x="4455317" y="152400"/>
                </a:cubicBezTo>
                <a:cubicBezTo>
                  <a:pt x="4449466" y="140698"/>
                  <a:pt x="4443762" y="127916"/>
                  <a:pt x="4433546" y="119743"/>
                </a:cubicBezTo>
                <a:cubicBezTo>
                  <a:pt x="4424586" y="112575"/>
                  <a:pt x="4412141" y="111107"/>
                  <a:pt x="4400889" y="108857"/>
                </a:cubicBezTo>
                <a:cubicBezTo>
                  <a:pt x="4375729" y="103825"/>
                  <a:pt x="4350089" y="101600"/>
                  <a:pt x="4324689" y="97972"/>
                </a:cubicBezTo>
                <a:cubicBezTo>
                  <a:pt x="4304438" y="77721"/>
                  <a:pt x="4297725" y="68162"/>
                  <a:pt x="4270260" y="54429"/>
                </a:cubicBezTo>
                <a:cubicBezTo>
                  <a:pt x="4233600" y="36099"/>
                  <a:pt x="4171209" y="36372"/>
                  <a:pt x="4139632" y="32657"/>
                </a:cubicBezTo>
                <a:lnTo>
                  <a:pt x="4052546" y="21772"/>
                </a:lnTo>
                <a:cubicBezTo>
                  <a:pt x="4037146" y="16638"/>
                  <a:pt x="3990015" y="0"/>
                  <a:pt x="3976346" y="0"/>
                </a:cubicBezTo>
                <a:cubicBezTo>
                  <a:pt x="3961385" y="0"/>
                  <a:pt x="3947317" y="7257"/>
                  <a:pt x="3932803" y="10886"/>
                </a:cubicBezTo>
                <a:cubicBezTo>
                  <a:pt x="3921917" y="18143"/>
                  <a:pt x="3910362" y="24484"/>
                  <a:pt x="3900146" y="32657"/>
                </a:cubicBezTo>
                <a:cubicBezTo>
                  <a:pt x="3892132" y="39068"/>
                  <a:pt x="3886388" y="48018"/>
                  <a:pt x="3878374" y="54429"/>
                </a:cubicBezTo>
                <a:cubicBezTo>
                  <a:pt x="3855316" y="72876"/>
                  <a:pt x="3841336" y="80561"/>
                  <a:pt x="3813060" y="87086"/>
                </a:cubicBezTo>
                <a:cubicBezTo>
                  <a:pt x="3777003" y="95407"/>
                  <a:pt x="3704203" y="108857"/>
                  <a:pt x="3704203" y="108857"/>
                </a:cubicBezTo>
                <a:cubicBezTo>
                  <a:pt x="3696946" y="116114"/>
                  <a:pt x="3687712" y="121828"/>
                  <a:pt x="3682432" y="130629"/>
                </a:cubicBezTo>
                <a:cubicBezTo>
                  <a:pt x="3676528" y="140468"/>
                  <a:pt x="3679660" y="155172"/>
                  <a:pt x="3671546" y="163286"/>
                </a:cubicBezTo>
                <a:cubicBezTo>
                  <a:pt x="3663432" y="171400"/>
                  <a:pt x="3649775" y="170543"/>
                  <a:pt x="3638889" y="174172"/>
                </a:cubicBezTo>
                <a:cubicBezTo>
                  <a:pt x="3635260" y="185058"/>
                  <a:pt x="3639135" y="204046"/>
                  <a:pt x="3628003" y="206829"/>
                </a:cubicBezTo>
                <a:cubicBezTo>
                  <a:pt x="3615311" y="210002"/>
                  <a:pt x="3605562" y="193230"/>
                  <a:pt x="3595346" y="185057"/>
                </a:cubicBezTo>
                <a:cubicBezTo>
                  <a:pt x="3559785" y="156609"/>
                  <a:pt x="3577857" y="145178"/>
                  <a:pt x="3508260" y="141515"/>
                </a:cubicBezTo>
                <a:lnTo>
                  <a:pt x="3301432" y="130629"/>
                </a:lnTo>
                <a:cubicBezTo>
                  <a:pt x="3297803" y="119743"/>
                  <a:pt x="3298660" y="106086"/>
                  <a:pt x="3290546" y="97972"/>
                </a:cubicBezTo>
                <a:cubicBezTo>
                  <a:pt x="3282432" y="89858"/>
                  <a:pt x="3269364" y="87086"/>
                  <a:pt x="3257889" y="87086"/>
                </a:cubicBezTo>
                <a:cubicBezTo>
                  <a:pt x="3235662" y="87086"/>
                  <a:pt x="3161692" y="118477"/>
                  <a:pt x="3149032" y="119743"/>
                </a:cubicBezTo>
                <a:lnTo>
                  <a:pt x="3040174" y="130629"/>
                </a:lnTo>
                <a:cubicBezTo>
                  <a:pt x="3029288" y="134258"/>
                  <a:pt x="3015631" y="133401"/>
                  <a:pt x="3007517" y="141515"/>
                </a:cubicBezTo>
                <a:cubicBezTo>
                  <a:pt x="2999403" y="149629"/>
                  <a:pt x="2999784" y="163139"/>
                  <a:pt x="2996632" y="174172"/>
                </a:cubicBezTo>
                <a:cubicBezTo>
                  <a:pt x="2988885" y="201287"/>
                  <a:pt x="2988525" y="230731"/>
                  <a:pt x="2963974" y="250372"/>
                </a:cubicBezTo>
                <a:cubicBezTo>
                  <a:pt x="2955014" y="257540"/>
                  <a:pt x="2942203" y="257629"/>
                  <a:pt x="2931317" y="261257"/>
                </a:cubicBezTo>
                <a:cubicBezTo>
                  <a:pt x="2923868" y="283605"/>
                  <a:pt x="2922570" y="303731"/>
                  <a:pt x="2898660" y="315686"/>
                </a:cubicBezTo>
                <a:cubicBezTo>
                  <a:pt x="2885278" y="322377"/>
                  <a:pt x="2869447" y="322273"/>
                  <a:pt x="2855117" y="326572"/>
                </a:cubicBezTo>
                <a:cubicBezTo>
                  <a:pt x="2833136" y="333166"/>
                  <a:pt x="2789803" y="348343"/>
                  <a:pt x="2789803" y="348343"/>
                </a:cubicBezTo>
                <a:cubicBezTo>
                  <a:pt x="2781509" y="373224"/>
                  <a:pt x="2783582" y="396033"/>
                  <a:pt x="2746260" y="391886"/>
                </a:cubicBezTo>
                <a:cubicBezTo>
                  <a:pt x="2723451" y="389352"/>
                  <a:pt x="2680946" y="370115"/>
                  <a:pt x="2680946" y="370115"/>
                </a:cubicBezTo>
                <a:cubicBezTo>
                  <a:pt x="2670060" y="373743"/>
                  <a:pt x="2656403" y="372886"/>
                  <a:pt x="2648289" y="381000"/>
                </a:cubicBezTo>
                <a:cubicBezTo>
                  <a:pt x="2611047" y="418241"/>
                  <a:pt x="2666187" y="410151"/>
                  <a:pt x="2615632" y="435429"/>
                </a:cubicBezTo>
                <a:cubicBezTo>
                  <a:pt x="2568929" y="458781"/>
                  <a:pt x="2543664" y="456142"/>
                  <a:pt x="2495889" y="468086"/>
                </a:cubicBezTo>
                <a:cubicBezTo>
                  <a:pt x="2484757" y="470869"/>
                  <a:pt x="2474433" y="476483"/>
                  <a:pt x="2463232" y="478972"/>
                </a:cubicBezTo>
                <a:cubicBezTo>
                  <a:pt x="2441686" y="483760"/>
                  <a:pt x="2419689" y="486229"/>
                  <a:pt x="2397917" y="489857"/>
                </a:cubicBezTo>
                <a:cubicBezTo>
                  <a:pt x="2305399" y="520697"/>
                  <a:pt x="2418206" y="477684"/>
                  <a:pt x="2343489" y="522515"/>
                </a:cubicBezTo>
                <a:cubicBezTo>
                  <a:pt x="2332338" y="529206"/>
                  <a:pt x="2275417" y="542254"/>
                  <a:pt x="2267289" y="544286"/>
                </a:cubicBezTo>
                <a:cubicBezTo>
                  <a:pt x="2263660" y="555172"/>
                  <a:pt x="2264517" y="568829"/>
                  <a:pt x="2256403" y="576943"/>
                </a:cubicBezTo>
                <a:cubicBezTo>
                  <a:pt x="2248289" y="585057"/>
                  <a:pt x="2234779" y="584677"/>
                  <a:pt x="2223746" y="587829"/>
                </a:cubicBezTo>
                <a:cubicBezTo>
                  <a:pt x="2128039" y="615175"/>
                  <a:pt x="2225866" y="583495"/>
                  <a:pt x="2147546" y="609600"/>
                </a:cubicBezTo>
                <a:cubicBezTo>
                  <a:pt x="2140289" y="620486"/>
                  <a:pt x="2131625" y="630555"/>
                  <a:pt x="2125774" y="642257"/>
                </a:cubicBezTo>
                <a:cubicBezTo>
                  <a:pt x="2111094" y="671617"/>
                  <a:pt x="2123495" y="678460"/>
                  <a:pt x="2093117" y="696686"/>
                </a:cubicBezTo>
                <a:cubicBezTo>
                  <a:pt x="2075340" y="707352"/>
                  <a:pt x="2019416" y="715111"/>
                  <a:pt x="2006032" y="718457"/>
                </a:cubicBezTo>
                <a:cubicBezTo>
                  <a:pt x="1994900" y="721240"/>
                  <a:pt x="1984260" y="725714"/>
                  <a:pt x="1973374" y="729343"/>
                </a:cubicBezTo>
                <a:cubicBezTo>
                  <a:pt x="1966117" y="736600"/>
                  <a:pt x="1960404" y="745835"/>
                  <a:pt x="1951603" y="751115"/>
                </a:cubicBezTo>
                <a:cubicBezTo>
                  <a:pt x="1941764" y="757019"/>
                  <a:pt x="1927060" y="753886"/>
                  <a:pt x="1918946" y="762000"/>
                </a:cubicBezTo>
                <a:cubicBezTo>
                  <a:pt x="1860887" y="820058"/>
                  <a:pt x="1962490" y="776513"/>
                  <a:pt x="1875403" y="805543"/>
                </a:cubicBezTo>
                <a:cubicBezTo>
                  <a:pt x="1782330" y="898620"/>
                  <a:pt x="1934016" y="753419"/>
                  <a:pt x="1820974" y="838200"/>
                </a:cubicBezTo>
                <a:cubicBezTo>
                  <a:pt x="1800448" y="853595"/>
                  <a:pt x="1784689" y="874486"/>
                  <a:pt x="1766546" y="892629"/>
                </a:cubicBezTo>
                <a:cubicBezTo>
                  <a:pt x="1759289" y="899886"/>
                  <a:pt x="1754510" y="911154"/>
                  <a:pt x="1744774" y="914400"/>
                </a:cubicBezTo>
                <a:cubicBezTo>
                  <a:pt x="1699706" y="929423"/>
                  <a:pt x="1721664" y="918921"/>
                  <a:pt x="1679460" y="947057"/>
                </a:cubicBezTo>
                <a:cubicBezTo>
                  <a:pt x="1668603" y="979628"/>
                  <a:pt x="1667585" y="1015143"/>
                  <a:pt x="1635917" y="1034143"/>
                </a:cubicBezTo>
                <a:cubicBezTo>
                  <a:pt x="1626078" y="1040047"/>
                  <a:pt x="1614146" y="1041400"/>
                  <a:pt x="1603260" y="1045029"/>
                </a:cubicBezTo>
                <a:cubicBezTo>
                  <a:pt x="1601217" y="1041965"/>
                  <a:pt x="1570797" y="991708"/>
                  <a:pt x="1559717" y="990600"/>
                </a:cubicBezTo>
                <a:cubicBezTo>
                  <a:pt x="1530608" y="987689"/>
                  <a:pt x="1501660" y="997857"/>
                  <a:pt x="1472632" y="1001486"/>
                </a:cubicBezTo>
                <a:cubicBezTo>
                  <a:pt x="1469003" y="1012372"/>
                  <a:pt x="1467650" y="1024304"/>
                  <a:pt x="1461746" y="1034143"/>
                </a:cubicBezTo>
                <a:cubicBezTo>
                  <a:pt x="1434425" y="1079677"/>
                  <a:pt x="1378284" y="1062084"/>
                  <a:pt x="1331117" y="1066800"/>
                </a:cubicBezTo>
                <a:cubicBezTo>
                  <a:pt x="1320231" y="1070429"/>
                  <a:pt x="1306574" y="1069572"/>
                  <a:pt x="1298460" y="1077686"/>
                </a:cubicBezTo>
                <a:cubicBezTo>
                  <a:pt x="1252313" y="1123833"/>
                  <a:pt x="1278091" y="1147317"/>
                  <a:pt x="1222260" y="1153886"/>
                </a:cubicBezTo>
                <a:cubicBezTo>
                  <a:pt x="1171679" y="1159837"/>
                  <a:pt x="1120660" y="1161143"/>
                  <a:pt x="1069860" y="1164772"/>
                </a:cubicBezTo>
                <a:cubicBezTo>
                  <a:pt x="1058974" y="1172029"/>
                  <a:pt x="1045376" y="1176327"/>
                  <a:pt x="1037203" y="1186543"/>
                </a:cubicBezTo>
                <a:cubicBezTo>
                  <a:pt x="1007653" y="1223480"/>
                  <a:pt x="1056206" y="1238265"/>
                  <a:pt x="982774" y="1262743"/>
                </a:cubicBezTo>
                <a:cubicBezTo>
                  <a:pt x="905049" y="1288652"/>
                  <a:pt x="936555" y="1271785"/>
                  <a:pt x="884803" y="1306286"/>
                </a:cubicBezTo>
                <a:cubicBezTo>
                  <a:pt x="877111" y="1317824"/>
                  <a:pt x="856772" y="1352959"/>
                  <a:pt x="841260" y="1360715"/>
                </a:cubicBezTo>
                <a:cubicBezTo>
                  <a:pt x="820734" y="1370978"/>
                  <a:pt x="775946" y="1382486"/>
                  <a:pt x="775946" y="1382486"/>
                </a:cubicBezTo>
                <a:cubicBezTo>
                  <a:pt x="709348" y="1449081"/>
                  <a:pt x="816086" y="1346937"/>
                  <a:pt x="710632" y="1426029"/>
                </a:cubicBezTo>
                <a:cubicBezTo>
                  <a:pt x="694211" y="1438345"/>
                  <a:pt x="681603" y="1455058"/>
                  <a:pt x="667089" y="1469572"/>
                </a:cubicBezTo>
                <a:cubicBezTo>
                  <a:pt x="659832" y="1476829"/>
                  <a:pt x="653856" y="1485650"/>
                  <a:pt x="645317" y="1491343"/>
                </a:cubicBezTo>
                <a:cubicBezTo>
                  <a:pt x="599851" y="1521655"/>
                  <a:pt x="621911" y="1503864"/>
                  <a:pt x="580003" y="1545772"/>
                </a:cubicBezTo>
                <a:cubicBezTo>
                  <a:pt x="500496" y="1519269"/>
                  <a:pt x="536953" y="1529566"/>
                  <a:pt x="471146" y="1513115"/>
                </a:cubicBezTo>
                <a:cubicBezTo>
                  <a:pt x="320062" y="1525705"/>
                  <a:pt x="371413" y="1493104"/>
                  <a:pt x="296974" y="1567543"/>
                </a:cubicBezTo>
                <a:lnTo>
                  <a:pt x="296974" y="1567543"/>
                </a:lnTo>
                <a:lnTo>
                  <a:pt x="231660" y="1589315"/>
                </a:lnTo>
                <a:lnTo>
                  <a:pt x="199003" y="1600200"/>
                </a:lnTo>
                <a:cubicBezTo>
                  <a:pt x="195374" y="1611086"/>
                  <a:pt x="196231" y="1624743"/>
                  <a:pt x="188117" y="1632857"/>
                </a:cubicBezTo>
                <a:cubicBezTo>
                  <a:pt x="166345" y="1654629"/>
                  <a:pt x="144575" y="1640115"/>
                  <a:pt x="122803" y="1632857"/>
                </a:cubicBezTo>
                <a:cubicBezTo>
                  <a:pt x="119174" y="1618343"/>
                  <a:pt x="121263" y="1600997"/>
                  <a:pt x="111917" y="1589315"/>
                </a:cubicBezTo>
                <a:cubicBezTo>
                  <a:pt x="94006" y="1566927"/>
                  <a:pt x="52659" y="1584474"/>
                  <a:pt x="35717" y="1589315"/>
                </a:cubicBezTo>
                <a:cubicBezTo>
                  <a:pt x="24684" y="1592467"/>
                  <a:pt x="13946" y="1603829"/>
                  <a:pt x="3060" y="1600200"/>
                </a:cubicBezTo>
                <a:cubicBezTo>
                  <a:pt x="-3825" y="1597905"/>
                  <a:pt x="3060" y="1585686"/>
                  <a:pt x="3060" y="1578429"/>
                </a:cubicBezTo>
              </a:path>
            </a:pathLst>
          </a:custGeom>
          <a:noFill/>
          <a:ln w="952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65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www.ncdc.noaa.gov/sotc/service/national/Divisionaltrank/201706-20170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5" y="0"/>
            <a:ext cx="9176085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3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www.ncdc.noaa.gov/sotc/service/national/divisionaltavgrank/201707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6084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137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ncdc.noaa.gov/sotc/service/national/divisionaltavgrank/20170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9" y="-1"/>
            <a:ext cx="9111625" cy="665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453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ncdc.noaa.gov/sotc/service/national/Divisionaltrank/201706-20170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782"/>
            <a:ext cx="9119572" cy="660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4242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2" y="914400"/>
            <a:ext cx="9014701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47800" y="56396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AUGUST – Average Temp KPDX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463247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O:\fwx\john\data training\2016_10_AMS\RegionalFireDang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986"/>
            <a:ext cx="8153400" cy="682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192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8600"/>
            <a:ext cx="8764438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73192" y="-94566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2017 REGIONAL FIRE DANGER (ERC)</a:t>
            </a:r>
            <a:endParaRPr lang="en-US" sz="3600" b="1" dirty="0"/>
          </a:p>
        </p:txBody>
      </p:sp>
      <p:pic>
        <p:nvPicPr>
          <p:cNvPr id="14338" name="Picture 2" descr="Image result for 1000hr fuel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50" y="1828800"/>
            <a:ext cx="8016538" cy="320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79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 title="Log Creek 2017 ERC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1915729"/>
              </p:ext>
            </p:extLst>
          </p:nvPr>
        </p:nvGraphicFramePr>
        <p:xfrm>
          <a:off x="990600" y="838200"/>
          <a:ext cx="74676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6815" y="16927"/>
            <a:ext cx="8259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2017 Log Creek RAWS FIRE DANGER (ERC)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278915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 title="Log Creek 2017 ERC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6767894"/>
              </p:ext>
            </p:extLst>
          </p:nvPr>
        </p:nvGraphicFramePr>
        <p:xfrm>
          <a:off x="609600" y="838200"/>
          <a:ext cx="7848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6815" y="16927"/>
            <a:ext cx="8259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2017 Log Creek RAWS FIRE DANGER (1000hr)</a:t>
            </a:r>
            <a:endParaRPr lang="en-US" sz="3200" b="1" dirty="0"/>
          </a:p>
        </p:txBody>
      </p:sp>
      <p:pic>
        <p:nvPicPr>
          <p:cNvPr id="34818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66800"/>
            <a:ext cx="7239000" cy="5434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44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D:\2017_11_OR_AMS\eagle-creek-fire-a-09142017-hrs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8600"/>
            <a:ext cx="4648200" cy="6195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876800" y="510034"/>
            <a:ext cx="4114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/>
              <a:t>Evolution of </a:t>
            </a:r>
            <a:r>
              <a:rPr lang="en-US" sz="7200" b="1" dirty="0" smtClean="0"/>
              <a:t>the Eagle Creek  Sep 2017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635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 title="Log Creek 2017 ERC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4540516"/>
              </p:ext>
            </p:extLst>
          </p:nvPr>
        </p:nvGraphicFramePr>
        <p:xfrm>
          <a:off x="457200" y="609600"/>
          <a:ext cx="80772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2959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543E126C-31ED-40BA-BAEC-F1F1684F8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8" y="533400"/>
            <a:ext cx="9017875" cy="3962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6806" y="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/>
              <a:t>Sep 1</a:t>
            </a:r>
            <a:r>
              <a:rPr lang="en-US" sz="4800" b="1" baseline="30000" dirty="0" smtClean="0"/>
              <a:t>st</a:t>
            </a:r>
            <a:r>
              <a:rPr lang="en-US" sz="4800" b="1" dirty="0" smtClean="0"/>
              <a:t> 3pm</a:t>
            </a:r>
            <a:endParaRPr lang="en-US" sz="4800" b="1" dirty="0"/>
          </a:p>
        </p:txBody>
      </p:sp>
      <p:sp>
        <p:nvSpPr>
          <p:cNvPr id="4" name="Rectangle 3"/>
          <p:cNvSpPr/>
          <p:nvPr/>
        </p:nvSpPr>
        <p:spPr>
          <a:xfrm>
            <a:off x="7696200" y="4953000"/>
            <a:ext cx="837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Evoluti</a:t>
            </a:r>
            <a:endParaRPr lang="en-US" dirty="0"/>
          </a:p>
        </p:txBody>
      </p:sp>
      <p:pic>
        <p:nvPicPr>
          <p:cNvPr id="5" name="Picture 5" descr="E:\john\data_training\2017_11_OR_AMS\SFC_PLOTS\2017-09-01-14Z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564" y="152400"/>
            <a:ext cx="5181600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8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A037BE6-58DF-4804-9E99-C3ECE1730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6" y="609600"/>
            <a:ext cx="9025468" cy="3962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6806" y="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/>
              <a:t>Sep 2</a:t>
            </a:r>
            <a:r>
              <a:rPr lang="en-US" sz="4800" b="1" baseline="30000" dirty="0" smtClean="0"/>
              <a:t>nd</a:t>
            </a:r>
            <a:r>
              <a:rPr lang="en-US" sz="4800" b="1" dirty="0" smtClean="0"/>
              <a:t> 3pm</a:t>
            </a:r>
            <a:endParaRPr lang="en-US" sz="4800" b="1" dirty="0"/>
          </a:p>
        </p:txBody>
      </p:sp>
      <p:sp>
        <p:nvSpPr>
          <p:cNvPr id="4" name="Rectangle 3"/>
          <p:cNvSpPr/>
          <p:nvPr/>
        </p:nvSpPr>
        <p:spPr>
          <a:xfrm>
            <a:off x="6400800" y="5101086"/>
            <a:ext cx="194636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RH: 20%</a:t>
            </a:r>
          </a:p>
          <a:p>
            <a:r>
              <a:rPr lang="en-US" sz="4000" b="1" dirty="0" smtClean="0"/>
              <a:t>WS: </a:t>
            </a:r>
            <a:endParaRPr lang="en-US" sz="4000" dirty="0"/>
          </a:p>
        </p:txBody>
      </p:sp>
      <p:sp>
        <p:nvSpPr>
          <p:cNvPr id="6" name="Rectangle 5"/>
          <p:cNvSpPr/>
          <p:nvPr/>
        </p:nvSpPr>
        <p:spPr>
          <a:xfrm>
            <a:off x="475240" y="5135591"/>
            <a:ext cx="28053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Acres: WS: ?</a:t>
            </a:r>
            <a:endParaRPr lang="en-US" sz="4000" dirty="0"/>
          </a:p>
        </p:txBody>
      </p:sp>
      <p:pic>
        <p:nvPicPr>
          <p:cNvPr id="7" name="Picture 4" descr="E:\john\data_training\2017_11_OR_AMS\SFC_PLOTS\2017-09-02-14Z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5240482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38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A037BE6-58DF-4804-9E99-C3ECE1730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6" y="609600"/>
            <a:ext cx="9025468" cy="3962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6806" y="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/>
              <a:t>Sep 3</a:t>
            </a:r>
            <a:r>
              <a:rPr lang="en-US" sz="4800" b="1" baseline="30000" dirty="0" smtClean="0"/>
              <a:t>rd</a:t>
            </a:r>
            <a:r>
              <a:rPr lang="en-US" sz="4800" b="1" dirty="0" smtClean="0"/>
              <a:t> 3am</a:t>
            </a:r>
            <a:endParaRPr lang="en-US" sz="48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616428"/>
            <a:ext cx="9008930" cy="395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508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E:\CORSAIR\07_Winds\MovingGIF\upslopeB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04800"/>
            <a:ext cx="3657600" cy="607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5" name="Picture 3" descr="D:\2017_11_OR_AMS\800px-2017_09_03-11.44.06.264-CD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" y="303361"/>
            <a:ext cx="4540431" cy="605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56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A625445-B4EB-4EA0-8DD0-63E77DF8A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609600"/>
            <a:ext cx="8991600" cy="381136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6806" y="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/>
              <a:t>Sep 3</a:t>
            </a:r>
            <a:r>
              <a:rPr lang="en-US" sz="4800" b="1" baseline="30000" dirty="0" smtClean="0"/>
              <a:t>rd</a:t>
            </a:r>
            <a:r>
              <a:rPr lang="en-US" sz="4800" b="1" dirty="0" smtClean="0"/>
              <a:t> 3pm</a:t>
            </a:r>
            <a:endParaRPr lang="en-US" sz="4800" b="1" dirty="0"/>
          </a:p>
        </p:txBody>
      </p:sp>
      <p:sp>
        <p:nvSpPr>
          <p:cNvPr id="4" name="Rectangle 3"/>
          <p:cNvSpPr/>
          <p:nvPr/>
        </p:nvSpPr>
        <p:spPr>
          <a:xfrm>
            <a:off x="6400800" y="5101086"/>
            <a:ext cx="194636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RH: 23%</a:t>
            </a:r>
          </a:p>
          <a:p>
            <a:r>
              <a:rPr lang="en-US" sz="4000" b="1" dirty="0" smtClean="0"/>
              <a:t>WS: </a:t>
            </a: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475240" y="5135591"/>
            <a:ext cx="26459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Acres: 1856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1703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F15D887-6D80-4CDD-ACA1-5B941BAA9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609600"/>
            <a:ext cx="8991600" cy="38146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6806" y="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/>
              <a:t>Sep 4</a:t>
            </a:r>
            <a:r>
              <a:rPr lang="en-US" sz="4800" b="1" baseline="30000" dirty="0" smtClean="0"/>
              <a:t>th</a:t>
            </a:r>
            <a:r>
              <a:rPr lang="en-US" sz="4800" b="1" dirty="0" smtClean="0"/>
              <a:t> 3am</a:t>
            </a:r>
            <a:endParaRPr lang="en-US" sz="48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09600"/>
            <a:ext cx="8991600" cy="3814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09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F15D887-6D80-4CDD-ACA1-5B941BAA9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609600"/>
            <a:ext cx="8991600" cy="38146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6806" y="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/>
              <a:t>Sep 4</a:t>
            </a:r>
            <a:r>
              <a:rPr lang="en-US" sz="4800" b="1" baseline="30000" dirty="0" smtClean="0"/>
              <a:t>th</a:t>
            </a:r>
            <a:r>
              <a:rPr lang="en-US" sz="4800" b="1" dirty="0" smtClean="0"/>
              <a:t> 3pm</a:t>
            </a:r>
            <a:endParaRPr lang="en-US" sz="4800" b="1" dirty="0"/>
          </a:p>
        </p:txBody>
      </p:sp>
      <p:sp>
        <p:nvSpPr>
          <p:cNvPr id="4" name="Rectangle 3"/>
          <p:cNvSpPr/>
          <p:nvPr/>
        </p:nvSpPr>
        <p:spPr>
          <a:xfrm>
            <a:off x="6400800" y="5101086"/>
            <a:ext cx="194636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RH: 24%</a:t>
            </a:r>
          </a:p>
          <a:p>
            <a:r>
              <a:rPr lang="en-US" sz="4000" b="1" dirty="0" smtClean="0"/>
              <a:t>WS: </a:t>
            </a: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475240" y="5135591"/>
            <a:ext cx="29056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Acres: 14457</a:t>
            </a:r>
            <a:endParaRPr lang="en-US" sz="4000" dirty="0"/>
          </a:p>
        </p:txBody>
      </p:sp>
      <p:pic>
        <p:nvPicPr>
          <p:cNvPr id="6" name="Picture 3" descr="E:\john\data_training\2017_11_OR_AMS\SFC_PLOTS\2017-09-04-14Z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22412"/>
            <a:ext cx="5198918" cy="6728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13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71" y="698740"/>
            <a:ext cx="8989815" cy="3720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96806" y="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/>
              <a:t>Sep 5</a:t>
            </a:r>
            <a:r>
              <a:rPr lang="en-US" sz="4800" b="1" baseline="30000" dirty="0" smtClean="0"/>
              <a:t>th</a:t>
            </a:r>
            <a:r>
              <a:rPr lang="en-US" sz="4800" b="1" dirty="0" smtClean="0"/>
              <a:t> 3am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1667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E:\CORSAIR\11_FireWeather\Moving GIFs\spotting0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8" y="304800"/>
            <a:ext cx="8348593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13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28A840C-EEB2-4DEE-92A7-B253624B6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46" y="685800"/>
            <a:ext cx="8955707" cy="3733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6806" y="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/>
              <a:t>Sep 5</a:t>
            </a:r>
            <a:r>
              <a:rPr lang="en-US" sz="4800" b="1" baseline="30000" dirty="0" smtClean="0"/>
              <a:t>th</a:t>
            </a:r>
            <a:r>
              <a:rPr lang="en-US" sz="4800" b="1" dirty="0" smtClean="0"/>
              <a:t> 3pm</a:t>
            </a:r>
            <a:endParaRPr lang="en-US" sz="4800" b="1" dirty="0"/>
          </a:p>
        </p:txBody>
      </p:sp>
      <p:sp>
        <p:nvSpPr>
          <p:cNvPr id="6" name="Rectangle 5"/>
          <p:cNvSpPr/>
          <p:nvPr/>
        </p:nvSpPr>
        <p:spPr>
          <a:xfrm>
            <a:off x="6400800" y="5101086"/>
            <a:ext cx="194636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RH: 19%</a:t>
            </a:r>
          </a:p>
          <a:p>
            <a:r>
              <a:rPr lang="en-US" sz="4000" b="1" dirty="0" smtClean="0"/>
              <a:t>WS: </a:t>
            </a:r>
            <a:endParaRPr lang="en-US" sz="4000" dirty="0"/>
          </a:p>
        </p:txBody>
      </p:sp>
      <p:sp>
        <p:nvSpPr>
          <p:cNvPr id="7" name="Rectangle 6"/>
          <p:cNvSpPr/>
          <p:nvPr/>
        </p:nvSpPr>
        <p:spPr>
          <a:xfrm>
            <a:off x="475240" y="5135591"/>
            <a:ext cx="29056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Acres: 29885</a:t>
            </a:r>
            <a:endParaRPr lang="en-US" sz="4000" dirty="0"/>
          </a:p>
        </p:txBody>
      </p:sp>
      <p:pic>
        <p:nvPicPr>
          <p:cNvPr id="8" name="Picture 2" descr="E:\john\data_training\2017_11_OR_AMS\SFC_PLOTS\2017-09-05-14Z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728965" y="862670"/>
            <a:ext cx="6592023" cy="509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227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9B89CAA-5A49-400E-A480-BCFC68429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11" y="609600"/>
            <a:ext cx="8940978" cy="3886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6806" y="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/>
              <a:t>Sep 6</a:t>
            </a:r>
            <a:r>
              <a:rPr lang="en-US" sz="4800" b="1" baseline="30000" dirty="0" smtClean="0"/>
              <a:t>th</a:t>
            </a:r>
            <a:r>
              <a:rPr lang="en-US" sz="4800" b="1" dirty="0" smtClean="0"/>
              <a:t> 3pm</a:t>
            </a:r>
            <a:endParaRPr lang="en-US" sz="4800" b="1" dirty="0"/>
          </a:p>
        </p:txBody>
      </p:sp>
      <p:sp>
        <p:nvSpPr>
          <p:cNvPr id="5" name="Rectangle 4"/>
          <p:cNvSpPr/>
          <p:nvPr/>
        </p:nvSpPr>
        <p:spPr>
          <a:xfrm>
            <a:off x="6400800" y="5101086"/>
            <a:ext cx="194636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RH: 53%</a:t>
            </a:r>
          </a:p>
          <a:p>
            <a:r>
              <a:rPr lang="en-US" sz="4000" b="1" dirty="0" smtClean="0"/>
              <a:t>WS: </a:t>
            </a:r>
            <a:endParaRPr lang="en-US" sz="4000" dirty="0"/>
          </a:p>
        </p:txBody>
      </p:sp>
      <p:sp>
        <p:nvSpPr>
          <p:cNvPr id="6" name="Rectangle 5"/>
          <p:cNvSpPr/>
          <p:nvPr/>
        </p:nvSpPr>
        <p:spPr>
          <a:xfrm>
            <a:off x="475240" y="5135591"/>
            <a:ext cx="29056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Acres: 32241</a:t>
            </a:r>
            <a:endParaRPr lang="en-US" sz="4000" dirty="0"/>
          </a:p>
        </p:txBody>
      </p:sp>
      <p:pic>
        <p:nvPicPr>
          <p:cNvPr id="7" name="Picture 3" descr="E:\john\data_training\2017_11_OR_AMS\SFC_PLOTS\2017-09-06-14Z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7" y="136578"/>
            <a:ext cx="4958298" cy="6416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90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6581197-3A39-4265-B1D6-9D14C300F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4" y="762000"/>
            <a:ext cx="8928652" cy="3733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6806" y="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/>
              <a:t>Sep 8</a:t>
            </a:r>
            <a:r>
              <a:rPr lang="en-US" sz="4800" b="1" baseline="30000" dirty="0" smtClean="0"/>
              <a:t>th</a:t>
            </a:r>
            <a:r>
              <a:rPr lang="en-US" sz="4800" b="1" dirty="0" smtClean="0"/>
              <a:t> 3pm</a:t>
            </a:r>
            <a:endParaRPr lang="en-US" sz="4800" b="1" dirty="0"/>
          </a:p>
        </p:txBody>
      </p:sp>
      <p:sp>
        <p:nvSpPr>
          <p:cNvPr id="4" name="Rectangle 3"/>
          <p:cNvSpPr/>
          <p:nvPr/>
        </p:nvSpPr>
        <p:spPr>
          <a:xfrm>
            <a:off x="6400800" y="5101086"/>
            <a:ext cx="194636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RH: 65%</a:t>
            </a:r>
          </a:p>
          <a:p>
            <a:r>
              <a:rPr lang="en-US" sz="4000" b="1" dirty="0" smtClean="0"/>
              <a:t>WS: </a:t>
            </a: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475240" y="5135591"/>
            <a:ext cx="29056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Acres: 33660</a:t>
            </a:r>
            <a:endParaRPr lang="en-US" sz="4000" dirty="0"/>
          </a:p>
        </p:txBody>
      </p:sp>
      <p:pic>
        <p:nvPicPr>
          <p:cNvPr id="20481" name="Picture 1" descr="D:\2017_11_OR_AMS\SFC_PLOTS\2017-09-08-14Z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602371" y="886171"/>
            <a:ext cx="6248400" cy="4828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39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083DC017-B661-41FF-8FB2-8C25B9100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63" y="685800"/>
            <a:ext cx="8984674" cy="374587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6806" y="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/>
              <a:t>Sep 7</a:t>
            </a:r>
            <a:r>
              <a:rPr lang="en-US" sz="4800" b="1" baseline="30000" dirty="0" smtClean="0"/>
              <a:t>th</a:t>
            </a:r>
            <a:r>
              <a:rPr lang="en-US" sz="4800" b="1" dirty="0" smtClean="0"/>
              <a:t> 3pm</a:t>
            </a:r>
            <a:endParaRPr lang="en-US" sz="4800" b="1" dirty="0"/>
          </a:p>
        </p:txBody>
      </p:sp>
      <p:sp>
        <p:nvSpPr>
          <p:cNvPr id="4" name="Rectangle 3"/>
          <p:cNvSpPr/>
          <p:nvPr/>
        </p:nvSpPr>
        <p:spPr>
          <a:xfrm>
            <a:off x="6400800" y="5101086"/>
            <a:ext cx="194636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RH: 63%</a:t>
            </a:r>
          </a:p>
          <a:p>
            <a:r>
              <a:rPr lang="en-US" sz="4000" b="1" dirty="0" smtClean="0"/>
              <a:t>WS: </a:t>
            </a: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475240" y="5135591"/>
            <a:ext cx="29056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Acres: 33400</a:t>
            </a:r>
            <a:endParaRPr lang="en-US" sz="4000" dirty="0"/>
          </a:p>
        </p:txBody>
      </p:sp>
      <p:pic>
        <p:nvPicPr>
          <p:cNvPr id="6" name="Picture 2" descr="E:\john\data_training\2017_11_OR_AMS\SFC_PLOTS\2017-09-07-14Z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599"/>
            <a:ext cx="4887190" cy="6324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684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567404E-6487-4949-B1F3-6202FC67D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02" y="762000"/>
            <a:ext cx="8901596" cy="3733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6806" y="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/>
              <a:t>Sep 9</a:t>
            </a:r>
            <a:r>
              <a:rPr lang="en-US" sz="4800" b="1" baseline="30000" dirty="0" smtClean="0"/>
              <a:t>th</a:t>
            </a:r>
            <a:r>
              <a:rPr lang="en-US" sz="4800" b="1" dirty="0" smtClean="0"/>
              <a:t> 3pm</a:t>
            </a:r>
            <a:endParaRPr lang="en-US" sz="4800" b="1" dirty="0"/>
          </a:p>
        </p:txBody>
      </p:sp>
      <p:sp>
        <p:nvSpPr>
          <p:cNvPr id="4" name="Rectangle 3"/>
          <p:cNvSpPr/>
          <p:nvPr/>
        </p:nvSpPr>
        <p:spPr>
          <a:xfrm>
            <a:off x="6400800" y="5101086"/>
            <a:ext cx="194636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RH: 94%</a:t>
            </a:r>
          </a:p>
          <a:p>
            <a:r>
              <a:rPr lang="en-US" sz="4000" b="1" dirty="0" smtClean="0"/>
              <a:t>WS: </a:t>
            </a: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475240" y="5135591"/>
            <a:ext cx="29056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Acres: 33920</a:t>
            </a:r>
            <a:endParaRPr lang="en-US" sz="4000" dirty="0"/>
          </a:p>
        </p:txBody>
      </p:sp>
      <p:pic>
        <p:nvPicPr>
          <p:cNvPr id="6" name="Picture 2" descr="E:\john\data_training\2017_11_OR_AMS\SFC_PLOTS\2017-09-08-14Z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568428" y="930734"/>
            <a:ext cx="6343294" cy="490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88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7AAB205-F5AF-4401-BDF3-FAC6538FB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59" y="762000"/>
            <a:ext cx="8891281" cy="3733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6806" y="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/>
              <a:t>Sep 10</a:t>
            </a:r>
            <a:r>
              <a:rPr lang="en-US" sz="4800" b="1" baseline="30000" dirty="0" smtClean="0"/>
              <a:t>th</a:t>
            </a:r>
            <a:r>
              <a:rPr lang="en-US" sz="4800" b="1" dirty="0" smtClean="0"/>
              <a:t> 3pm</a:t>
            </a:r>
            <a:endParaRPr lang="en-US" sz="4800" b="1" dirty="0"/>
          </a:p>
        </p:txBody>
      </p:sp>
      <p:sp>
        <p:nvSpPr>
          <p:cNvPr id="4" name="Rectangle 3"/>
          <p:cNvSpPr/>
          <p:nvPr/>
        </p:nvSpPr>
        <p:spPr>
          <a:xfrm>
            <a:off x="6400800" y="5101086"/>
            <a:ext cx="194636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RH: 53%</a:t>
            </a:r>
          </a:p>
          <a:p>
            <a:r>
              <a:rPr lang="en-US" sz="4000" b="1" dirty="0" smtClean="0"/>
              <a:t>WS: </a:t>
            </a: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475240" y="5135591"/>
            <a:ext cx="29056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Acres: 33985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5067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7183835-E902-450C-A968-F945B6EC5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40" y="762000"/>
            <a:ext cx="8939319" cy="3733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6806" y="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/>
              <a:t>Sep 11</a:t>
            </a:r>
            <a:r>
              <a:rPr lang="en-US" sz="4800" b="1" baseline="30000" dirty="0" smtClean="0"/>
              <a:t>th</a:t>
            </a:r>
            <a:r>
              <a:rPr lang="en-US" sz="4800" b="1" dirty="0" smtClean="0"/>
              <a:t> 3pm</a:t>
            </a:r>
            <a:endParaRPr lang="en-US" sz="4800" b="1" dirty="0"/>
          </a:p>
        </p:txBody>
      </p:sp>
      <p:sp>
        <p:nvSpPr>
          <p:cNvPr id="4" name="Rectangle 3"/>
          <p:cNvSpPr/>
          <p:nvPr/>
        </p:nvSpPr>
        <p:spPr>
          <a:xfrm>
            <a:off x="6400800" y="5101086"/>
            <a:ext cx="194636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RH: 20%</a:t>
            </a:r>
          </a:p>
          <a:p>
            <a:r>
              <a:rPr lang="en-US" sz="4000" b="1" dirty="0" smtClean="0"/>
              <a:t>WS: </a:t>
            </a: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475240" y="5135591"/>
            <a:ext cx="29056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Acres: 33496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3658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39721E9-508A-42C3-A6FC-F3F31FBC2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98" y="762000"/>
            <a:ext cx="8945004" cy="3733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6806" y="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/>
              <a:t>Sep 12</a:t>
            </a:r>
            <a:r>
              <a:rPr lang="en-US" sz="4800" b="1" baseline="30000" dirty="0" smtClean="0"/>
              <a:t>th</a:t>
            </a:r>
            <a:r>
              <a:rPr lang="en-US" sz="4800" b="1" dirty="0" smtClean="0"/>
              <a:t> 3pm</a:t>
            </a:r>
            <a:endParaRPr lang="en-US" sz="4800" b="1" dirty="0"/>
          </a:p>
        </p:txBody>
      </p:sp>
      <p:sp>
        <p:nvSpPr>
          <p:cNvPr id="4" name="Rectangle 3"/>
          <p:cNvSpPr/>
          <p:nvPr/>
        </p:nvSpPr>
        <p:spPr>
          <a:xfrm>
            <a:off x="6400800" y="5101086"/>
            <a:ext cx="194636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RH: 35%</a:t>
            </a:r>
          </a:p>
          <a:p>
            <a:r>
              <a:rPr lang="en-US" sz="4000" b="1" dirty="0" smtClean="0"/>
              <a:t>WS: </a:t>
            </a: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475240" y="5135591"/>
            <a:ext cx="29056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Acres: 36636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6033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B614231-4CD1-46DF-BEDE-FF00F7DC4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97" y="762000"/>
            <a:ext cx="8955707" cy="3733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6806" y="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/>
              <a:t>Sep 13</a:t>
            </a:r>
            <a:r>
              <a:rPr lang="en-US" sz="4800" b="1" baseline="30000" dirty="0" smtClean="0"/>
              <a:t>th</a:t>
            </a:r>
            <a:r>
              <a:rPr lang="en-US" sz="4800" b="1" dirty="0" smtClean="0"/>
              <a:t> 3pm</a:t>
            </a:r>
            <a:endParaRPr lang="en-US" sz="4800" b="1" dirty="0"/>
          </a:p>
        </p:txBody>
      </p:sp>
      <p:sp>
        <p:nvSpPr>
          <p:cNvPr id="4" name="Rectangle 3"/>
          <p:cNvSpPr/>
          <p:nvPr/>
        </p:nvSpPr>
        <p:spPr>
          <a:xfrm>
            <a:off x="6400800" y="5101086"/>
            <a:ext cx="194636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RH: 26%</a:t>
            </a:r>
          </a:p>
          <a:p>
            <a:r>
              <a:rPr lang="en-US" sz="4000" b="1" dirty="0" smtClean="0"/>
              <a:t>WS: </a:t>
            </a: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475240" y="5135591"/>
            <a:ext cx="29056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Acres: 40411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8969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17" y="485955"/>
            <a:ext cx="8676261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639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827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990600" y="53340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/>
              <a:t>FINAL SIZE: 48,000+ ac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53874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2017_11_OR_AMS\nasa-wildfire-smoke-09062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62000"/>
            <a:ext cx="9173029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96806" y="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/>
              <a:t>Sep 6</a:t>
            </a:r>
            <a:r>
              <a:rPr lang="en-US" sz="4800" b="1" baseline="30000" dirty="0" smtClean="0"/>
              <a:t>th</a:t>
            </a:r>
            <a:r>
              <a:rPr lang="en-US" sz="4800" b="1" dirty="0" smtClean="0"/>
              <a:t> MODIS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64879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7883204"/>
              </p:ext>
            </p:extLst>
          </p:nvPr>
        </p:nvGraphicFramePr>
        <p:xfrm>
          <a:off x="838200" y="609600"/>
          <a:ext cx="73914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4097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0139241"/>
              </p:ext>
            </p:extLst>
          </p:nvPr>
        </p:nvGraphicFramePr>
        <p:xfrm>
          <a:off x="914400" y="685800"/>
          <a:ext cx="74676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5745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46593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71581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47984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2912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7755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14228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64407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D:\john\DISK\TASKS\NFDRS\NFDRSfrom_DIDX\WEB\ERC_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" y="152400"/>
            <a:ext cx="9125072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87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856</TotalTime>
  <Words>310</Words>
  <Application>Microsoft Office PowerPoint</Application>
  <PresentationFormat>On-screen Show (4:3)</PresentationFormat>
  <Paragraphs>104</Paragraphs>
  <Slides>48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Bureau of Land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Saltenberger, John</dc:creator>
  <cp:lastModifiedBy>John</cp:lastModifiedBy>
  <cp:revision>150</cp:revision>
  <dcterms:created xsi:type="dcterms:W3CDTF">2016-10-20T15:24:51Z</dcterms:created>
  <dcterms:modified xsi:type="dcterms:W3CDTF">2017-11-17T01:19:41Z</dcterms:modified>
</cp:coreProperties>
</file>