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8" d="100"/>
          <a:sy n="78" d="100"/>
        </p:scale>
        <p:origin x="4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5869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2108012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1949270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9F4C1B-7E35-40EE-B01D-08BD5C584CE5}" type="datetimeFigureOut">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1653344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9F4C1B-7E35-40EE-B01D-08BD5C584CE5}" type="datetimeFigureOut">
              <a:rPr lang="en-US" smtClean="0"/>
              <a:t>10/27/2017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3569114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9F4C1B-7E35-40EE-B01D-08BD5C584CE5}" type="datetimeFigureOut">
              <a:rPr lang="en-US" smtClean="0"/>
              <a:t>10/27/2017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3397350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9F4C1B-7E35-40EE-B01D-08BD5C584CE5}" type="datetimeFigureOut">
              <a:rPr lang="en-US" smtClean="0"/>
              <a:t>10/27/2017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253486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B9F4C1B-7E35-40EE-B01D-08BD5C584CE5}" type="datetimeFigureOut">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154160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B9F4C1B-7E35-40EE-B01D-08BD5C584CE5}" type="datetimeFigureOut">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2080725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EB9F4C1B-7E35-40EE-B01D-08BD5C584CE5}" type="datetimeFigureOut">
              <a:rPr lang="en-US" smtClean="0"/>
              <a:t>10/27/2017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2032648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98146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116702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2055891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693210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4273742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3495194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9F4C1B-7E35-40EE-B01D-08BD5C584CE5}"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60749-7226-4432-98D4-40566BA2715F}" type="slidenum">
              <a:rPr lang="en-US" smtClean="0"/>
              <a:t>‹#›</a:t>
            </a:fld>
            <a:endParaRPr lang="en-US"/>
          </a:p>
        </p:txBody>
      </p:sp>
    </p:spTree>
    <p:extLst>
      <p:ext uri="{BB962C8B-B14F-4D97-AF65-F5344CB8AC3E}">
        <p14:creationId xmlns:p14="http://schemas.microsoft.com/office/powerpoint/2010/main" val="2706767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EB9F4C1B-7E35-40EE-B01D-08BD5C584CE5}" type="datetimeFigureOut">
              <a:rPr lang="en-US" smtClean="0"/>
              <a:t>10/27/2017</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E2060749-7226-4432-98D4-40566BA2715F}" type="slidenum">
              <a:rPr lang="en-US" smtClean="0"/>
              <a:t>‹#›</a:t>
            </a:fld>
            <a:endParaRPr lang="en-US"/>
          </a:p>
        </p:txBody>
      </p:sp>
    </p:spTree>
    <p:extLst>
      <p:ext uri="{BB962C8B-B14F-4D97-AF65-F5344CB8AC3E}">
        <p14:creationId xmlns:p14="http://schemas.microsoft.com/office/powerpoint/2010/main" val="405703493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65000"/>
              </a:schemeClr>
            </a:gs>
            <a:gs pos="56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B6F62B-3103-4B44-9CA8-D048B83292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0609" y="252340"/>
            <a:ext cx="9144000" cy="5143500"/>
          </a:xfrm>
          <a:prstGeom prst="rect">
            <a:avLst/>
          </a:prstGeom>
        </p:spPr>
      </p:pic>
      <p:sp>
        <p:nvSpPr>
          <p:cNvPr id="6" name="TextBox 5">
            <a:extLst>
              <a:ext uri="{FF2B5EF4-FFF2-40B4-BE49-F238E27FC236}">
                <a16:creationId xmlns:a16="http://schemas.microsoft.com/office/drawing/2014/main" id="{24D74A53-73AB-4DE4-B739-8275EC784E41}"/>
              </a:ext>
            </a:extLst>
          </p:cNvPr>
          <p:cNvSpPr txBox="1"/>
          <p:nvPr/>
        </p:nvSpPr>
        <p:spPr>
          <a:xfrm>
            <a:off x="1650609" y="5669280"/>
            <a:ext cx="9144000" cy="584775"/>
          </a:xfrm>
          <a:prstGeom prst="rect">
            <a:avLst/>
          </a:prstGeom>
          <a:noFill/>
        </p:spPr>
        <p:txBody>
          <a:bodyPr wrap="square" rtlCol="0">
            <a:spAutoFit/>
          </a:bodyPr>
          <a:lstStyle/>
          <a:p>
            <a:pPr algn="ctr"/>
            <a:r>
              <a:rPr lang="en-US" sz="3200" b="1" dirty="0">
                <a:solidFill>
                  <a:schemeClr val="bg1"/>
                </a:solidFill>
              </a:rPr>
              <a:t>Oregon Coast Radar Committee Update</a:t>
            </a:r>
          </a:p>
        </p:txBody>
      </p:sp>
    </p:spTree>
    <p:extLst>
      <p:ext uri="{BB962C8B-B14F-4D97-AF65-F5344CB8AC3E}">
        <p14:creationId xmlns:p14="http://schemas.microsoft.com/office/powerpoint/2010/main" val="308445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65000"/>
              </a:schemeClr>
            </a:gs>
            <a:gs pos="56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D74A53-73AB-4DE4-B739-8275EC784E41}"/>
              </a:ext>
            </a:extLst>
          </p:cNvPr>
          <p:cNvSpPr txBox="1"/>
          <p:nvPr/>
        </p:nvSpPr>
        <p:spPr>
          <a:xfrm>
            <a:off x="180155" y="133452"/>
            <a:ext cx="9144000" cy="6370975"/>
          </a:xfrm>
          <a:prstGeom prst="rect">
            <a:avLst/>
          </a:prstGeom>
          <a:noFill/>
        </p:spPr>
        <p:txBody>
          <a:bodyPr wrap="square" rtlCol="0">
            <a:spAutoFit/>
          </a:bodyPr>
          <a:lstStyle/>
          <a:p>
            <a:r>
              <a:rPr lang="en-US" sz="2400" b="1" dirty="0">
                <a:solidFill>
                  <a:schemeClr val="bg1"/>
                </a:solidFill>
              </a:rPr>
              <a:t>H.R.353 - Weather Research and Forecasting Innovation Act of 2017</a:t>
            </a:r>
          </a:p>
          <a:p>
            <a:endParaRPr lang="en-US" sz="2400" b="1" dirty="0">
              <a:solidFill>
                <a:schemeClr val="bg1"/>
              </a:solidFill>
            </a:endParaRPr>
          </a:p>
          <a:p>
            <a:r>
              <a:rPr lang="en-US" sz="2400" b="1" dirty="0">
                <a:solidFill>
                  <a:schemeClr val="bg1"/>
                </a:solidFill>
              </a:rPr>
              <a:t>Timeline:</a:t>
            </a:r>
          </a:p>
          <a:p>
            <a:r>
              <a:rPr lang="en-US" sz="2400" b="1" dirty="0">
                <a:solidFill>
                  <a:schemeClr val="bg1"/>
                </a:solidFill>
              </a:rPr>
              <a:t>January 6</a:t>
            </a:r>
            <a:r>
              <a:rPr lang="en-US" sz="2400" b="1" baseline="30000" dirty="0">
                <a:solidFill>
                  <a:schemeClr val="bg1"/>
                </a:solidFill>
              </a:rPr>
              <a:t>th</a:t>
            </a:r>
            <a:r>
              <a:rPr lang="en-US" sz="2400" b="1" dirty="0">
                <a:solidFill>
                  <a:schemeClr val="bg1"/>
                </a:solidFill>
              </a:rPr>
              <a:t>, 2017 – Introduced to House</a:t>
            </a:r>
          </a:p>
          <a:p>
            <a:endParaRPr lang="en-US" sz="2400" b="1" dirty="0">
              <a:solidFill>
                <a:schemeClr val="bg1"/>
              </a:solidFill>
            </a:endParaRPr>
          </a:p>
          <a:p>
            <a:r>
              <a:rPr lang="en-US" sz="2400" b="1" dirty="0">
                <a:solidFill>
                  <a:schemeClr val="bg1"/>
                </a:solidFill>
              </a:rPr>
              <a:t>January 9</a:t>
            </a:r>
            <a:r>
              <a:rPr lang="en-US" sz="2400" b="1" baseline="30000" dirty="0">
                <a:solidFill>
                  <a:schemeClr val="bg1"/>
                </a:solidFill>
              </a:rPr>
              <a:t>th</a:t>
            </a:r>
            <a:r>
              <a:rPr lang="en-US" sz="2400" b="1" dirty="0">
                <a:solidFill>
                  <a:schemeClr val="bg1"/>
                </a:solidFill>
              </a:rPr>
              <a:t>, 2017 – Passes House</a:t>
            </a:r>
          </a:p>
          <a:p>
            <a:endParaRPr lang="en-US" sz="2400" b="1" dirty="0">
              <a:solidFill>
                <a:schemeClr val="bg1"/>
              </a:solidFill>
            </a:endParaRPr>
          </a:p>
          <a:p>
            <a:r>
              <a:rPr lang="en-US" sz="2400" b="1" dirty="0">
                <a:solidFill>
                  <a:schemeClr val="bg1"/>
                </a:solidFill>
              </a:rPr>
              <a:t>March 29</a:t>
            </a:r>
            <a:r>
              <a:rPr lang="en-US" sz="2400" b="1" baseline="30000" dirty="0">
                <a:solidFill>
                  <a:schemeClr val="bg1"/>
                </a:solidFill>
              </a:rPr>
              <a:t>th</a:t>
            </a:r>
            <a:r>
              <a:rPr lang="en-US" sz="2400" b="1" dirty="0">
                <a:solidFill>
                  <a:schemeClr val="bg1"/>
                </a:solidFill>
              </a:rPr>
              <a:t>, 2017 – Passes Senate</a:t>
            </a:r>
          </a:p>
          <a:p>
            <a:endParaRPr lang="en-US" sz="2400" b="1" dirty="0">
              <a:solidFill>
                <a:schemeClr val="bg1"/>
              </a:solidFill>
            </a:endParaRPr>
          </a:p>
          <a:p>
            <a:r>
              <a:rPr lang="en-US" sz="2400" b="1" dirty="0">
                <a:solidFill>
                  <a:schemeClr val="bg1"/>
                </a:solidFill>
              </a:rPr>
              <a:t>April 4</a:t>
            </a:r>
            <a:r>
              <a:rPr lang="en-US" sz="2400" b="1" baseline="30000" dirty="0">
                <a:solidFill>
                  <a:schemeClr val="bg1"/>
                </a:solidFill>
              </a:rPr>
              <a:t>th</a:t>
            </a:r>
            <a:r>
              <a:rPr lang="en-US" sz="2400" b="1" dirty="0">
                <a:solidFill>
                  <a:schemeClr val="bg1"/>
                </a:solidFill>
              </a:rPr>
              <a:t>, 2017 – Resolving differences approved</a:t>
            </a:r>
          </a:p>
          <a:p>
            <a:endParaRPr lang="en-US" sz="2400" b="1" dirty="0">
              <a:solidFill>
                <a:schemeClr val="bg1"/>
              </a:solidFill>
            </a:endParaRPr>
          </a:p>
          <a:p>
            <a:r>
              <a:rPr lang="en-US" sz="2400" b="1" dirty="0">
                <a:solidFill>
                  <a:schemeClr val="bg1"/>
                </a:solidFill>
              </a:rPr>
              <a:t>April 6</a:t>
            </a:r>
            <a:r>
              <a:rPr lang="en-US" sz="2400" b="1" baseline="30000" dirty="0">
                <a:solidFill>
                  <a:schemeClr val="bg1"/>
                </a:solidFill>
              </a:rPr>
              <a:t>th</a:t>
            </a:r>
            <a:r>
              <a:rPr lang="en-US" sz="2400" b="1" dirty="0">
                <a:solidFill>
                  <a:schemeClr val="bg1"/>
                </a:solidFill>
              </a:rPr>
              <a:t>, 2017 – Bill presented to President</a:t>
            </a:r>
          </a:p>
          <a:p>
            <a:endParaRPr lang="en-US" sz="2400" b="1" dirty="0">
              <a:solidFill>
                <a:schemeClr val="bg1"/>
              </a:solidFill>
            </a:endParaRPr>
          </a:p>
          <a:p>
            <a:r>
              <a:rPr lang="en-US" sz="2400" b="1" dirty="0">
                <a:solidFill>
                  <a:schemeClr val="bg1"/>
                </a:solidFill>
              </a:rPr>
              <a:t>April 18</a:t>
            </a:r>
            <a:r>
              <a:rPr lang="en-US" sz="2400" b="1" baseline="30000" dirty="0">
                <a:solidFill>
                  <a:schemeClr val="bg1"/>
                </a:solidFill>
              </a:rPr>
              <a:t>th</a:t>
            </a:r>
            <a:r>
              <a:rPr lang="en-US" sz="2400" b="1" dirty="0">
                <a:solidFill>
                  <a:schemeClr val="bg1"/>
                </a:solidFill>
              </a:rPr>
              <a:t>, 2017 – President Trump Signs Bill Into Law</a:t>
            </a:r>
          </a:p>
          <a:p>
            <a:endParaRPr lang="en-US" sz="2400" b="1" dirty="0">
              <a:solidFill>
                <a:schemeClr val="bg1"/>
              </a:solidFill>
            </a:endParaRPr>
          </a:p>
          <a:p>
            <a:r>
              <a:rPr lang="en-US" sz="2400" b="1" dirty="0">
                <a:solidFill>
                  <a:schemeClr val="bg1"/>
                </a:solidFill>
              </a:rPr>
              <a:t>April 18</a:t>
            </a:r>
            <a:r>
              <a:rPr lang="en-US" sz="2400" b="1" baseline="30000" dirty="0">
                <a:solidFill>
                  <a:schemeClr val="bg1"/>
                </a:solidFill>
              </a:rPr>
              <a:t>th</a:t>
            </a:r>
            <a:r>
              <a:rPr lang="en-US" sz="2400" b="1" dirty="0">
                <a:solidFill>
                  <a:schemeClr val="bg1"/>
                </a:solidFill>
              </a:rPr>
              <a:t>, 2017 – Became Public Law No: 115-25 </a:t>
            </a:r>
          </a:p>
        </p:txBody>
      </p:sp>
    </p:spTree>
    <p:extLst>
      <p:ext uri="{BB962C8B-B14F-4D97-AF65-F5344CB8AC3E}">
        <p14:creationId xmlns:p14="http://schemas.microsoft.com/office/powerpoint/2010/main" val="58368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65000"/>
              </a:schemeClr>
            </a:gs>
            <a:gs pos="56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D74A53-73AB-4DE4-B739-8275EC784E41}"/>
              </a:ext>
            </a:extLst>
          </p:cNvPr>
          <p:cNvSpPr txBox="1"/>
          <p:nvPr/>
        </p:nvSpPr>
        <p:spPr>
          <a:xfrm>
            <a:off x="1650609" y="5669280"/>
            <a:ext cx="9144000" cy="584775"/>
          </a:xfrm>
          <a:prstGeom prst="rect">
            <a:avLst/>
          </a:prstGeom>
          <a:noFill/>
        </p:spPr>
        <p:txBody>
          <a:bodyPr wrap="square" rtlCol="0">
            <a:spAutoFit/>
          </a:bodyPr>
          <a:lstStyle/>
          <a:p>
            <a:pPr algn="ctr"/>
            <a:r>
              <a:rPr lang="en-US" sz="3200" b="1" dirty="0">
                <a:solidFill>
                  <a:schemeClr val="bg1"/>
                </a:solidFill>
              </a:rPr>
              <a:t>Oregon Coast Radar Committee Update</a:t>
            </a:r>
          </a:p>
        </p:txBody>
      </p:sp>
      <p:pic>
        <p:nvPicPr>
          <p:cNvPr id="3" name="Picture 2">
            <a:extLst>
              <a:ext uri="{FF2B5EF4-FFF2-40B4-BE49-F238E27FC236}">
                <a16:creationId xmlns:a16="http://schemas.microsoft.com/office/drawing/2014/main" id="{DF68D012-2CA1-4911-83E9-7C813CF40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38" y="131982"/>
            <a:ext cx="10834990" cy="6544797"/>
          </a:xfrm>
          <a:prstGeom prst="rect">
            <a:avLst/>
          </a:prstGeom>
        </p:spPr>
      </p:pic>
    </p:spTree>
    <p:extLst>
      <p:ext uri="{BB962C8B-B14F-4D97-AF65-F5344CB8AC3E}">
        <p14:creationId xmlns:p14="http://schemas.microsoft.com/office/powerpoint/2010/main" val="1988003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65000"/>
              </a:schemeClr>
            </a:gs>
            <a:gs pos="56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D74A53-73AB-4DE4-B739-8275EC784E41}"/>
              </a:ext>
            </a:extLst>
          </p:cNvPr>
          <p:cNvSpPr txBox="1"/>
          <p:nvPr/>
        </p:nvSpPr>
        <p:spPr>
          <a:xfrm>
            <a:off x="180155" y="133452"/>
            <a:ext cx="9144000" cy="5632311"/>
          </a:xfrm>
          <a:prstGeom prst="rect">
            <a:avLst/>
          </a:prstGeom>
          <a:noFill/>
        </p:spPr>
        <p:txBody>
          <a:bodyPr wrap="square" rtlCol="0">
            <a:spAutoFit/>
          </a:bodyPr>
          <a:lstStyle/>
          <a:p>
            <a:endParaRPr lang="en-US" sz="2400" b="1" dirty="0">
              <a:solidFill>
                <a:schemeClr val="bg1"/>
              </a:solidFill>
            </a:endParaRPr>
          </a:p>
          <a:p>
            <a:r>
              <a:rPr lang="en-US" sz="2400" b="1" dirty="0">
                <a:solidFill>
                  <a:schemeClr val="bg1"/>
                </a:solidFill>
              </a:rPr>
              <a:t>According to the bill, the Secretary of Commerce, no later than 180 days after the bill becomes law, shall issue a report on the gaps in the NEXRAD NWS system.</a:t>
            </a:r>
          </a:p>
          <a:p>
            <a:endParaRPr lang="en-US" sz="2400" b="1" dirty="0">
              <a:solidFill>
                <a:schemeClr val="bg1"/>
              </a:solidFill>
            </a:endParaRPr>
          </a:p>
          <a:p>
            <a:endParaRPr lang="en-US" sz="2400" b="1" dirty="0">
              <a:solidFill>
                <a:schemeClr val="bg1"/>
              </a:solidFill>
            </a:endParaRPr>
          </a:p>
          <a:p>
            <a:r>
              <a:rPr lang="en-US" sz="2400" b="1" dirty="0">
                <a:solidFill>
                  <a:schemeClr val="bg1"/>
                </a:solidFill>
              </a:rPr>
              <a:t>180 days expired Oct. 15</a:t>
            </a:r>
            <a:r>
              <a:rPr lang="en-US" sz="2400" b="1" baseline="30000" dirty="0">
                <a:solidFill>
                  <a:schemeClr val="bg1"/>
                </a:solidFill>
              </a:rPr>
              <a:t>th</a:t>
            </a:r>
            <a:r>
              <a:rPr lang="en-US" sz="2400" b="1" dirty="0">
                <a:solidFill>
                  <a:schemeClr val="bg1"/>
                </a:solidFill>
              </a:rPr>
              <a:t>, 2017…</a:t>
            </a:r>
          </a:p>
          <a:p>
            <a:endParaRPr lang="en-US" sz="2400" b="1" dirty="0">
              <a:solidFill>
                <a:schemeClr val="bg1"/>
              </a:solidFill>
            </a:endParaRPr>
          </a:p>
          <a:p>
            <a:endParaRPr lang="en-US" sz="2400" b="1" dirty="0">
              <a:solidFill>
                <a:schemeClr val="bg1"/>
              </a:solidFill>
            </a:endParaRPr>
          </a:p>
          <a:p>
            <a:r>
              <a:rPr lang="en-US" sz="2400" b="1" dirty="0">
                <a:solidFill>
                  <a:schemeClr val="bg1"/>
                </a:solidFill>
              </a:rPr>
              <a:t>Rep. Susan </a:t>
            </a:r>
            <a:r>
              <a:rPr lang="en-US" sz="2400" b="1" dirty="0" err="1">
                <a:solidFill>
                  <a:schemeClr val="bg1"/>
                </a:solidFill>
              </a:rPr>
              <a:t>Bonamici</a:t>
            </a:r>
            <a:r>
              <a:rPr lang="en-US" sz="2400" b="1" dirty="0">
                <a:solidFill>
                  <a:schemeClr val="bg1"/>
                </a:solidFill>
              </a:rPr>
              <a:t>, co-sponsor of H.R. 353, office says…</a:t>
            </a:r>
          </a:p>
          <a:p>
            <a:r>
              <a:rPr lang="en-US" sz="2400" b="1" dirty="0">
                <a:solidFill>
                  <a:schemeClr val="bg1"/>
                </a:solidFill>
              </a:rPr>
              <a:t>“NOAA/NWS officials don’t have a time table to when the report will be issued.” </a:t>
            </a:r>
          </a:p>
          <a:p>
            <a:endParaRPr lang="en-US" sz="2400" b="1" dirty="0">
              <a:solidFill>
                <a:schemeClr val="bg1"/>
              </a:solidFill>
            </a:endParaRPr>
          </a:p>
          <a:p>
            <a:r>
              <a:rPr lang="en-US" sz="2400" b="1" dirty="0">
                <a:solidFill>
                  <a:schemeClr val="bg1"/>
                </a:solidFill>
              </a:rPr>
              <a:t>Her office will provide updates as they become available. </a:t>
            </a:r>
          </a:p>
          <a:p>
            <a:endParaRPr lang="en-US" sz="2400" b="1" dirty="0">
              <a:solidFill>
                <a:schemeClr val="bg1"/>
              </a:solidFill>
            </a:endParaRPr>
          </a:p>
        </p:txBody>
      </p:sp>
    </p:spTree>
    <p:extLst>
      <p:ext uri="{BB962C8B-B14F-4D97-AF65-F5344CB8AC3E}">
        <p14:creationId xmlns:p14="http://schemas.microsoft.com/office/powerpoint/2010/main" val="4032681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65000"/>
              </a:schemeClr>
            </a:gs>
            <a:gs pos="56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D74A53-73AB-4DE4-B739-8275EC784E41}"/>
              </a:ext>
            </a:extLst>
          </p:cNvPr>
          <p:cNvSpPr txBox="1"/>
          <p:nvPr/>
        </p:nvSpPr>
        <p:spPr>
          <a:xfrm>
            <a:off x="180154" y="133451"/>
            <a:ext cx="11830613" cy="6001643"/>
          </a:xfrm>
          <a:prstGeom prst="rect">
            <a:avLst/>
          </a:prstGeom>
          <a:noFill/>
        </p:spPr>
        <p:txBody>
          <a:bodyPr wrap="square" rtlCol="0">
            <a:spAutoFit/>
          </a:bodyPr>
          <a:lstStyle/>
          <a:p>
            <a:endParaRPr lang="en-US" sz="2400" b="1" dirty="0">
              <a:solidFill>
                <a:schemeClr val="bg1"/>
              </a:solidFill>
            </a:endParaRPr>
          </a:p>
          <a:p>
            <a:endParaRPr lang="en-US" sz="2400" b="1" dirty="0">
              <a:solidFill>
                <a:schemeClr val="bg1"/>
              </a:solidFill>
            </a:endParaRPr>
          </a:p>
          <a:p>
            <a:endParaRPr lang="en-US" sz="2400" b="1" dirty="0">
              <a:solidFill>
                <a:schemeClr val="bg1"/>
              </a:solidFill>
            </a:endParaRPr>
          </a:p>
          <a:p>
            <a:endParaRPr lang="en-US" sz="2400" b="1" dirty="0">
              <a:solidFill>
                <a:schemeClr val="bg1"/>
              </a:solidFill>
            </a:endParaRPr>
          </a:p>
          <a:p>
            <a:endParaRPr lang="en-US" sz="2400" b="1" dirty="0">
              <a:solidFill>
                <a:schemeClr val="bg1"/>
              </a:solidFill>
            </a:endParaRPr>
          </a:p>
          <a:p>
            <a:r>
              <a:rPr lang="en-US" sz="2400" b="1" dirty="0">
                <a:solidFill>
                  <a:schemeClr val="bg1"/>
                </a:solidFill>
              </a:rPr>
              <a:t>The Oregon Coast Radar Committee is continuing to spread the word about the need for an Oregon Coast Radar.  We are reaching out to civic groups, the public and private sector, and interested parties.</a:t>
            </a:r>
          </a:p>
          <a:p>
            <a:endParaRPr lang="en-US" sz="2400" b="1" dirty="0">
              <a:solidFill>
                <a:schemeClr val="bg1"/>
              </a:solidFill>
            </a:endParaRPr>
          </a:p>
          <a:p>
            <a:r>
              <a:rPr lang="en-US" sz="2400" b="1" dirty="0">
                <a:solidFill>
                  <a:schemeClr val="bg1"/>
                </a:solidFill>
              </a:rPr>
              <a:t>For more information:</a:t>
            </a:r>
          </a:p>
          <a:p>
            <a:endParaRPr lang="en-US" sz="2400" b="1" dirty="0">
              <a:solidFill>
                <a:schemeClr val="bg1"/>
              </a:solidFill>
            </a:endParaRPr>
          </a:p>
          <a:p>
            <a:r>
              <a:rPr lang="en-US" sz="2400" b="1">
                <a:solidFill>
                  <a:schemeClr val="bg1"/>
                </a:solidFill>
              </a:rPr>
              <a:t>Web: https://oregoncoastradar.wordpress.com/</a:t>
            </a:r>
            <a:endParaRPr lang="en-US" sz="2400" b="1" dirty="0">
              <a:solidFill>
                <a:schemeClr val="bg1"/>
              </a:solidFill>
            </a:endParaRPr>
          </a:p>
          <a:p>
            <a:r>
              <a:rPr lang="en-US" sz="2400" b="1" dirty="0">
                <a:solidFill>
                  <a:schemeClr val="bg1"/>
                </a:solidFill>
              </a:rPr>
              <a:t>Facebook.com/</a:t>
            </a:r>
            <a:r>
              <a:rPr lang="en-US" sz="2400" b="1" dirty="0" err="1">
                <a:solidFill>
                  <a:schemeClr val="bg1"/>
                </a:solidFill>
              </a:rPr>
              <a:t>OregonCoastRadar</a:t>
            </a:r>
            <a:endParaRPr lang="en-US" sz="2400" b="1" dirty="0">
              <a:solidFill>
                <a:schemeClr val="bg1"/>
              </a:solidFill>
            </a:endParaRPr>
          </a:p>
          <a:p>
            <a:r>
              <a:rPr lang="en-US" sz="2400" b="1" dirty="0">
                <a:solidFill>
                  <a:schemeClr val="bg1"/>
                </a:solidFill>
              </a:rPr>
              <a:t>Twitter.com/</a:t>
            </a:r>
            <a:r>
              <a:rPr lang="en-US" sz="2400" b="1" dirty="0" err="1">
                <a:solidFill>
                  <a:schemeClr val="bg1"/>
                </a:solidFill>
              </a:rPr>
              <a:t>ORCoastRadar</a:t>
            </a:r>
            <a:endParaRPr lang="en-US" sz="2400" b="1" dirty="0">
              <a:solidFill>
                <a:schemeClr val="bg1"/>
              </a:solidFill>
            </a:endParaRPr>
          </a:p>
          <a:p>
            <a:endParaRPr lang="en-US" sz="2400" b="1" dirty="0">
              <a:solidFill>
                <a:schemeClr val="bg1"/>
              </a:solidFill>
            </a:endParaRPr>
          </a:p>
          <a:p>
            <a:endParaRPr lang="en-US" sz="2400" b="1" dirty="0">
              <a:solidFill>
                <a:schemeClr val="bg1"/>
              </a:solidFill>
            </a:endParaRPr>
          </a:p>
        </p:txBody>
      </p:sp>
    </p:spTree>
    <p:extLst>
      <p:ext uri="{BB962C8B-B14F-4D97-AF65-F5344CB8AC3E}">
        <p14:creationId xmlns:p14="http://schemas.microsoft.com/office/powerpoint/2010/main" val="217681236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56</TotalTime>
  <Words>236</Words>
  <Application>Microsoft Office PowerPoint</Application>
  <PresentationFormat>Widescreen</PresentationFormat>
  <Paragraphs>41</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Century Gothic</vt:lpstr>
      <vt:lpstr>Wingdings 3</vt:lpstr>
      <vt:lpstr>Slice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Anderson</dc:creator>
  <cp:lastModifiedBy>Emily Anderson</cp:lastModifiedBy>
  <cp:revision>7</cp:revision>
  <dcterms:created xsi:type="dcterms:W3CDTF">2017-10-25T05:43:35Z</dcterms:created>
  <dcterms:modified xsi:type="dcterms:W3CDTF">2017-10-27T23:44:49Z</dcterms:modified>
</cp:coreProperties>
</file>