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317" r:id="rId3"/>
    <p:sldId id="311" r:id="rId4"/>
    <p:sldId id="324" r:id="rId5"/>
    <p:sldId id="325" r:id="rId6"/>
    <p:sldId id="326" r:id="rId7"/>
    <p:sldId id="319" r:id="rId8"/>
    <p:sldId id="303" r:id="rId9"/>
    <p:sldId id="273" r:id="rId10"/>
    <p:sldId id="277" r:id="rId11"/>
    <p:sldId id="305" r:id="rId12"/>
    <p:sldId id="269" r:id="rId13"/>
    <p:sldId id="306" r:id="rId14"/>
    <p:sldId id="279" r:id="rId15"/>
    <p:sldId id="258" r:id="rId16"/>
    <p:sldId id="264" r:id="rId17"/>
    <p:sldId id="261" r:id="rId18"/>
    <p:sldId id="262" r:id="rId19"/>
    <p:sldId id="263" r:id="rId20"/>
    <p:sldId id="313" r:id="rId21"/>
    <p:sldId id="308" r:id="rId22"/>
    <p:sldId id="291" r:id="rId23"/>
    <p:sldId id="292" r:id="rId24"/>
    <p:sldId id="293" r:id="rId25"/>
    <p:sldId id="290" r:id="rId26"/>
    <p:sldId id="278" r:id="rId27"/>
    <p:sldId id="295" r:id="rId28"/>
    <p:sldId id="289" r:id="rId29"/>
    <p:sldId id="281" r:id="rId30"/>
    <p:sldId id="282" r:id="rId31"/>
    <p:sldId id="283" r:id="rId32"/>
    <p:sldId id="284" r:id="rId33"/>
    <p:sldId id="285" r:id="rId34"/>
    <p:sldId id="286" r:id="rId35"/>
    <p:sldId id="288" r:id="rId36"/>
    <p:sldId id="315" r:id="rId37"/>
    <p:sldId id="322" r:id="rId38"/>
    <p:sldId id="321" r:id="rId39"/>
    <p:sldId id="302" r:id="rId40"/>
    <p:sldId id="323" r:id="rId4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8" autoAdjust="0"/>
    <p:restoredTop sz="94660"/>
  </p:normalViewPr>
  <p:slideViewPr>
    <p:cSldViewPr>
      <p:cViewPr varScale="1">
        <p:scale>
          <a:sx n="94" d="100"/>
          <a:sy n="94" d="100"/>
        </p:scale>
        <p:origin x="-408"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r>
              <a:rPr lang="en-US" smtClean="0"/>
              <a:t>American Meteorological Society, Portland</a:t>
            </a:r>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r>
              <a:rPr lang="en-US" smtClean="0"/>
              <a:t>4/24/2017</a:t>
            </a:r>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r>
              <a:rPr lang="en-US" smtClean="0"/>
              <a:t>Dave Thompson, APR                              Oregon Department of Transportation</a:t>
            </a:r>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7529097E-60D2-4A00-9D07-B8B7D1F74B00}" type="slidenum">
              <a:rPr lang="en-US" smtClean="0"/>
              <a:t>‹#›</a:t>
            </a:fld>
            <a:endParaRPr lang="en-US"/>
          </a:p>
        </p:txBody>
      </p:sp>
    </p:spTree>
    <p:extLst>
      <p:ext uri="{BB962C8B-B14F-4D97-AF65-F5344CB8AC3E}">
        <p14:creationId xmlns:p14="http://schemas.microsoft.com/office/powerpoint/2010/main" val="224705667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r>
              <a:rPr lang="en-US" smtClean="0"/>
              <a:t>American Meteorological Society, Portland</a:t>
            </a:r>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r>
              <a:rPr lang="en-US" smtClean="0"/>
              <a:t>4/24/2017</a:t>
            </a:r>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r>
              <a:rPr lang="en-US" smtClean="0"/>
              <a:t>Dave Thompson, APR                              Oregon Department of Transportation</a:t>
            </a:r>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32779A01-72D5-442D-8355-86B917BE5C93}" type="slidenum">
              <a:rPr lang="en-US" smtClean="0"/>
              <a:t>‹#›</a:t>
            </a:fld>
            <a:endParaRPr lang="en-US"/>
          </a:p>
        </p:txBody>
      </p:sp>
    </p:spTree>
    <p:extLst>
      <p:ext uri="{BB962C8B-B14F-4D97-AF65-F5344CB8AC3E}">
        <p14:creationId xmlns:p14="http://schemas.microsoft.com/office/powerpoint/2010/main" val="3005518471"/>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1</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3952911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2</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490799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3</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158091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4</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158091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5</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158091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6</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158091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7</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3114502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8</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350647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9</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44440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10</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3129462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11</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3137704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12</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3958103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What we’ve done traditionally</a:t>
            </a:r>
          </a:p>
        </p:txBody>
      </p:sp>
      <p:sp>
        <p:nvSpPr>
          <p:cNvPr id="4" name="Slide Number Placeholder 3"/>
          <p:cNvSpPr>
            <a:spLocks noGrp="1"/>
          </p:cNvSpPr>
          <p:nvPr>
            <p:ph type="sldNum" sz="quarter" idx="10"/>
          </p:nvPr>
        </p:nvSpPr>
        <p:spPr/>
        <p:txBody>
          <a:bodyPr/>
          <a:lstStyle/>
          <a:p>
            <a:fld id="{C91960A5-8209-406D-9FF4-30FB2A2FF490}" type="slidenum">
              <a:rPr lang="en-US" smtClean="0"/>
              <a:pPr/>
              <a:t>13</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694918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What we’ve done traditionally</a:t>
            </a:r>
          </a:p>
        </p:txBody>
      </p:sp>
      <p:sp>
        <p:nvSpPr>
          <p:cNvPr id="4" name="Slide Number Placeholder 3"/>
          <p:cNvSpPr>
            <a:spLocks noGrp="1"/>
          </p:cNvSpPr>
          <p:nvPr>
            <p:ph type="sldNum" sz="quarter" idx="10"/>
          </p:nvPr>
        </p:nvSpPr>
        <p:spPr/>
        <p:txBody>
          <a:bodyPr/>
          <a:lstStyle/>
          <a:p>
            <a:fld id="{C91960A5-8209-406D-9FF4-30FB2A2FF490}" type="slidenum">
              <a:rPr lang="en-US" smtClean="0"/>
              <a:pPr/>
              <a:t>14</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694918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15</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947137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16</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3643024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17</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42823829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18</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19241217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19</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226678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20</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330384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21</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3331082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22</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41761606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23</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2493911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24</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4310745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25</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4009890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What we’ve done traditionally</a:t>
            </a:r>
          </a:p>
        </p:txBody>
      </p:sp>
      <p:sp>
        <p:nvSpPr>
          <p:cNvPr id="4" name="Slide Number Placeholder 3"/>
          <p:cNvSpPr>
            <a:spLocks noGrp="1"/>
          </p:cNvSpPr>
          <p:nvPr>
            <p:ph type="sldNum" sz="quarter" idx="10"/>
          </p:nvPr>
        </p:nvSpPr>
        <p:spPr/>
        <p:txBody>
          <a:bodyPr/>
          <a:lstStyle/>
          <a:p>
            <a:fld id="{C91960A5-8209-406D-9FF4-30FB2A2FF490}" type="slidenum">
              <a:rPr lang="en-US" smtClean="0"/>
              <a:pPr/>
              <a:t>26</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6949180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What we’ve done traditionally</a:t>
            </a:r>
          </a:p>
        </p:txBody>
      </p:sp>
      <p:sp>
        <p:nvSpPr>
          <p:cNvPr id="4" name="Slide Number Placeholder 3"/>
          <p:cNvSpPr>
            <a:spLocks noGrp="1"/>
          </p:cNvSpPr>
          <p:nvPr>
            <p:ph type="sldNum" sz="quarter" idx="10"/>
          </p:nvPr>
        </p:nvSpPr>
        <p:spPr/>
        <p:txBody>
          <a:bodyPr/>
          <a:lstStyle/>
          <a:p>
            <a:fld id="{C91960A5-8209-406D-9FF4-30FB2A2FF490}" type="slidenum">
              <a:rPr lang="en-US" smtClean="0"/>
              <a:pPr/>
              <a:t>27</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6949180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Phase 1 (2012-2015)</a:t>
            </a:r>
          </a:p>
          <a:p>
            <a:r>
              <a:rPr lang="en-US" sz="1100" dirty="0">
                <a:latin typeface="Arial" panose="020B0604020202020204" pitchFamily="34" charset="0"/>
                <a:cs typeface="Arial" panose="020B0604020202020204" pitchFamily="34" charset="0"/>
              </a:rPr>
              <a:t>Phase 2 expansion</a:t>
            </a:r>
          </a:p>
          <a:p>
            <a:endParaRPr lang="en-US"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91960A5-8209-406D-9FF4-30FB2A2FF490}" type="slidenum">
              <a:rPr lang="en-US" smtClean="0"/>
              <a:pPr/>
              <a:t>28</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3375168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59">
              <a:defRPr/>
            </a:pPr>
            <a:r>
              <a:rPr lang="en-US" sz="1100" dirty="0">
                <a:latin typeface="Arial" panose="020B0604020202020204" pitchFamily="34" charset="0"/>
                <a:cs typeface="Arial" panose="020B0604020202020204" pitchFamily="34" charset="0"/>
              </a:rPr>
              <a:t>Salt pilot—goals and monitoring</a:t>
            </a:r>
          </a:p>
          <a:p>
            <a:pPr defTabSz="966559">
              <a:defRPr/>
            </a:pPr>
            <a:endParaRPr lang="en-US" sz="1100" dirty="0">
              <a:latin typeface="Arial" panose="020B0604020202020204" pitchFamily="34" charset="0"/>
              <a:cs typeface="Arial" panose="020B0604020202020204" pitchFamily="34" charset="0"/>
            </a:endParaRPr>
          </a:p>
          <a:p>
            <a:pPr defTabSz="966559">
              <a:defRPr/>
            </a:pPr>
            <a:r>
              <a:rPr lang="en-US" sz="1100" dirty="0">
                <a:latin typeface="Arial" panose="020B0604020202020204" pitchFamily="34" charset="0"/>
                <a:cs typeface="Arial" panose="020B0604020202020204" pitchFamily="34" charset="0"/>
              </a:rPr>
              <a:t>Minimize use: operators are trained and understand how to use salt in conjunction with other tools.  Pavement temperature is a big factor in how and when to use salt and at what rate.  All salt and deicer application equipment is equipped with </a:t>
            </a:r>
            <a:r>
              <a:rPr lang="en-US" sz="1100" dirty="0" err="1">
                <a:latin typeface="Arial" panose="020B0604020202020204" pitchFamily="34" charset="0"/>
                <a:cs typeface="Arial" panose="020B0604020202020204" pitchFamily="34" charset="0"/>
              </a:rPr>
              <a:t>pavment</a:t>
            </a:r>
            <a:r>
              <a:rPr lang="en-US" sz="1100" dirty="0">
                <a:latin typeface="Arial" panose="020B0604020202020204" pitchFamily="34" charset="0"/>
                <a:cs typeface="Arial" panose="020B0604020202020204" pitchFamily="34" charset="0"/>
              </a:rPr>
              <a:t> temperature sensors.</a:t>
            </a:r>
          </a:p>
          <a:p>
            <a:pPr defTabSz="966559">
              <a:defRPr/>
            </a:pPr>
            <a:endParaRPr lang="en-US" sz="1100" dirty="0">
              <a:latin typeface="Arial" panose="020B0604020202020204" pitchFamily="34" charset="0"/>
              <a:cs typeface="Arial" panose="020B0604020202020204" pitchFamily="34" charset="0"/>
            </a:endParaRPr>
          </a:p>
          <a:p>
            <a:pPr defTabSz="966559">
              <a:defRPr/>
            </a:pPr>
            <a:r>
              <a:rPr lang="en-US" sz="1100" dirty="0">
                <a:latin typeface="Arial" panose="020B0604020202020204" pitchFamily="34" charset="0"/>
                <a:cs typeface="Arial" panose="020B0604020202020204" pitchFamily="34" charset="0"/>
              </a:rPr>
              <a:t>Winter conditions can result in crashes or driving conditions that warrant highway closures or that vehicles use chains.  These situations reduce highway mobility</a:t>
            </a:r>
          </a:p>
          <a:p>
            <a:pPr defTabSz="966559">
              <a:defRPr/>
            </a:pPr>
            <a:endParaRPr lang="en-US" sz="1100" dirty="0">
              <a:latin typeface="Arial" panose="020B0604020202020204" pitchFamily="34" charset="0"/>
              <a:cs typeface="Arial" panose="020B0604020202020204" pitchFamily="34" charset="0"/>
            </a:endParaRPr>
          </a:p>
          <a:p>
            <a:pPr defTabSz="966559">
              <a:defRPr/>
            </a:pPr>
            <a:r>
              <a:rPr lang="en-US" sz="1100" dirty="0">
                <a:latin typeface="Arial" panose="020B0604020202020204" pitchFamily="34" charset="0"/>
                <a:cs typeface="Arial" panose="020B0604020202020204" pitchFamily="34" charset="0"/>
              </a:rPr>
              <a:t>Chloride deicers can adversely impact the environment and infrastructure.  ODOT monitors surface water, soils, and vegetation to observe whether differences can be seen once salt is used.  ODOT is also monitoring concrete bridge decks for chloride penetration and damage.</a:t>
            </a:r>
          </a:p>
        </p:txBody>
      </p:sp>
      <p:sp>
        <p:nvSpPr>
          <p:cNvPr id="4" name="Slide Number Placeholder 3"/>
          <p:cNvSpPr>
            <a:spLocks noGrp="1"/>
          </p:cNvSpPr>
          <p:nvPr>
            <p:ph type="sldNum" sz="quarter" idx="10"/>
          </p:nvPr>
        </p:nvSpPr>
        <p:spPr/>
        <p:txBody>
          <a:bodyPr/>
          <a:lstStyle/>
          <a:p>
            <a:fld id="{C91960A5-8209-406D-9FF4-30FB2A2FF490}" type="slidenum">
              <a:rPr lang="en-US" smtClean="0"/>
              <a:pPr/>
              <a:t>29</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6949180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59">
              <a:defRPr/>
            </a:pPr>
            <a:r>
              <a:rPr lang="en-US" sz="1100" dirty="0">
                <a:latin typeface="Arial" panose="020B0604020202020204" pitchFamily="34" charset="0"/>
                <a:cs typeface="Arial" panose="020B0604020202020204" pitchFamily="34" charset="0"/>
              </a:rPr>
              <a:t>Salt pilot—results so far</a:t>
            </a:r>
          </a:p>
          <a:p>
            <a:endParaRPr lang="en-US" sz="1100" dirty="0">
              <a:latin typeface="Arial" panose="020B0604020202020204" pitchFamily="34" charset="0"/>
              <a:cs typeface="Arial" panose="020B0604020202020204" pitchFamily="34" charset="0"/>
            </a:endParaRPr>
          </a:p>
          <a:p>
            <a:r>
              <a:rPr lang="en-US" sz="1100" dirty="0">
                <a:latin typeface="Arial" panose="020B0604020202020204" pitchFamily="34" charset="0"/>
                <a:cs typeface="Arial" panose="020B0604020202020204" pitchFamily="34" charset="0"/>
              </a:rPr>
              <a:t>Fewer avg. crashes/year</a:t>
            </a:r>
          </a:p>
          <a:p>
            <a:r>
              <a:rPr lang="en-US" sz="1100" dirty="0">
                <a:latin typeface="Arial" panose="020B0604020202020204" pitchFamily="34" charset="0"/>
                <a:cs typeface="Arial" panose="020B0604020202020204" pitchFamily="34" charset="0"/>
              </a:rPr>
              <a:t>I-5: 30 to 22 (down 27%)</a:t>
            </a:r>
          </a:p>
          <a:p>
            <a:r>
              <a:rPr lang="en-US" sz="1100" dirty="0">
                <a:latin typeface="Arial" panose="020B0604020202020204" pitchFamily="34" charset="0"/>
                <a:cs typeface="Arial" panose="020B0604020202020204" pitchFamily="34" charset="0"/>
              </a:rPr>
              <a:t>U.S. 95: 26 to 20 (down 23%)</a:t>
            </a:r>
          </a:p>
          <a:p>
            <a:pPr defTabSz="966559">
              <a:defRPr/>
            </a:pPr>
            <a:endParaRPr lang="en-US" sz="1100" dirty="0">
              <a:latin typeface="Arial" panose="020B0604020202020204" pitchFamily="34" charset="0"/>
              <a:cs typeface="Arial" panose="020B0604020202020204" pitchFamily="34" charset="0"/>
            </a:endParaRPr>
          </a:p>
          <a:p>
            <a:r>
              <a:rPr lang="en-US" sz="1100" dirty="0">
                <a:latin typeface="Arial" panose="020B0604020202020204" pitchFamily="34" charset="0"/>
                <a:cs typeface="Arial" panose="020B0604020202020204" pitchFamily="34" charset="0"/>
              </a:rPr>
              <a:t>Fewer avg. holds and closures/year</a:t>
            </a:r>
          </a:p>
          <a:p>
            <a:r>
              <a:rPr lang="en-US" sz="1100" dirty="0">
                <a:latin typeface="Arial" panose="020B0604020202020204" pitchFamily="34" charset="0"/>
                <a:cs typeface="Arial" panose="020B0604020202020204" pitchFamily="34" charset="0"/>
              </a:rPr>
              <a:t>I-5: 12 to 3 (down 75%)</a:t>
            </a:r>
          </a:p>
          <a:p>
            <a:pPr defTabSz="966559">
              <a:defRPr/>
            </a:pPr>
            <a:endParaRPr lang="en-US" sz="1100" dirty="0">
              <a:latin typeface="Arial" panose="020B0604020202020204" pitchFamily="34" charset="0"/>
              <a:cs typeface="Arial" panose="020B0604020202020204" pitchFamily="34" charset="0"/>
            </a:endParaRPr>
          </a:p>
          <a:p>
            <a:r>
              <a:rPr lang="en-US" sz="1100" dirty="0">
                <a:latin typeface="Arial" panose="020B0604020202020204" pitchFamily="34" charset="0"/>
                <a:cs typeface="Arial" panose="020B0604020202020204" pitchFamily="34" charset="0"/>
              </a:rPr>
              <a:t>Fewer avg. chain restrictions/year</a:t>
            </a:r>
          </a:p>
          <a:p>
            <a:r>
              <a:rPr lang="en-US" sz="1100" dirty="0">
                <a:latin typeface="Arial" panose="020B0604020202020204" pitchFamily="34" charset="0"/>
                <a:cs typeface="Arial" panose="020B0604020202020204" pitchFamily="34" charset="0"/>
              </a:rPr>
              <a:t>I-5: 49 to 11 (down 78%)</a:t>
            </a:r>
          </a:p>
          <a:p>
            <a:pPr defTabSz="966559">
              <a:defRPr/>
            </a:pPr>
            <a:endParaRPr lang="en-US"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91960A5-8209-406D-9FF4-30FB2A2FF490}" type="slidenum">
              <a:rPr lang="en-US" smtClean="0"/>
              <a:pPr/>
              <a:t>30</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6949180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59">
              <a:defRPr/>
            </a:pPr>
            <a:r>
              <a:rPr lang="en-US" sz="1100" dirty="0">
                <a:latin typeface="Arial" panose="020B0604020202020204" pitchFamily="34" charset="0"/>
                <a:cs typeface="Arial" panose="020B0604020202020204" pitchFamily="34" charset="0"/>
              </a:rPr>
              <a:t>Salt pilot—results so far</a:t>
            </a:r>
          </a:p>
          <a:p>
            <a:endParaRPr lang="en-US" sz="1100" dirty="0">
              <a:latin typeface="Arial" panose="020B0604020202020204" pitchFamily="34" charset="0"/>
              <a:cs typeface="Arial" panose="020B0604020202020204" pitchFamily="34" charset="0"/>
            </a:endParaRPr>
          </a:p>
          <a:p>
            <a:r>
              <a:rPr lang="en-US" sz="1100" dirty="0">
                <a:latin typeface="Arial" panose="020B0604020202020204" pitchFamily="34" charset="0"/>
                <a:cs typeface="Arial" panose="020B0604020202020204" pitchFamily="34" charset="0"/>
              </a:rPr>
              <a:t>One stream has shown higher levels of chloride. Spikes that exceed state water quality standards occurred in the middle of winter.  Potential indication that highway activities contribute to stream chlorides.  </a:t>
            </a:r>
          </a:p>
          <a:p>
            <a:endParaRPr lang="en-US" sz="11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C91960A5-8209-406D-9FF4-30FB2A2FF490}" type="slidenum">
              <a:rPr lang="en-US" smtClean="0"/>
              <a:pPr/>
              <a:t>31</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14074576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Phase 1 (2012-2015)</a:t>
            </a:r>
          </a:p>
          <a:p>
            <a:r>
              <a:rPr lang="en-US" sz="1100" dirty="0">
                <a:latin typeface="Arial" panose="020B0604020202020204" pitchFamily="34" charset="0"/>
                <a:cs typeface="Arial" panose="020B0604020202020204" pitchFamily="34" charset="0"/>
              </a:rPr>
              <a:t>Phase 2 expansion</a:t>
            </a:r>
          </a:p>
          <a:p>
            <a:endParaRPr lang="en-US"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91960A5-8209-406D-9FF4-30FB2A2FF490}" type="slidenum">
              <a:rPr lang="en-US" smtClean="0"/>
              <a:pPr/>
              <a:t>32</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33751685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59">
              <a:defRPr/>
            </a:pPr>
            <a:r>
              <a:rPr lang="en-US" sz="1100" dirty="0">
                <a:latin typeface="Arial" panose="020B0604020202020204" pitchFamily="34" charset="0"/>
                <a:cs typeface="Arial" panose="020B0604020202020204" pitchFamily="34" charset="0"/>
              </a:rPr>
              <a:t>Continue to track use and be transparent with findings.</a:t>
            </a:r>
          </a:p>
          <a:p>
            <a:endParaRPr lang="en-US" dirty="0"/>
          </a:p>
        </p:txBody>
      </p:sp>
      <p:sp>
        <p:nvSpPr>
          <p:cNvPr id="4" name="Slide Number Placeholder 3"/>
          <p:cNvSpPr>
            <a:spLocks noGrp="1"/>
          </p:cNvSpPr>
          <p:nvPr>
            <p:ph type="sldNum" sz="quarter" idx="10"/>
          </p:nvPr>
        </p:nvSpPr>
        <p:spPr/>
        <p:txBody>
          <a:bodyPr/>
          <a:lstStyle/>
          <a:p>
            <a:fld id="{C91960A5-8209-406D-9FF4-30FB2A2FF490}" type="slidenum">
              <a:rPr lang="en-US" smtClean="0"/>
              <a:pPr/>
              <a:t>33</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14074576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1960A5-8209-406D-9FF4-30FB2A2FF490}" type="slidenum">
              <a:rPr lang="en-US" smtClean="0">
                <a:solidFill>
                  <a:prstClr val="black"/>
                </a:solidFill>
              </a:rPr>
              <a:pPr/>
              <a:t>34</a:t>
            </a:fld>
            <a:endParaRPr lang="en-US">
              <a:solidFill>
                <a:prstClr val="black"/>
              </a:solidFill>
            </a:endParaRPr>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18836480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841" indent="-177841">
              <a:spcBef>
                <a:spcPts val="623"/>
              </a:spcBef>
              <a:buFont typeface="Arial" panose="020B0604020202020204" pitchFamily="34" charset="0"/>
              <a:buChar char="•"/>
            </a:pPr>
            <a:r>
              <a:rPr lang="en-US" sz="1100" dirty="0">
                <a:latin typeface="Arial" panose="020B0604020202020204" pitchFamily="34" charset="0"/>
                <a:cs typeface="Arial" panose="020B0604020202020204" pitchFamily="34" charset="0"/>
              </a:rPr>
              <a:t>The area where salt may be used via an exception process includes the remainder of Interstate 5, Interstate 84, and Portland Freeways.</a:t>
            </a:r>
          </a:p>
          <a:p>
            <a:pPr marL="177841" indent="-177841">
              <a:spcBef>
                <a:spcPts val="623"/>
              </a:spcBef>
              <a:buFont typeface="Arial" panose="020B0604020202020204" pitchFamily="34" charset="0"/>
              <a:buChar char="•"/>
            </a:pPr>
            <a:r>
              <a:rPr lang="en-US" sz="1100" dirty="0">
                <a:latin typeface="Arial" panose="020B0604020202020204" pitchFamily="34" charset="0"/>
                <a:cs typeface="Arial" panose="020B0604020202020204" pitchFamily="34" charset="0"/>
              </a:rPr>
              <a:t>ODOT does not have the resources or infrastructure to use salt outside of the phase 2 pilot areas, except in almost one-off, extremely limited circumstances.</a:t>
            </a:r>
          </a:p>
          <a:p>
            <a:pPr marL="177841" indent="-177841">
              <a:spcBef>
                <a:spcPts val="623"/>
              </a:spcBef>
              <a:buFont typeface="Arial" panose="020B0604020202020204" pitchFamily="34" charset="0"/>
              <a:buChar char="•"/>
            </a:pPr>
            <a:r>
              <a:rPr lang="en-US" sz="1100" dirty="0">
                <a:latin typeface="Arial" panose="020B0604020202020204" pitchFamily="34" charset="0"/>
                <a:cs typeface="Arial" panose="020B0604020202020204" pitchFamily="34" charset="0"/>
              </a:rPr>
              <a:t>We are still working on these details.</a:t>
            </a:r>
          </a:p>
          <a:p>
            <a:pPr marL="177841" indent="-177841">
              <a:spcBef>
                <a:spcPts val="623"/>
              </a:spcBef>
              <a:buFont typeface="Arial" panose="020B0604020202020204" pitchFamily="34" charset="0"/>
              <a:buChar char="•"/>
            </a:pPr>
            <a:r>
              <a:rPr lang="en-US" sz="1100" dirty="0">
                <a:latin typeface="Arial" panose="020B0604020202020204" pitchFamily="34" charset="0"/>
                <a:cs typeface="Arial" panose="020B0604020202020204" pitchFamily="34" charset="0"/>
              </a:rPr>
              <a:t>Exceptions will be considered in limited areas based on extreme winter conditions such as we experienced in Portland recently.  </a:t>
            </a:r>
          </a:p>
          <a:p>
            <a:pPr marL="177841" indent="-177841">
              <a:spcBef>
                <a:spcPts val="623"/>
              </a:spcBef>
              <a:buFont typeface="Arial" panose="020B0604020202020204" pitchFamily="34" charset="0"/>
              <a:buChar char="•"/>
            </a:pPr>
            <a:r>
              <a:rPr lang="en-US" sz="1100" dirty="0">
                <a:latin typeface="Arial" panose="020B0604020202020204" pitchFamily="34" charset="0"/>
                <a:cs typeface="Arial" panose="020B0604020202020204" pitchFamily="34" charset="0"/>
              </a:rPr>
              <a:t>These areas are ones that receive snow much more infrequently, but where liquid deicers aren’t adequate and the limited and targeted use of salt in a specific location could benefit safety and mobility.</a:t>
            </a:r>
          </a:p>
          <a:p>
            <a:pPr marL="177841" indent="-177841">
              <a:spcBef>
                <a:spcPts val="623"/>
              </a:spcBef>
              <a:buFont typeface="Arial" panose="020B0604020202020204" pitchFamily="34" charset="0"/>
              <a:buChar char="•"/>
            </a:pPr>
            <a:r>
              <a:rPr lang="en-US" sz="1100" dirty="0">
                <a:latin typeface="Arial" panose="020B0604020202020204" pitchFamily="34" charset="0"/>
                <a:cs typeface="Arial" panose="020B0604020202020204" pitchFamily="34" charset="0"/>
              </a:rPr>
              <a:t>We will refine the spot locations, types of storms and the benefit we see to the rest of the system in order to determine when and where to use salt.</a:t>
            </a:r>
          </a:p>
          <a:p>
            <a:pPr marL="177841" indent="-177841">
              <a:spcBef>
                <a:spcPts val="623"/>
              </a:spcBef>
              <a:buFont typeface="Arial" panose="020B0604020202020204" pitchFamily="34" charset="0"/>
              <a:buChar char="•"/>
            </a:pPr>
            <a:r>
              <a:rPr lang="en-US" sz="1100" dirty="0">
                <a:latin typeface="Arial" panose="020B0604020202020204" pitchFamily="34" charset="0"/>
                <a:cs typeface="Arial" panose="020B0604020202020204" pitchFamily="34" charset="0"/>
              </a:rPr>
              <a:t>It is important to know that ODOT does not foresee widespread use of salt or even using salt in every storm.</a:t>
            </a:r>
          </a:p>
          <a:p>
            <a:pPr marL="177841" indent="-177841">
              <a:spcBef>
                <a:spcPts val="623"/>
              </a:spcBef>
              <a:buFont typeface="Arial" panose="020B0604020202020204" pitchFamily="34" charset="0"/>
              <a:buChar char="•"/>
            </a:pPr>
            <a:r>
              <a:rPr lang="en-US" sz="1100" dirty="0">
                <a:latin typeface="Arial" panose="020B0604020202020204" pitchFamily="34" charset="0"/>
                <a:cs typeface="Arial" panose="020B0604020202020204" pitchFamily="34" charset="0"/>
              </a:rPr>
              <a:t>We still need drivers to be prepared for winter conditions and take precautionary measures when snow is in the forecast.</a:t>
            </a:r>
          </a:p>
          <a:p>
            <a:pPr marL="177841" indent="-177841">
              <a:spcBef>
                <a:spcPts val="623"/>
              </a:spcBef>
              <a:buFont typeface="Arial" panose="020B0604020202020204" pitchFamily="34" charset="0"/>
              <a:buChar char="•"/>
            </a:pPr>
            <a:r>
              <a:rPr lang="en-US" sz="1100" dirty="0">
                <a:latin typeface="Arial" panose="020B0604020202020204" pitchFamily="34" charset="0"/>
                <a:cs typeface="Arial" panose="020B0604020202020204" pitchFamily="34" charset="0"/>
              </a:rPr>
              <a:t>We will continue to work to find the right balance for safety and mobility versus cost and impact to the environment, infrastructure and vehicles.</a:t>
            </a:r>
          </a:p>
          <a:p>
            <a:endParaRPr lang="en-US" dirty="0"/>
          </a:p>
        </p:txBody>
      </p:sp>
      <p:sp>
        <p:nvSpPr>
          <p:cNvPr id="4" name="Slide Number Placeholder 3"/>
          <p:cNvSpPr>
            <a:spLocks noGrp="1"/>
          </p:cNvSpPr>
          <p:nvPr>
            <p:ph type="sldNum" sz="quarter" idx="10"/>
          </p:nvPr>
        </p:nvSpPr>
        <p:spPr/>
        <p:txBody>
          <a:bodyPr/>
          <a:lstStyle/>
          <a:p>
            <a:fld id="{C91960A5-8209-406D-9FF4-30FB2A2FF490}" type="slidenum">
              <a:rPr lang="en-US" smtClean="0">
                <a:solidFill>
                  <a:prstClr val="black"/>
                </a:solidFill>
              </a:rPr>
              <a:pPr/>
              <a:t>35</a:t>
            </a:fld>
            <a:endParaRPr lang="en-US">
              <a:solidFill>
                <a:prstClr val="black"/>
              </a:solidFill>
            </a:endParaRPr>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1502772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36</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8865620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37</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33876306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38</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25252280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39</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15537510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779A01-72D5-442D-8355-86B917BE5C93}" type="slidenum">
              <a:rPr lang="en-US" smtClean="0"/>
              <a:t>40</a:t>
            </a:fld>
            <a:endParaRPr lang="en-US"/>
          </a:p>
        </p:txBody>
      </p:sp>
      <p:sp>
        <p:nvSpPr>
          <p:cNvPr id="5" name="Date Placeholder 4"/>
          <p:cNvSpPr>
            <a:spLocks noGrp="1"/>
          </p:cNvSpPr>
          <p:nvPr>
            <p:ph type="dt" idx="11"/>
          </p:nvPr>
        </p:nvSpPr>
        <p:spPr/>
        <p:txBody>
          <a:bodyPr/>
          <a:lstStyle/>
          <a:p>
            <a:r>
              <a:rPr lang="en-US" smtClean="0"/>
              <a:t>4/24/2017</a:t>
            </a:r>
            <a:endParaRPr lang="en-US"/>
          </a:p>
        </p:txBody>
      </p:sp>
      <p:sp>
        <p:nvSpPr>
          <p:cNvPr id="6" name="Footer Placeholder 5"/>
          <p:cNvSpPr>
            <a:spLocks noGrp="1"/>
          </p:cNvSpPr>
          <p:nvPr>
            <p:ph type="ftr" sz="quarter" idx="12"/>
          </p:nvPr>
        </p:nvSpPr>
        <p:spPr/>
        <p:txBody>
          <a:bodyPr/>
          <a:lstStyle/>
          <a:p>
            <a:r>
              <a:rPr lang="en-US" smtClean="0"/>
              <a:t>Dave Thompson, APR                              Oregon Department of Transportation</a:t>
            </a:r>
            <a:endParaRPr lang="en-US"/>
          </a:p>
        </p:txBody>
      </p:sp>
      <p:sp>
        <p:nvSpPr>
          <p:cNvPr id="7" name="Header Placeholder 6"/>
          <p:cNvSpPr>
            <a:spLocks noGrp="1"/>
          </p:cNvSpPr>
          <p:nvPr>
            <p:ph type="hdr" sz="quarter" idx="13"/>
          </p:nvPr>
        </p:nvSpPr>
        <p:spPr/>
        <p:txBody>
          <a:bodyPr/>
          <a:lstStyle/>
          <a:p>
            <a:r>
              <a:rPr lang="en-US" smtClean="0"/>
              <a:t>American Meteorological Society, Portland</a:t>
            </a:r>
            <a:endParaRPr lang="en-US"/>
          </a:p>
        </p:txBody>
      </p:sp>
    </p:spTree>
    <p:extLst>
      <p:ext uri="{BB962C8B-B14F-4D97-AF65-F5344CB8AC3E}">
        <p14:creationId xmlns:p14="http://schemas.microsoft.com/office/powerpoint/2010/main" val="1733955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5D5480-B3C7-4764-B541-179C2CD45B8F}" type="datetimeFigureOut">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CFAC20-C2EE-47AC-B918-93102CA3FC74}" type="slidenum">
              <a:rPr lang="en-US" smtClean="0"/>
              <a:t>‹#›</a:t>
            </a:fld>
            <a:endParaRPr lang="en-US"/>
          </a:p>
        </p:txBody>
      </p:sp>
    </p:spTree>
    <p:extLst>
      <p:ext uri="{BB962C8B-B14F-4D97-AF65-F5344CB8AC3E}">
        <p14:creationId xmlns:p14="http://schemas.microsoft.com/office/powerpoint/2010/main" val="505253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5D5480-B3C7-4764-B541-179C2CD45B8F}" type="datetimeFigureOut">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CFAC20-C2EE-47AC-B918-93102CA3FC74}" type="slidenum">
              <a:rPr lang="en-US" smtClean="0"/>
              <a:t>‹#›</a:t>
            </a:fld>
            <a:endParaRPr lang="en-US"/>
          </a:p>
        </p:txBody>
      </p:sp>
    </p:spTree>
    <p:extLst>
      <p:ext uri="{BB962C8B-B14F-4D97-AF65-F5344CB8AC3E}">
        <p14:creationId xmlns:p14="http://schemas.microsoft.com/office/powerpoint/2010/main" val="3277271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5D5480-B3C7-4764-B541-179C2CD45B8F}" type="datetimeFigureOut">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CFAC20-C2EE-47AC-B918-93102CA3FC74}" type="slidenum">
              <a:rPr lang="en-US" smtClean="0"/>
              <a:t>‹#›</a:t>
            </a:fld>
            <a:endParaRPr lang="en-US"/>
          </a:p>
        </p:txBody>
      </p:sp>
    </p:spTree>
    <p:extLst>
      <p:ext uri="{BB962C8B-B14F-4D97-AF65-F5344CB8AC3E}">
        <p14:creationId xmlns:p14="http://schemas.microsoft.com/office/powerpoint/2010/main" val="770419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5D5480-B3C7-4764-B541-179C2CD45B8F}" type="datetimeFigureOut">
              <a:rPr lang="en-US" smtClean="0"/>
              <a:t>4/24/2017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CFAC20-C2EE-47AC-B918-93102CA3FC74}" type="slidenum">
              <a:rPr lang="en-US" smtClean="0"/>
              <a:t>‹#›</a:t>
            </a:fld>
            <a:endParaRPr lang="en-US"/>
          </a:p>
        </p:txBody>
      </p:sp>
    </p:spTree>
    <p:extLst>
      <p:ext uri="{BB962C8B-B14F-4D97-AF65-F5344CB8AC3E}">
        <p14:creationId xmlns:p14="http://schemas.microsoft.com/office/powerpoint/2010/main" val="1723734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5D5480-B3C7-4764-B541-179C2CD45B8F}" type="datetimeFigureOut">
              <a:rPr lang="en-US" smtClean="0"/>
              <a:t>4/24/2017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CFAC20-C2EE-47AC-B918-93102CA3FC74}" type="slidenum">
              <a:rPr lang="en-US" smtClean="0"/>
              <a:t>‹#›</a:t>
            </a:fld>
            <a:endParaRPr lang="en-US"/>
          </a:p>
        </p:txBody>
      </p:sp>
    </p:spTree>
    <p:extLst>
      <p:ext uri="{BB962C8B-B14F-4D97-AF65-F5344CB8AC3E}">
        <p14:creationId xmlns:p14="http://schemas.microsoft.com/office/powerpoint/2010/main" val="477782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5D5480-B3C7-4764-B541-179C2CD45B8F}" type="datetimeFigureOut">
              <a:rPr lang="en-US" smtClean="0"/>
              <a:t>4/24/2017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CFAC20-C2EE-47AC-B918-93102CA3FC74}" type="slidenum">
              <a:rPr lang="en-US" smtClean="0"/>
              <a:t>‹#›</a:t>
            </a:fld>
            <a:endParaRPr lang="en-US"/>
          </a:p>
        </p:txBody>
      </p:sp>
    </p:spTree>
    <p:extLst>
      <p:ext uri="{BB962C8B-B14F-4D97-AF65-F5344CB8AC3E}">
        <p14:creationId xmlns:p14="http://schemas.microsoft.com/office/powerpoint/2010/main" val="3833929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5D5480-B3C7-4764-B541-179C2CD45B8F}" type="datetimeFigureOut">
              <a:rPr lang="en-US" smtClean="0"/>
              <a:t>4/24/2017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CFAC20-C2EE-47AC-B918-93102CA3FC74}" type="slidenum">
              <a:rPr lang="en-US" smtClean="0"/>
              <a:t>‹#›</a:t>
            </a:fld>
            <a:endParaRPr lang="en-US"/>
          </a:p>
        </p:txBody>
      </p:sp>
    </p:spTree>
    <p:extLst>
      <p:ext uri="{BB962C8B-B14F-4D97-AF65-F5344CB8AC3E}">
        <p14:creationId xmlns:p14="http://schemas.microsoft.com/office/powerpoint/2010/main" val="4251895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5D5480-B3C7-4764-B541-179C2CD45B8F}" type="datetimeFigureOut">
              <a:rPr lang="en-US" smtClean="0"/>
              <a:t>4/24/2017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CFAC20-C2EE-47AC-B918-93102CA3FC74}" type="slidenum">
              <a:rPr lang="en-US" smtClean="0"/>
              <a:t>‹#›</a:t>
            </a:fld>
            <a:endParaRPr lang="en-US"/>
          </a:p>
        </p:txBody>
      </p:sp>
    </p:spTree>
    <p:extLst>
      <p:ext uri="{BB962C8B-B14F-4D97-AF65-F5344CB8AC3E}">
        <p14:creationId xmlns:p14="http://schemas.microsoft.com/office/powerpoint/2010/main" val="754253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5D5480-B3C7-4764-B541-179C2CD45B8F}" type="datetimeFigureOut">
              <a:rPr lang="en-US" smtClean="0"/>
              <a:t>4/24/2017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CFAC20-C2EE-47AC-B918-93102CA3FC74}" type="slidenum">
              <a:rPr lang="en-US" smtClean="0"/>
              <a:t>‹#›</a:t>
            </a:fld>
            <a:endParaRPr lang="en-US"/>
          </a:p>
        </p:txBody>
      </p:sp>
    </p:spTree>
    <p:extLst>
      <p:ext uri="{BB962C8B-B14F-4D97-AF65-F5344CB8AC3E}">
        <p14:creationId xmlns:p14="http://schemas.microsoft.com/office/powerpoint/2010/main" val="2590021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5D5480-B3C7-4764-B541-179C2CD45B8F}" type="datetimeFigureOut">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CFAC20-C2EE-47AC-B918-93102CA3FC74}" type="slidenum">
              <a:rPr lang="en-US" smtClean="0"/>
              <a:t>‹#›</a:t>
            </a:fld>
            <a:endParaRPr lang="en-US"/>
          </a:p>
        </p:txBody>
      </p:sp>
    </p:spTree>
    <p:extLst>
      <p:ext uri="{BB962C8B-B14F-4D97-AF65-F5344CB8AC3E}">
        <p14:creationId xmlns:p14="http://schemas.microsoft.com/office/powerpoint/2010/main" val="3560153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5D5480-B3C7-4764-B541-179C2CD45B8F}" type="datetimeFigureOut">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CFAC20-C2EE-47AC-B918-93102CA3FC74}" type="slidenum">
              <a:rPr lang="en-US" smtClean="0"/>
              <a:t>‹#›</a:t>
            </a:fld>
            <a:endParaRPr lang="en-US"/>
          </a:p>
        </p:txBody>
      </p:sp>
    </p:spTree>
    <p:extLst>
      <p:ext uri="{BB962C8B-B14F-4D97-AF65-F5344CB8AC3E}">
        <p14:creationId xmlns:p14="http://schemas.microsoft.com/office/powerpoint/2010/main" val="759274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cept Description">
    <p:spTree>
      <p:nvGrpSpPr>
        <p:cNvPr id="1" name=""/>
        <p:cNvGrpSpPr/>
        <p:nvPr/>
      </p:nvGrpSpPr>
      <p:grpSpPr>
        <a:xfrm>
          <a:off x="0" y="0"/>
          <a:ext cx="0" cy="0"/>
          <a:chOff x="0" y="0"/>
          <a:chExt cx="0" cy="0"/>
        </a:xfrm>
      </p:grpSpPr>
      <p:sp>
        <p:nvSpPr>
          <p:cNvPr id="7" name="Title 6"/>
          <p:cNvSpPr>
            <a:spLocks noGrp="1"/>
          </p:cNvSpPr>
          <p:nvPr>
            <p:ph type="title"/>
          </p:nvPr>
        </p:nvSpPr>
        <p:spPr>
          <a:xfrm>
            <a:off x="228599" y="0"/>
            <a:ext cx="8689975" cy="917575"/>
          </a:xfrm>
        </p:spPr>
        <p:txBody>
          <a:bodyPr anchor="b"/>
          <a:lstStyle>
            <a:lvl1pPr>
              <a:defRPr lang="en-US" sz="3200" b="0" i="0" dirty="0">
                <a:solidFill>
                  <a:srgbClr val="595959"/>
                </a:solidFill>
                <a:latin typeface="Arial"/>
                <a:ea typeface="+mj-ea"/>
                <a:cs typeface="Arial"/>
              </a:defRPr>
            </a:lvl1pPr>
          </a:lstStyle>
          <a:p>
            <a:r>
              <a:rPr lang="en-US" dirty="0" smtClean="0"/>
              <a:t>Click to edit Master title style</a:t>
            </a:r>
            <a:endParaRPr lang="en-US" dirty="0"/>
          </a:p>
        </p:txBody>
      </p:sp>
      <p:sp>
        <p:nvSpPr>
          <p:cNvPr id="9" name="Text Placeholder 8"/>
          <p:cNvSpPr>
            <a:spLocks noGrp="1"/>
          </p:cNvSpPr>
          <p:nvPr>
            <p:ph type="body" sz="quarter" idx="10"/>
          </p:nvPr>
        </p:nvSpPr>
        <p:spPr>
          <a:xfrm>
            <a:off x="228601" y="6534346"/>
            <a:ext cx="8731737" cy="211549"/>
          </a:xfrm>
        </p:spPr>
        <p:txBody>
          <a:bodyPr anchor="b"/>
          <a:lstStyle>
            <a:lvl1pPr marL="0" indent="0" algn="r">
              <a:buNone/>
              <a:defRPr sz="1100" baseline="0">
                <a:solidFill>
                  <a:srgbClr val="9B9B9B"/>
                </a:solidFill>
                <a:latin typeface="Arial"/>
                <a:cs typeface="Arial"/>
              </a:defRPr>
            </a:lvl1pPr>
          </a:lstStyle>
          <a:p>
            <a:pPr lvl="0"/>
            <a:r>
              <a:rPr lang="en-US" smtClean="0"/>
              <a:t>Click to edit Master text styles</a:t>
            </a:r>
          </a:p>
        </p:txBody>
      </p:sp>
    </p:spTree>
    <p:extLst>
      <p:ext uri="{BB962C8B-B14F-4D97-AF65-F5344CB8AC3E}">
        <p14:creationId xmlns:p14="http://schemas.microsoft.com/office/powerpoint/2010/main" val="2926289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anel photo on left, title and content">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0" y="4114800"/>
            <a:ext cx="9144000" cy="2743200"/>
          </a:xfrm>
        </p:spPr>
        <p:txBody>
          <a:bodyPr/>
          <a:lstStyle/>
          <a:p>
            <a:endParaRPr lang="en-US"/>
          </a:p>
        </p:txBody>
      </p:sp>
      <p:sp>
        <p:nvSpPr>
          <p:cNvPr id="3" name="Slide Number Placeholder 2"/>
          <p:cNvSpPr>
            <a:spLocks noGrp="1"/>
          </p:cNvSpPr>
          <p:nvPr>
            <p:ph type="sldNum" sz="quarter" idx="10"/>
          </p:nvPr>
        </p:nvSpPr>
        <p:spPr/>
        <p:txBody>
          <a:bodyPr/>
          <a:lstStyle/>
          <a:p>
            <a:pPr defTabSz="456758" fontAlgn="auto">
              <a:spcBef>
                <a:spcPts val="0"/>
              </a:spcBef>
              <a:spcAft>
                <a:spcPts val="0"/>
              </a:spcAft>
            </a:pPr>
            <a:fld id="{F3C03C5D-6A7C-2442-8685-B16D7D0DC519}" type="slidenum">
              <a:rPr lang="en-US" smtClean="0">
                <a:solidFill>
                  <a:prstClr val="black">
                    <a:tint val="75000"/>
                  </a:prstClr>
                </a:solidFill>
              </a:rPr>
              <a:pPr defTabSz="456758" fontAlgn="auto">
                <a:spcBef>
                  <a:spcPts val="0"/>
                </a:spcBef>
                <a:spcAft>
                  <a:spcPts val="0"/>
                </a:spcAft>
              </a:pPr>
              <a:t>‹#›</a:t>
            </a:fld>
            <a:endParaRPr lang="en-US" dirty="0">
              <a:solidFill>
                <a:prstClr val="black">
                  <a:tint val="75000"/>
                </a:prstClr>
              </a:solidFill>
            </a:endParaRPr>
          </a:p>
        </p:txBody>
      </p:sp>
      <p:sp>
        <p:nvSpPr>
          <p:cNvPr id="7" name="Title 1"/>
          <p:cNvSpPr>
            <a:spLocks noGrp="1"/>
          </p:cNvSpPr>
          <p:nvPr>
            <p:ph type="title" hasCustomPrompt="1"/>
          </p:nvPr>
        </p:nvSpPr>
        <p:spPr>
          <a:xfrm>
            <a:off x="457200" y="274638"/>
            <a:ext cx="8229600" cy="563562"/>
          </a:xfrm>
        </p:spPr>
        <p:txBody>
          <a:bodyPr>
            <a:noAutofit/>
          </a:bodyPr>
          <a:lstStyle>
            <a:lvl1pPr algn="l">
              <a:defRPr sz="2800" b="1">
                <a:effectLst/>
              </a:defRPr>
            </a:lvl1pPr>
          </a:lstStyle>
          <a:p>
            <a:r>
              <a:rPr lang="en-US" dirty="0" smtClean="0"/>
              <a:t>Click to edit master title style</a:t>
            </a:r>
            <a:endParaRPr lang="en-US" dirty="0"/>
          </a:p>
        </p:txBody>
      </p:sp>
      <p:sp>
        <p:nvSpPr>
          <p:cNvPr id="9" name="Text Placeholder 10"/>
          <p:cNvSpPr>
            <a:spLocks noGrp="1"/>
          </p:cNvSpPr>
          <p:nvPr>
            <p:ph type="body" sz="quarter" idx="16" hasCustomPrompt="1"/>
          </p:nvPr>
        </p:nvSpPr>
        <p:spPr>
          <a:xfrm>
            <a:off x="457200" y="762000"/>
            <a:ext cx="8229600" cy="457200"/>
          </a:xfrm>
        </p:spPr>
        <p:txBody>
          <a:bodyPr>
            <a:noAutofit/>
          </a:bodyPr>
          <a:lstStyle>
            <a:lvl1pPr marL="0" indent="0">
              <a:buNone/>
              <a:defRPr sz="2400" baseline="0"/>
            </a:lvl1pPr>
          </a:lstStyle>
          <a:p>
            <a:pPr lvl="0"/>
            <a:r>
              <a:rPr lang="en-US" dirty="0" smtClean="0"/>
              <a:t>Click to edit master text styles</a:t>
            </a:r>
          </a:p>
        </p:txBody>
      </p:sp>
    </p:spTree>
    <p:extLst>
      <p:ext uri="{BB962C8B-B14F-4D97-AF65-F5344CB8AC3E}">
        <p14:creationId xmlns:p14="http://schemas.microsoft.com/office/powerpoint/2010/main" val="127040478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5" name="Rectangle 4"/>
          <p:cNvSpPr/>
          <p:nvPr userDrawn="1"/>
        </p:nvSpPr>
        <p:spPr>
          <a:xfrm>
            <a:off x="6096000" y="2286000"/>
            <a:ext cx="2667000" cy="236220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solidFill>
            </a:endParaRPr>
          </a:p>
        </p:txBody>
      </p:sp>
      <p:sp>
        <p:nvSpPr>
          <p:cNvPr id="6" name="Rectangle 5"/>
          <p:cNvSpPr/>
          <p:nvPr userDrawn="1"/>
        </p:nvSpPr>
        <p:spPr>
          <a:xfrm>
            <a:off x="3200400" y="2286000"/>
            <a:ext cx="2667000" cy="236220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userDrawn="1"/>
        </p:nvSpPr>
        <p:spPr>
          <a:xfrm>
            <a:off x="381000" y="2286000"/>
            <a:ext cx="2667000" cy="236220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quarter" idx="15" hasCustomPrompt="1"/>
          </p:nvPr>
        </p:nvSpPr>
        <p:spPr>
          <a:xfrm>
            <a:off x="457200" y="2362200"/>
            <a:ext cx="2514600" cy="2209800"/>
          </a:xfrm>
        </p:spPr>
        <p:txBody>
          <a:bodyPr/>
          <a:lstStyle>
            <a:lvl1pPr marL="0" indent="0" algn="ctr">
              <a:buNone/>
              <a:defRPr sz="2400" baseline="0">
                <a:solidFill>
                  <a:schemeClr val="bg1"/>
                </a:solidFill>
                <a:latin typeface="Arial" panose="020B0604020202020204" pitchFamily="34" charset="0"/>
                <a:cs typeface="Arial" panose="020B0604020202020204" pitchFamily="34" charset="0"/>
              </a:defRPr>
            </a:lvl1pPr>
          </a:lstStyle>
          <a:p>
            <a:pPr lvl="0"/>
            <a:r>
              <a:rPr lang="en-US" dirty="0" smtClean="0"/>
              <a:t>Click to edit master text styles</a:t>
            </a:r>
          </a:p>
        </p:txBody>
      </p:sp>
      <p:sp>
        <p:nvSpPr>
          <p:cNvPr id="10" name="Text Placeholder 3"/>
          <p:cNvSpPr>
            <a:spLocks noGrp="1"/>
          </p:cNvSpPr>
          <p:nvPr>
            <p:ph type="body" sz="quarter" idx="16" hasCustomPrompt="1"/>
          </p:nvPr>
        </p:nvSpPr>
        <p:spPr>
          <a:xfrm>
            <a:off x="3276600" y="2362200"/>
            <a:ext cx="2514600" cy="2209800"/>
          </a:xfrm>
        </p:spPr>
        <p:txBody>
          <a:bodyPr/>
          <a:lstStyle>
            <a:lvl1pPr marL="0" indent="0" algn="ctr">
              <a:buNone/>
              <a:defRPr lang="en-US" sz="2400" kern="1200" baseline="0" dirty="0" smtClean="0">
                <a:solidFill>
                  <a:schemeClr val="bg1"/>
                </a:solidFill>
                <a:latin typeface="Arial" panose="020B0604020202020204" pitchFamily="34" charset="0"/>
                <a:ea typeface="Verdana" pitchFamily="34" charset="0"/>
                <a:cs typeface="Arial" panose="020B0604020202020204" pitchFamily="34" charset="0"/>
              </a:defRPr>
            </a:lvl1pPr>
          </a:lstStyle>
          <a:p>
            <a:pPr marL="0" lvl="0" indent="0" algn="ctr" rtl="0" eaLnBrk="0" fontAlgn="base" hangingPunct="0">
              <a:spcBef>
                <a:spcPct val="20000"/>
              </a:spcBef>
              <a:spcAft>
                <a:spcPct val="0"/>
              </a:spcAft>
              <a:buFont typeface="Arial" panose="020B0604020202020204" pitchFamily="34" charset="0"/>
              <a:buNone/>
            </a:pPr>
            <a:r>
              <a:rPr lang="en-US" dirty="0" smtClean="0"/>
              <a:t>Click to edit master text styles</a:t>
            </a:r>
          </a:p>
        </p:txBody>
      </p:sp>
      <p:sp>
        <p:nvSpPr>
          <p:cNvPr id="12" name="Text Placeholder 3"/>
          <p:cNvSpPr>
            <a:spLocks noGrp="1"/>
          </p:cNvSpPr>
          <p:nvPr>
            <p:ph type="body" sz="quarter" idx="17" hasCustomPrompt="1"/>
          </p:nvPr>
        </p:nvSpPr>
        <p:spPr>
          <a:xfrm>
            <a:off x="6172200" y="2362200"/>
            <a:ext cx="2514600" cy="2209800"/>
          </a:xfrm>
        </p:spPr>
        <p:txBody>
          <a:bodyPr/>
          <a:lstStyle>
            <a:lvl1pPr marL="0" indent="0" algn="ctr">
              <a:buNone/>
              <a:defRPr sz="2400" baseline="0">
                <a:solidFill>
                  <a:schemeClr val="bg1"/>
                </a:solidFill>
                <a:latin typeface="Arial" panose="020B0604020202020204" pitchFamily="34" charset="0"/>
                <a:cs typeface="Arial" panose="020B0604020202020204" pitchFamily="34" charset="0"/>
              </a:defRPr>
            </a:lvl1pPr>
          </a:lstStyle>
          <a:p>
            <a:pPr lvl="0"/>
            <a:r>
              <a:rPr lang="en-US" dirty="0" smtClean="0"/>
              <a:t>Click to edit master text styles</a:t>
            </a:r>
          </a:p>
        </p:txBody>
      </p:sp>
      <p:sp>
        <p:nvSpPr>
          <p:cNvPr id="8" name="Slide Number Placeholder 2"/>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10D792-C0AE-4E50-A4F2-E451F87C23D1}" type="slidenum">
              <a:rPr lang="en-US" smtClean="0"/>
              <a:t>‹#›</a:t>
            </a:fld>
            <a:endParaRPr lang="en-US"/>
          </a:p>
        </p:txBody>
      </p:sp>
    </p:spTree>
    <p:extLst>
      <p:ext uri="{BB962C8B-B14F-4D97-AF65-F5344CB8AC3E}">
        <p14:creationId xmlns:p14="http://schemas.microsoft.com/office/powerpoint/2010/main" val="76282173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5D5480-B3C7-4764-B541-179C2CD45B8F}" type="datetimeFigureOut">
              <a:rPr lang="en-US" smtClean="0"/>
              <a:t>4/24/2017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CFAC20-C2EE-47AC-B918-93102CA3FC74}" type="slidenum">
              <a:rPr lang="en-US" smtClean="0"/>
              <a:t>‹#›</a:t>
            </a:fld>
            <a:endParaRPr lang="en-US"/>
          </a:p>
        </p:txBody>
      </p:sp>
    </p:spTree>
    <p:extLst>
      <p:ext uri="{BB962C8B-B14F-4D97-AF65-F5344CB8AC3E}">
        <p14:creationId xmlns:p14="http://schemas.microsoft.com/office/powerpoint/2010/main" val="401516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8.gi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gif"/></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gif"/></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gif"/></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8.gif"/><Relationship Id="rId9"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image" Target="../media/image8.gif"/></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8.gif"/></Relationships>
</file>

<file path=ppt/slides/_rels/slide10.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6.png"/><Relationship Id="rId7"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8.gif"/><Relationship Id="rId4" Type="http://schemas.openxmlformats.org/officeDocument/2006/relationships/image" Target="../media/image7.png"/><Relationship Id="rId9"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21.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g"/><Relationship Id="rId7"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jpeg"/><Relationship Id="rId4" Type="http://schemas.openxmlformats.org/officeDocument/2006/relationships/image" Target="../media/image23.jpg"/><Relationship Id="rId9"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28.jpeg"/><Relationship Id="rId5" Type="http://schemas.openxmlformats.org/officeDocument/2006/relationships/image" Target="../media/image29.jpeg"/><Relationship Id="rId4" Type="http://schemas.openxmlformats.org/officeDocument/2006/relationships/image" Target="../media/image31.jpg"/></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35.jpg"/><Relationship Id="rId7" Type="http://schemas.openxmlformats.org/officeDocument/2006/relationships/image" Target="../media/image39.jp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 Id="rId9"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ahUKEwiozpLznP_SAhVWwGMKHcYsCdMQjRwIBw&amp;url=http://highsierraelectronics.com/mobilesurfacesentinel/specifications/&amp;bvm=bv.151426398,d.cGc&amp;psig=AFQjCNFY7EfioP_k2phfoV-BYzUkVXTa1g&amp;ust=1490997551552032" TargetMode="External"/><Relationship Id="rId7" Type="http://schemas.openxmlformats.org/officeDocument/2006/relationships/image" Target="../media/image47.jpe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46.jpeg"/><Relationship Id="rId5" Type="http://schemas.openxmlformats.org/officeDocument/2006/relationships/hyperlink" Target="http://www.google.com/url?sa=i&amp;rct=j&amp;q=&amp;esrc=s&amp;source=images&amp;cd=&amp;cad=rja&amp;uact=8&amp;ved=0ahUKEwjl64qWkP_SAhVH32MKHWF7Av0QjRwIBw&amp;url=http://www.scoopnest.com/user/KATUNews/752508316782297088&amp;bvm=bv.151426398,d.cGc&amp;psig=AFQjCNE1mZjBlOdPBO-Wu9p5e3PqPiDmtg&amp;ust=1490994077782872" TargetMode="Externa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0ahUKEwi93KHyqvrSAhVN22MKHU8jC-8QjRwIBw&amp;url=https://flipboard.com/topic/rollover&amp;bvm=bv.150729734,d.cGc&amp;psig=AFQjCNECAO0ZQBt3wdHLhqKcI2pR7YPv8w&amp;ust=1490829487953861" TargetMode="External"/><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53.jpeg"/></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14.xml"/><Relationship Id="rId5" Type="http://schemas.openxmlformats.org/officeDocument/2006/relationships/image" Target="../media/image57.jpeg"/><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jpg"/></Relationships>
</file>

<file path=ppt/slides/_rels/slide37.xml.rels><?xml version="1.0" encoding="UTF-8" standalone="yes"?>
<Relationships xmlns="http://schemas.openxmlformats.org/package/2006/relationships"><Relationship Id="rId8" Type="http://schemas.openxmlformats.org/officeDocument/2006/relationships/image" Target="../media/image68.jpg"/><Relationship Id="rId3" Type="http://schemas.openxmlformats.org/officeDocument/2006/relationships/image" Target="../media/image63.jpg"/><Relationship Id="rId7" Type="http://schemas.openxmlformats.org/officeDocument/2006/relationships/image" Target="../media/image67.jp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66.jpg"/><Relationship Id="rId5" Type="http://schemas.openxmlformats.org/officeDocument/2006/relationships/image" Target="../media/image65.jpeg"/><Relationship Id="rId4" Type="http://schemas.openxmlformats.org/officeDocument/2006/relationships/image" Target="../media/image64.jpg"/><Relationship Id="rId9" Type="http://schemas.openxmlformats.org/officeDocument/2006/relationships/image" Target="../media/image69.jpg"/></Relationships>
</file>

<file path=ppt/slides/_rels/slide3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71.jpg"/></Relationships>
</file>

<file path=ppt/slides/_rels/slide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0637" y="-4864"/>
            <a:ext cx="6253363" cy="4186135"/>
          </a:xfrm>
          <a:prstGeom prst="rect">
            <a:avLst/>
          </a:prstGeom>
        </p:spPr>
      </p:pic>
      <p:sp>
        <p:nvSpPr>
          <p:cNvPr id="2" name="Title 1"/>
          <p:cNvSpPr>
            <a:spLocks noGrp="1"/>
          </p:cNvSpPr>
          <p:nvPr>
            <p:ph type="ctrTitle"/>
          </p:nvPr>
        </p:nvSpPr>
        <p:spPr>
          <a:xfrm>
            <a:off x="-11349" y="1981200"/>
            <a:ext cx="2819400" cy="1695450"/>
          </a:xfrm>
        </p:spPr>
        <p:txBody>
          <a:bodyPr>
            <a:normAutofit fontScale="90000"/>
          </a:bodyPr>
          <a:lstStyle/>
          <a:p>
            <a:r>
              <a:rPr lang="en-US" dirty="0" smtClean="0"/>
              <a:t>January 2017:</a:t>
            </a:r>
            <a:br>
              <a:rPr lang="en-US" dirty="0" smtClean="0"/>
            </a:br>
            <a:r>
              <a:rPr lang="en-US" dirty="0" smtClean="0"/>
              <a:t>A winter </a:t>
            </a:r>
            <a:r>
              <a:rPr lang="en-US" dirty="0"/>
              <a:t>to </a:t>
            </a:r>
            <a:r>
              <a:rPr lang="en-US" dirty="0" smtClean="0"/>
              <a:t>remember...</a:t>
            </a:r>
            <a:br>
              <a:rPr lang="en-US" dirty="0" smtClean="0"/>
            </a:br>
            <a:r>
              <a:rPr lang="en-US" dirty="0" smtClean="0"/>
              <a:t/>
            </a:r>
            <a:br>
              <a:rPr lang="en-US" dirty="0" smtClean="0"/>
            </a:br>
            <a:r>
              <a:rPr lang="en-US" i="1" dirty="0" smtClean="0">
                <a:solidFill>
                  <a:schemeClr val="bg1">
                    <a:lumMod val="65000"/>
                  </a:schemeClr>
                </a:solidFill>
              </a:rPr>
              <a:t>or </a:t>
            </a:r>
            <a:r>
              <a:rPr lang="en-US" i="1" dirty="0">
                <a:solidFill>
                  <a:schemeClr val="bg1">
                    <a:lumMod val="65000"/>
                  </a:schemeClr>
                </a:solidFill>
              </a:rPr>
              <a:t>not be able to </a:t>
            </a:r>
            <a:r>
              <a:rPr lang="en-US" i="1" dirty="0" smtClean="0">
                <a:solidFill>
                  <a:schemeClr val="bg1">
                    <a:lumMod val="65000"/>
                  </a:schemeClr>
                </a:solidFill>
              </a:rPr>
              <a:t>forget</a:t>
            </a:r>
            <a:endParaRPr lang="en-US" i="1" dirty="0">
              <a:solidFill>
                <a:schemeClr val="bg1">
                  <a:lumMod val="65000"/>
                </a:schemeClr>
              </a:solidFill>
            </a:endParaRPr>
          </a:p>
        </p:txBody>
      </p:sp>
      <p:sp>
        <p:nvSpPr>
          <p:cNvPr id="3" name="Subtitle 2"/>
          <p:cNvSpPr>
            <a:spLocks noGrp="1"/>
          </p:cNvSpPr>
          <p:nvPr>
            <p:ph type="subTitle" idx="1"/>
          </p:nvPr>
        </p:nvSpPr>
        <p:spPr>
          <a:xfrm>
            <a:off x="5486400" y="3733800"/>
            <a:ext cx="3630038" cy="2667000"/>
          </a:xfrm>
        </p:spPr>
        <p:txBody>
          <a:bodyPr>
            <a:normAutofit lnSpcReduction="10000"/>
          </a:bodyPr>
          <a:lstStyle/>
          <a:p>
            <a:r>
              <a:rPr lang="en-US" sz="3300" i="1" dirty="0" smtClean="0"/>
              <a:t>oh, and by the way,</a:t>
            </a:r>
          </a:p>
          <a:p>
            <a:r>
              <a:rPr lang="en-US" sz="3300" dirty="0" smtClean="0">
                <a:solidFill>
                  <a:schemeClr val="tx1"/>
                </a:solidFill>
              </a:rPr>
              <a:t>ODOT might occasionally use salt</a:t>
            </a:r>
          </a:p>
          <a:p>
            <a:endParaRPr lang="en-US" dirty="0">
              <a:solidFill>
                <a:schemeClr val="tx1"/>
              </a:solidFill>
            </a:endParaRPr>
          </a:p>
          <a:p>
            <a:r>
              <a:rPr lang="en-US" sz="2800" dirty="0" smtClean="0">
                <a:solidFill>
                  <a:schemeClr val="tx1"/>
                </a:solidFill>
              </a:rPr>
              <a:t>Dave Thompson, APR</a:t>
            </a:r>
            <a:endParaRPr lang="en-US" sz="2800" dirty="0">
              <a:solidFill>
                <a:schemeClr val="tx1"/>
              </a:solidFill>
            </a:endParaRP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6815" t="13522" r="12072" b="4817"/>
          <a:stretch/>
        </p:blipFill>
        <p:spPr>
          <a:xfrm>
            <a:off x="2743200" y="-4864"/>
            <a:ext cx="2743200" cy="5577840"/>
          </a:xfrm>
          <a:prstGeom prst="rect">
            <a:avLst/>
          </a:prstGeom>
        </p:spPr>
      </p:pic>
    </p:spTree>
    <p:extLst>
      <p:ext uri="{BB962C8B-B14F-4D97-AF65-F5344CB8AC3E}">
        <p14:creationId xmlns:p14="http://schemas.microsoft.com/office/powerpoint/2010/main" val="15008075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2</a:t>
            </a:fld>
            <a:endParaRPr lang="en-US" dirty="0">
              <a:solidFill>
                <a:prstClr val="black">
                  <a:tint val="75000"/>
                </a:prstClr>
              </a:solidFill>
            </a:endParaRPr>
          </a:p>
        </p:txBody>
      </p:sp>
      <p:sp>
        <p:nvSpPr>
          <p:cNvPr id="14" name="Title 1"/>
          <p:cNvSpPr>
            <a:spLocks noGrp="1"/>
          </p:cNvSpPr>
          <p:nvPr>
            <p:ph type="title"/>
          </p:nvPr>
        </p:nvSpPr>
        <p:spPr>
          <a:xfrm>
            <a:off x="228599" y="0"/>
            <a:ext cx="8689975" cy="917575"/>
          </a:xfrm>
        </p:spPr>
        <p:txBody>
          <a:bodyPr/>
          <a:lstStyle/>
          <a:p>
            <a:r>
              <a:rPr lang="en-US" dirty="0" smtClean="0"/>
              <a:t>December was brutal, too</a:t>
            </a:r>
            <a:endParaRPr lang="en-US" dirty="0"/>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 y="15343"/>
            <a:ext cx="5785618" cy="4339214"/>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0200" y="1078928"/>
            <a:ext cx="6397600" cy="4798200"/>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26421" y="2729878"/>
            <a:ext cx="5943600" cy="4128122"/>
          </a:xfrm>
          <a:prstGeom prst="rect">
            <a:avLst/>
          </a:prstGeom>
        </p:spPr>
      </p:pic>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5711" y="1069635"/>
            <a:ext cx="6387688" cy="4790766"/>
          </a:xfrm>
          <a:prstGeom prst="rect">
            <a:avLst/>
          </a:prstGeom>
        </p:spPr>
      </p:pic>
    </p:spTree>
    <p:extLst>
      <p:ext uri="{BB962C8B-B14F-4D97-AF65-F5344CB8AC3E}">
        <p14:creationId xmlns:p14="http://schemas.microsoft.com/office/powerpoint/2010/main" val="207123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62128"/>
            <a:ext cx="9143229"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1159" y="15343"/>
            <a:ext cx="3812069" cy="3125573"/>
          </a:xfrm>
          <a:prstGeom prst="rect">
            <a:avLst/>
          </a:prstGeom>
        </p:spPr>
      </p:pic>
      <p:sp>
        <p:nvSpPr>
          <p:cNvPr id="42" name="Rectangle 41"/>
          <p:cNvSpPr/>
          <p:nvPr/>
        </p:nvSpPr>
        <p:spPr>
          <a:xfrm>
            <a:off x="0" y="275868"/>
            <a:ext cx="481924" cy="571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3</a:t>
            </a:fld>
            <a:endParaRPr lang="en-US" dirty="0">
              <a:solidFill>
                <a:prstClr val="black">
                  <a:tint val="75000"/>
                </a:prstClr>
              </a:solidFill>
            </a:endParaRPr>
          </a:p>
        </p:txBody>
      </p:sp>
    </p:spTree>
    <p:extLst>
      <p:ext uri="{BB962C8B-B14F-4D97-AF65-F5344CB8AC3E}">
        <p14:creationId xmlns:p14="http://schemas.microsoft.com/office/powerpoint/2010/main" val="3777998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62128"/>
            <a:ext cx="9143229"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1159" y="15343"/>
            <a:ext cx="3812069" cy="3125573"/>
          </a:xfrm>
          <a:prstGeom prst="rect">
            <a:avLst/>
          </a:prstGeom>
        </p:spPr>
      </p:pic>
      <p:sp>
        <p:nvSpPr>
          <p:cNvPr id="42" name="Rectangle 41"/>
          <p:cNvSpPr/>
          <p:nvPr/>
        </p:nvSpPr>
        <p:spPr>
          <a:xfrm>
            <a:off x="0" y="275868"/>
            <a:ext cx="481924" cy="571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4</a:t>
            </a:fld>
            <a:endParaRPr lang="en-US" dirty="0">
              <a:solidFill>
                <a:prstClr val="black">
                  <a:tint val="75000"/>
                </a:prstClr>
              </a:solidFill>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46937" y="2032005"/>
            <a:ext cx="697405" cy="461486"/>
          </a:xfrm>
          <a:prstGeom prst="rect">
            <a:avLst/>
          </a:prstGeom>
        </p:spPr>
      </p:pic>
    </p:spTree>
    <p:extLst>
      <p:ext uri="{BB962C8B-B14F-4D97-AF65-F5344CB8AC3E}">
        <p14:creationId xmlns:p14="http://schemas.microsoft.com/office/powerpoint/2010/main" val="2833362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62128"/>
            <a:ext cx="9143229"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1159" y="15343"/>
            <a:ext cx="3812069" cy="3125573"/>
          </a:xfrm>
          <a:prstGeom prst="rect">
            <a:avLst/>
          </a:prstGeom>
        </p:spPr>
      </p:pic>
      <p:sp>
        <p:nvSpPr>
          <p:cNvPr id="42" name="Rectangle 41"/>
          <p:cNvSpPr/>
          <p:nvPr/>
        </p:nvSpPr>
        <p:spPr>
          <a:xfrm>
            <a:off x="0" y="275868"/>
            <a:ext cx="481924" cy="571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5</a:t>
            </a:fld>
            <a:endParaRPr lang="en-US" dirty="0">
              <a:solidFill>
                <a:prstClr val="black">
                  <a:tint val="75000"/>
                </a:prstClr>
              </a:solidFill>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1800" y="2288148"/>
            <a:ext cx="697405" cy="461486"/>
          </a:xfrm>
          <a:prstGeom prst="rect">
            <a:avLst/>
          </a:prstGeom>
        </p:spPr>
      </p:pic>
    </p:spTree>
    <p:extLst>
      <p:ext uri="{BB962C8B-B14F-4D97-AF65-F5344CB8AC3E}">
        <p14:creationId xmlns:p14="http://schemas.microsoft.com/office/powerpoint/2010/main" val="3157979781"/>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62128"/>
            <a:ext cx="9143229"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1159" y="15343"/>
            <a:ext cx="3812069" cy="3125573"/>
          </a:xfrm>
          <a:prstGeom prst="rect">
            <a:avLst/>
          </a:prstGeom>
        </p:spPr>
      </p:pic>
      <p:sp>
        <p:nvSpPr>
          <p:cNvPr id="42" name="Rectangle 41"/>
          <p:cNvSpPr/>
          <p:nvPr/>
        </p:nvSpPr>
        <p:spPr>
          <a:xfrm>
            <a:off x="0" y="275868"/>
            <a:ext cx="481924" cy="571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6</a:t>
            </a:fld>
            <a:endParaRPr lang="en-US" dirty="0">
              <a:solidFill>
                <a:prstClr val="black">
                  <a:tint val="75000"/>
                </a:prstClr>
              </a:solidFill>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50715" y="1578129"/>
            <a:ext cx="697405" cy="461486"/>
          </a:xfrm>
          <a:prstGeom prst="rect">
            <a:avLst/>
          </a:prstGeom>
        </p:spPr>
      </p:pic>
    </p:spTree>
    <p:extLst>
      <p:ext uri="{BB962C8B-B14F-4D97-AF65-F5344CB8AC3E}">
        <p14:creationId xmlns:p14="http://schemas.microsoft.com/office/powerpoint/2010/main" val="4014973585"/>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62128"/>
            <a:ext cx="9143229"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Rectangle 41"/>
          <p:cNvSpPr/>
          <p:nvPr/>
        </p:nvSpPr>
        <p:spPr>
          <a:xfrm>
            <a:off x="0" y="275868"/>
            <a:ext cx="481924" cy="571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7</a:t>
            </a:fld>
            <a:endParaRPr lang="en-US" dirty="0">
              <a:solidFill>
                <a:prstClr val="black">
                  <a:tint val="75000"/>
                </a:prstClr>
              </a:solidFill>
            </a:endParaRPr>
          </a:p>
        </p:txBody>
      </p:sp>
      <p:pic>
        <p:nvPicPr>
          <p:cNvPr id="43" name="Pictur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1159" y="15343"/>
            <a:ext cx="3812069" cy="3125573"/>
          </a:xfrm>
          <a:prstGeom prst="rect">
            <a:avLst/>
          </a:prstGeom>
        </p:spPr>
      </p:pic>
      <p:pic>
        <p:nvPicPr>
          <p:cNvPr id="44"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69280" y="2396568"/>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8221" y="85598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0" y="76454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79920" y="1859485"/>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57350" y="601843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2" name="Picture 6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9639"/>
            <a:ext cx="4718548" cy="4987243"/>
          </a:xfrm>
          <a:prstGeom prst="rect">
            <a:avLst/>
          </a:prstGeom>
        </p:spPr>
      </p:pic>
      <p:pic>
        <p:nvPicPr>
          <p:cNvPr id="63" name="Picture 6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5994400" cy="5071676"/>
          </a:xfrm>
          <a:prstGeom prst="rect">
            <a:avLst/>
          </a:prstGeom>
        </p:spPr>
      </p:pic>
      <p:pic>
        <p:nvPicPr>
          <p:cNvPr id="64" name="Picture 6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62837" y="1295400"/>
            <a:ext cx="6863125" cy="6519037"/>
          </a:xfrm>
          <a:prstGeom prst="rect">
            <a:avLst/>
          </a:prstGeom>
        </p:spPr>
      </p:pic>
      <p:pic>
        <p:nvPicPr>
          <p:cNvPr id="66" name="Picture 6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6844" y="1255932"/>
            <a:ext cx="9468066" cy="4715541"/>
          </a:xfrm>
          <a:prstGeom prst="rect">
            <a:avLst/>
          </a:prstGeom>
        </p:spPr>
      </p:pic>
    </p:spTree>
    <p:extLst>
      <p:ext uri="{BB962C8B-B14F-4D97-AF65-F5344CB8AC3E}">
        <p14:creationId xmlns:p14="http://schemas.microsoft.com/office/powerpoint/2010/main" val="305812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500"/>
                                        <p:tgtEl>
                                          <p:spTgt spid="6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62128"/>
            <a:ext cx="9143229"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1159" y="15343"/>
            <a:ext cx="3812069" cy="3125573"/>
          </a:xfrm>
          <a:prstGeom prst="rect">
            <a:avLst/>
          </a:prstGeom>
        </p:spPr>
      </p:pic>
      <p:pic>
        <p:nvPicPr>
          <p:cNvPr id="24"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69280" y="2396568"/>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8221" y="85598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0" y="76454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Box 26"/>
          <p:cNvSpPr txBox="1"/>
          <p:nvPr/>
        </p:nvSpPr>
        <p:spPr>
          <a:xfrm>
            <a:off x="5641029" y="2475688"/>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sp>
        <p:nvSpPr>
          <p:cNvPr id="29" name="TextBox 28"/>
          <p:cNvSpPr txBox="1"/>
          <p:nvPr/>
        </p:nvSpPr>
        <p:spPr>
          <a:xfrm>
            <a:off x="5859860" y="854194"/>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sp>
        <p:nvSpPr>
          <p:cNvPr id="30" name="TextBox 29"/>
          <p:cNvSpPr txBox="1"/>
          <p:nvPr/>
        </p:nvSpPr>
        <p:spPr>
          <a:xfrm>
            <a:off x="8260080" y="589117"/>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sp>
        <p:nvSpPr>
          <p:cNvPr id="31" name="TextBox 30"/>
          <p:cNvSpPr txBox="1"/>
          <p:nvPr/>
        </p:nvSpPr>
        <p:spPr>
          <a:xfrm>
            <a:off x="7162800" y="1766259"/>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pic>
        <p:nvPicPr>
          <p:cNvPr id="32"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79920" y="1859485"/>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57350" y="601843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TextBox 34"/>
          <p:cNvSpPr txBox="1"/>
          <p:nvPr/>
        </p:nvSpPr>
        <p:spPr>
          <a:xfrm>
            <a:off x="1766097" y="6018430"/>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sp>
        <p:nvSpPr>
          <p:cNvPr id="2" name="Rectangle 1"/>
          <p:cNvSpPr/>
          <p:nvPr/>
        </p:nvSpPr>
        <p:spPr>
          <a:xfrm>
            <a:off x="0" y="275868"/>
            <a:ext cx="481924" cy="571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904851" y="2524854"/>
            <a:ext cx="476250" cy="369332"/>
          </a:xfrm>
          <a:prstGeom prst="rect">
            <a:avLst/>
          </a:prstGeom>
          <a:noFill/>
        </p:spPr>
        <p:txBody>
          <a:bodyPr wrap="square" rtlCol="0">
            <a:spAutoFit/>
          </a:bodyPr>
          <a:lstStyle/>
          <a:p>
            <a:r>
              <a:rPr lang="en-US" b="1" dirty="0" smtClean="0">
                <a:latin typeface="Century Gothic" panose="020B0502020202020204" pitchFamily="34" charset="0"/>
              </a:rPr>
              <a:t>B</a:t>
            </a:r>
            <a:endParaRPr lang="en-US" b="1" dirty="0">
              <a:latin typeface="Century Gothic" panose="020B0502020202020204" pitchFamily="34" charset="0"/>
            </a:endParaRPr>
          </a:p>
        </p:txBody>
      </p:sp>
      <p:pic>
        <p:nvPicPr>
          <p:cNvPr id="1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0400" y="601843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Box 18"/>
          <p:cNvSpPr txBox="1"/>
          <p:nvPr/>
        </p:nvSpPr>
        <p:spPr>
          <a:xfrm>
            <a:off x="3306553" y="6018430"/>
            <a:ext cx="476250" cy="369332"/>
          </a:xfrm>
          <a:prstGeom prst="rect">
            <a:avLst/>
          </a:prstGeom>
          <a:noFill/>
        </p:spPr>
        <p:txBody>
          <a:bodyPr wrap="square" rtlCol="0">
            <a:spAutoFit/>
          </a:bodyPr>
          <a:lstStyle/>
          <a:p>
            <a:r>
              <a:rPr lang="en-US" b="1" dirty="0" smtClean="0">
                <a:latin typeface="Century Gothic" panose="020B0502020202020204" pitchFamily="34" charset="0"/>
              </a:rPr>
              <a:t>B</a:t>
            </a:r>
            <a:endParaRPr lang="en-US" b="1" dirty="0">
              <a:latin typeface="Century Gothic" panose="020B0502020202020204" pitchFamily="34" charset="0"/>
            </a:endParaRPr>
          </a:p>
        </p:txBody>
      </p:sp>
      <p:sp>
        <p:nvSpPr>
          <p:cNvPr id="28"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8</a:t>
            </a:fld>
            <a:endParaRPr lang="en-US" dirty="0">
              <a:solidFill>
                <a:prstClr val="black">
                  <a:tint val="75000"/>
                </a:prstClr>
              </a:solidFill>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43187" y="0"/>
            <a:ext cx="3857625" cy="685800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400" y="0"/>
            <a:ext cx="4772081" cy="4081780"/>
          </a:xfrm>
          <a:prstGeom prst="rect">
            <a:avLst/>
          </a:prstGeom>
        </p:spPr>
      </p:pic>
    </p:spTree>
    <p:extLst>
      <p:ext uri="{BB962C8B-B14F-4D97-AF65-F5344CB8AC3E}">
        <p14:creationId xmlns:p14="http://schemas.microsoft.com/office/powerpoint/2010/main" val="1370811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62128"/>
            <a:ext cx="9143229"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1159" y="15343"/>
            <a:ext cx="3812069" cy="3125573"/>
          </a:xfrm>
          <a:prstGeom prst="rect">
            <a:avLst/>
          </a:prstGeom>
        </p:spPr>
      </p:pic>
      <p:pic>
        <p:nvPicPr>
          <p:cNvPr id="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69280" y="2396568"/>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8221" y="85598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0" y="76454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TextBox 29"/>
          <p:cNvSpPr txBox="1"/>
          <p:nvPr/>
        </p:nvSpPr>
        <p:spPr>
          <a:xfrm>
            <a:off x="6206935" y="995452"/>
            <a:ext cx="476250" cy="369332"/>
          </a:xfrm>
          <a:prstGeom prst="rect">
            <a:avLst/>
          </a:prstGeom>
          <a:noFill/>
        </p:spPr>
        <p:txBody>
          <a:bodyPr wrap="square" rtlCol="0">
            <a:spAutoFit/>
          </a:bodyPr>
          <a:lstStyle/>
          <a:p>
            <a:r>
              <a:rPr lang="en-US" b="1" dirty="0" smtClean="0">
                <a:latin typeface="Century Gothic" panose="020B0502020202020204" pitchFamily="34" charset="0"/>
              </a:rPr>
              <a:t>C</a:t>
            </a:r>
            <a:endParaRPr lang="en-US" b="1" dirty="0">
              <a:latin typeface="Century Gothic" panose="020B0502020202020204" pitchFamily="34" charset="0"/>
            </a:endParaRPr>
          </a:p>
        </p:txBody>
      </p:sp>
      <p:sp>
        <p:nvSpPr>
          <p:cNvPr id="31" name="TextBox 30"/>
          <p:cNvSpPr txBox="1"/>
          <p:nvPr/>
        </p:nvSpPr>
        <p:spPr>
          <a:xfrm>
            <a:off x="5904851" y="2524854"/>
            <a:ext cx="476250" cy="369332"/>
          </a:xfrm>
          <a:prstGeom prst="rect">
            <a:avLst/>
          </a:prstGeom>
          <a:noFill/>
        </p:spPr>
        <p:txBody>
          <a:bodyPr wrap="square" rtlCol="0">
            <a:spAutoFit/>
          </a:bodyPr>
          <a:lstStyle/>
          <a:p>
            <a:r>
              <a:rPr lang="en-US" b="1" dirty="0" smtClean="0">
                <a:latin typeface="Century Gothic" panose="020B0502020202020204" pitchFamily="34" charset="0"/>
              </a:rPr>
              <a:t>B</a:t>
            </a:r>
            <a:endParaRPr lang="en-US" b="1" dirty="0">
              <a:latin typeface="Century Gothic" panose="020B0502020202020204" pitchFamily="34" charset="0"/>
            </a:endParaRPr>
          </a:p>
        </p:txBody>
      </p:sp>
      <p:sp>
        <p:nvSpPr>
          <p:cNvPr id="32" name="TextBox 31"/>
          <p:cNvSpPr txBox="1"/>
          <p:nvPr/>
        </p:nvSpPr>
        <p:spPr>
          <a:xfrm>
            <a:off x="5859860" y="854194"/>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sp>
        <p:nvSpPr>
          <p:cNvPr id="33" name="TextBox 32"/>
          <p:cNvSpPr txBox="1"/>
          <p:nvPr/>
        </p:nvSpPr>
        <p:spPr>
          <a:xfrm>
            <a:off x="8260080" y="589117"/>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sp>
        <p:nvSpPr>
          <p:cNvPr id="34" name="TextBox 33"/>
          <p:cNvSpPr txBox="1"/>
          <p:nvPr/>
        </p:nvSpPr>
        <p:spPr>
          <a:xfrm>
            <a:off x="7162800" y="1766259"/>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pic>
        <p:nvPicPr>
          <p:cNvPr id="3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79920" y="1859485"/>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57350" y="601843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0400" y="601843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TextBox 37"/>
          <p:cNvSpPr txBox="1"/>
          <p:nvPr/>
        </p:nvSpPr>
        <p:spPr>
          <a:xfrm>
            <a:off x="1766097" y="6018430"/>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sp>
        <p:nvSpPr>
          <p:cNvPr id="39" name="TextBox 38"/>
          <p:cNvSpPr txBox="1"/>
          <p:nvPr/>
        </p:nvSpPr>
        <p:spPr>
          <a:xfrm>
            <a:off x="3306553" y="6018430"/>
            <a:ext cx="476250" cy="369332"/>
          </a:xfrm>
          <a:prstGeom prst="rect">
            <a:avLst/>
          </a:prstGeom>
          <a:noFill/>
        </p:spPr>
        <p:txBody>
          <a:bodyPr wrap="square" rtlCol="0">
            <a:spAutoFit/>
          </a:bodyPr>
          <a:lstStyle/>
          <a:p>
            <a:r>
              <a:rPr lang="en-US" b="1" dirty="0" smtClean="0">
                <a:latin typeface="Century Gothic" panose="020B0502020202020204" pitchFamily="34" charset="0"/>
              </a:rPr>
              <a:t>B</a:t>
            </a:r>
            <a:endParaRPr lang="en-US" b="1" dirty="0">
              <a:latin typeface="Century Gothic" panose="020B0502020202020204" pitchFamily="34" charset="0"/>
            </a:endParaRPr>
          </a:p>
        </p:txBody>
      </p:sp>
      <p:sp>
        <p:nvSpPr>
          <p:cNvPr id="40" name="TextBox 39"/>
          <p:cNvSpPr txBox="1"/>
          <p:nvPr/>
        </p:nvSpPr>
        <p:spPr>
          <a:xfrm>
            <a:off x="4953000" y="6018430"/>
            <a:ext cx="476250" cy="369332"/>
          </a:xfrm>
          <a:prstGeom prst="rect">
            <a:avLst/>
          </a:prstGeom>
          <a:noFill/>
        </p:spPr>
        <p:txBody>
          <a:bodyPr wrap="square" rtlCol="0">
            <a:spAutoFit/>
          </a:bodyPr>
          <a:lstStyle/>
          <a:p>
            <a:r>
              <a:rPr lang="en-US" b="1" dirty="0" smtClean="0">
                <a:latin typeface="Century Gothic" panose="020B0502020202020204" pitchFamily="34" charset="0"/>
              </a:rPr>
              <a:t>C</a:t>
            </a:r>
            <a:endParaRPr lang="en-US" b="1" dirty="0">
              <a:latin typeface="Century Gothic" panose="020B0502020202020204" pitchFamily="34" charset="0"/>
            </a:endParaRPr>
          </a:p>
        </p:txBody>
      </p:sp>
      <p:pic>
        <p:nvPicPr>
          <p:cNvPr id="4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1560" y="601843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Rectangle 41"/>
          <p:cNvSpPr/>
          <p:nvPr/>
        </p:nvSpPr>
        <p:spPr>
          <a:xfrm>
            <a:off x="0" y="275868"/>
            <a:ext cx="481924" cy="571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9</a:t>
            </a:fld>
            <a:endParaRPr lang="en-US" dirty="0">
              <a:solidFill>
                <a:prstClr val="black">
                  <a:tint val="75000"/>
                </a:prstClr>
              </a:solidFill>
            </a:endParaRPr>
          </a:p>
        </p:txBody>
      </p:sp>
      <p:sp>
        <p:nvSpPr>
          <p:cNvPr id="21" name="TextBox 20"/>
          <p:cNvSpPr txBox="1"/>
          <p:nvPr/>
        </p:nvSpPr>
        <p:spPr>
          <a:xfrm>
            <a:off x="8312119" y="843661"/>
            <a:ext cx="476250" cy="369332"/>
          </a:xfrm>
          <a:prstGeom prst="rect">
            <a:avLst/>
          </a:prstGeom>
          <a:noFill/>
        </p:spPr>
        <p:txBody>
          <a:bodyPr wrap="square" rtlCol="0">
            <a:spAutoFit/>
          </a:bodyPr>
          <a:lstStyle/>
          <a:p>
            <a:r>
              <a:rPr lang="en-US" b="1" dirty="0" smtClean="0">
                <a:latin typeface="Century Gothic" panose="020B0502020202020204" pitchFamily="34" charset="0"/>
              </a:rPr>
              <a:t>C</a:t>
            </a:r>
            <a:endParaRPr lang="en-US" b="1" dirty="0">
              <a:latin typeface="Century Gothic" panose="020B0502020202020204" pitchFamily="34" charset="0"/>
            </a:endParaRPr>
          </a:p>
        </p:txBody>
      </p:sp>
    </p:spTree>
    <p:extLst>
      <p:ext uri="{BB962C8B-B14F-4D97-AF65-F5344CB8AC3E}">
        <p14:creationId xmlns:p14="http://schemas.microsoft.com/office/powerpoint/2010/main" val="8197097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4905" y="6022230"/>
            <a:ext cx="3489324"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62128"/>
            <a:ext cx="9143229"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1159" y="15343"/>
            <a:ext cx="3812069" cy="3125573"/>
          </a:xfrm>
          <a:prstGeom prst="rect">
            <a:avLst/>
          </a:prstGeom>
        </p:spPr>
      </p:pic>
      <p:pic>
        <p:nvPicPr>
          <p:cNvPr id="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69280" y="2396568"/>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8221" y="85598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77200" y="76454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Box 30"/>
          <p:cNvSpPr txBox="1"/>
          <p:nvPr/>
        </p:nvSpPr>
        <p:spPr>
          <a:xfrm>
            <a:off x="5904851" y="2524854"/>
            <a:ext cx="476250" cy="369332"/>
          </a:xfrm>
          <a:prstGeom prst="rect">
            <a:avLst/>
          </a:prstGeom>
          <a:noFill/>
        </p:spPr>
        <p:txBody>
          <a:bodyPr wrap="square" rtlCol="0">
            <a:spAutoFit/>
          </a:bodyPr>
          <a:lstStyle/>
          <a:p>
            <a:r>
              <a:rPr lang="en-US" b="1" dirty="0" smtClean="0">
                <a:latin typeface="Century Gothic" panose="020B0502020202020204" pitchFamily="34" charset="0"/>
              </a:rPr>
              <a:t>B</a:t>
            </a:r>
            <a:endParaRPr lang="en-US" b="1" dirty="0">
              <a:latin typeface="Century Gothic" panose="020B0502020202020204" pitchFamily="34" charset="0"/>
            </a:endParaRPr>
          </a:p>
        </p:txBody>
      </p:sp>
      <p:sp>
        <p:nvSpPr>
          <p:cNvPr id="32" name="TextBox 31"/>
          <p:cNvSpPr txBox="1"/>
          <p:nvPr/>
        </p:nvSpPr>
        <p:spPr>
          <a:xfrm>
            <a:off x="5859860" y="854194"/>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sp>
        <p:nvSpPr>
          <p:cNvPr id="33" name="TextBox 32"/>
          <p:cNvSpPr txBox="1"/>
          <p:nvPr/>
        </p:nvSpPr>
        <p:spPr>
          <a:xfrm>
            <a:off x="8260080" y="589117"/>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sp>
        <p:nvSpPr>
          <p:cNvPr id="34" name="TextBox 33"/>
          <p:cNvSpPr txBox="1"/>
          <p:nvPr/>
        </p:nvSpPr>
        <p:spPr>
          <a:xfrm>
            <a:off x="7162800" y="1766259"/>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pic>
        <p:nvPicPr>
          <p:cNvPr id="3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79920" y="1859485"/>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57350" y="601843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00400" y="601843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TextBox 37"/>
          <p:cNvSpPr txBox="1"/>
          <p:nvPr/>
        </p:nvSpPr>
        <p:spPr>
          <a:xfrm>
            <a:off x="1766097" y="6018430"/>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sp>
        <p:nvSpPr>
          <p:cNvPr id="39" name="TextBox 38"/>
          <p:cNvSpPr txBox="1"/>
          <p:nvPr/>
        </p:nvSpPr>
        <p:spPr>
          <a:xfrm>
            <a:off x="3306553" y="6018430"/>
            <a:ext cx="476250" cy="369332"/>
          </a:xfrm>
          <a:prstGeom prst="rect">
            <a:avLst/>
          </a:prstGeom>
          <a:noFill/>
        </p:spPr>
        <p:txBody>
          <a:bodyPr wrap="square" rtlCol="0">
            <a:spAutoFit/>
          </a:bodyPr>
          <a:lstStyle/>
          <a:p>
            <a:r>
              <a:rPr lang="en-US" b="1" dirty="0" smtClean="0">
                <a:latin typeface="Century Gothic" panose="020B0502020202020204" pitchFamily="34" charset="0"/>
              </a:rPr>
              <a:t>B</a:t>
            </a:r>
            <a:endParaRPr lang="en-US" b="1" dirty="0">
              <a:latin typeface="Century Gothic" panose="020B0502020202020204" pitchFamily="34" charset="0"/>
            </a:endParaRPr>
          </a:p>
        </p:txBody>
      </p:sp>
      <p:sp>
        <p:nvSpPr>
          <p:cNvPr id="40" name="TextBox 39"/>
          <p:cNvSpPr txBox="1"/>
          <p:nvPr/>
        </p:nvSpPr>
        <p:spPr>
          <a:xfrm>
            <a:off x="4953000" y="6018430"/>
            <a:ext cx="476250" cy="369332"/>
          </a:xfrm>
          <a:prstGeom prst="rect">
            <a:avLst/>
          </a:prstGeom>
          <a:noFill/>
        </p:spPr>
        <p:txBody>
          <a:bodyPr wrap="square" rtlCol="0">
            <a:spAutoFit/>
          </a:bodyPr>
          <a:lstStyle/>
          <a:p>
            <a:r>
              <a:rPr lang="en-US" b="1" dirty="0" smtClean="0">
                <a:latin typeface="Century Gothic" panose="020B0502020202020204" pitchFamily="34" charset="0"/>
              </a:rPr>
              <a:t>C</a:t>
            </a:r>
            <a:endParaRPr lang="en-US" b="1" dirty="0">
              <a:latin typeface="Century Gothic" panose="020B0502020202020204" pitchFamily="34" charset="0"/>
            </a:endParaRPr>
          </a:p>
        </p:txBody>
      </p:sp>
      <p:sp>
        <p:nvSpPr>
          <p:cNvPr id="42" name="Rectangle 41"/>
          <p:cNvSpPr/>
          <p:nvPr/>
        </p:nvSpPr>
        <p:spPr>
          <a:xfrm>
            <a:off x="0" y="275868"/>
            <a:ext cx="533400" cy="571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6206935" y="995452"/>
            <a:ext cx="476250" cy="369332"/>
          </a:xfrm>
          <a:prstGeom prst="rect">
            <a:avLst/>
          </a:prstGeom>
          <a:noFill/>
        </p:spPr>
        <p:txBody>
          <a:bodyPr wrap="square" rtlCol="0">
            <a:spAutoFit/>
          </a:bodyPr>
          <a:lstStyle/>
          <a:p>
            <a:r>
              <a:rPr lang="en-US" b="1" dirty="0" smtClean="0">
                <a:latin typeface="Century Gothic" panose="020B0502020202020204" pitchFamily="34" charset="0"/>
              </a:rPr>
              <a:t>C</a:t>
            </a:r>
            <a:endParaRPr lang="en-US" b="1" dirty="0">
              <a:latin typeface="Century Gothic" panose="020B0502020202020204" pitchFamily="34" charset="0"/>
            </a:endParaRPr>
          </a:p>
        </p:txBody>
      </p:sp>
      <p:sp>
        <p:nvSpPr>
          <p:cNvPr id="21"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10</a:t>
            </a:fld>
            <a:endParaRPr lang="en-US" dirty="0">
              <a:solidFill>
                <a:prstClr val="black">
                  <a:tint val="75000"/>
                </a:prstClr>
              </a:solidFill>
            </a:endParaRPr>
          </a:p>
        </p:txBody>
      </p: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671" y="-9293"/>
            <a:ext cx="6172200" cy="4629150"/>
          </a:xfrm>
          <a:prstGeom prst="rect">
            <a:avLst/>
          </a:prstGeom>
        </p:spPr>
      </p:pic>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8655" y="1882243"/>
            <a:ext cx="8572500" cy="4991100"/>
          </a:xfrm>
          <a:prstGeom prst="rect">
            <a:avLst/>
          </a:prstGeom>
        </p:spPr>
      </p:pic>
      <p:pic>
        <p:nvPicPr>
          <p:cNvPr id="4" name="Picture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671" y="-9293"/>
            <a:ext cx="4250531" cy="6882636"/>
          </a:xfrm>
          <a:prstGeom prst="rect">
            <a:avLst/>
          </a:prstGeom>
        </p:spPr>
      </p:pic>
      <p:sp>
        <p:nvSpPr>
          <p:cNvPr id="41" name="TextBox 40"/>
          <p:cNvSpPr txBox="1"/>
          <p:nvPr/>
        </p:nvSpPr>
        <p:spPr>
          <a:xfrm>
            <a:off x="8312119" y="843661"/>
            <a:ext cx="476250" cy="369332"/>
          </a:xfrm>
          <a:prstGeom prst="rect">
            <a:avLst/>
          </a:prstGeom>
          <a:noFill/>
        </p:spPr>
        <p:txBody>
          <a:bodyPr wrap="square" rtlCol="0">
            <a:spAutoFit/>
          </a:bodyPr>
          <a:lstStyle/>
          <a:p>
            <a:r>
              <a:rPr lang="en-US" b="1" dirty="0" smtClean="0">
                <a:latin typeface="Century Gothic" panose="020B0502020202020204" pitchFamily="34" charset="0"/>
              </a:rPr>
              <a:t>C</a:t>
            </a:r>
            <a:endParaRPr lang="en-US" b="1" dirty="0">
              <a:latin typeface="Century Gothic" panose="020B0502020202020204" pitchFamily="34" charset="0"/>
            </a:endParaRPr>
          </a:p>
        </p:txBody>
      </p:sp>
    </p:spTree>
    <p:extLst>
      <p:ext uri="{BB962C8B-B14F-4D97-AF65-F5344CB8AC3E}">
        <p14:creationId xmlns:p14="http://schemas.microsoft.com/office/powerpoint/2010/main" val="341571818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62128"/>
            <a:ext cx="9143229"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rightnessContrast bright="48000"/>
                    </a14:imgEffect>
                  </a14:imgLayer>
                </a14:imgProps>
              </a:ext>
              <a:ext uri="{28A0092B-C50C-407E-A947-70E740481C1C}">
                <a14:useLocalDpi xmlns:a14="http://schemas.microsoft.com/office/drawing/2010/main" val="0"/>
              </a:ext>
            </a:extLst>
          </a:blip>
          <a:stretch>
            <a:fillRect/>
          </a:stretch>
        </p:blipFill>
        <p:spPr>
          <a:xfrm>
            <a:off x="5410200" y="0"/>
            <a:ext cx="2286000" cy="1874327"/>
          </a:xfrm>
          <a:prstGeom prst="rect">
            <a:avLst/>
          </a:prstGeom>
        </p:spPr>
      </p:pic>
      <p:grpSp>
        <p:nvGrpSpPr>
          <p:cNvPr id="13" name="Group 12"/>
          <p:cNvGrpSpPr/>
          <p:nvPr/>
        </p:nvGrpSpPr>
        <p:grpSpPr>
          <a:xfrm>
            <a:off x="-19862" y="637160"/>
            <a:ext cx="592293" cy="5382640"/>
            <a:chOff x="-19862" y="1627760"/>
            <a:chExt cx="592293" cy="5382640"/>
          </a:xfrm>
        </p:grpSpPr>
        <p:sp>
          <p:nvSpPr>
            <p:cNvPr id="14" name="TextBox 13"/>
            <p:cNvSpPr txBox="1"/>
            <p:nvPr/>
          </p:nvSpPr>
          <p:spPr>
            <a:xfrm>
              <a:off x="-19862" y="5418303"/>
              <a:ext cx="552044" cy="646331"/>
            </a:xfrm>
            <a:prstGeom prst="rect">
              <a:avLst/>
            </a:prstGeom>
            <a:solidFill>
              <a:schemeClr val="bg1"/>
            </a:solidFill>
          </p:spPr>
          <p:txBody>
            <a:bodyPr wrap="square" rtlCol="0">
              <a:spAutoFit/>
            </a:bodyPr>
            <a:lstStyle/>
            <a:p>
              <a:r>
                <a:rPr lang="en-US" sz="3600" dirty="0" smtClean="0">
                  <a:latin typeface="Calibri"/>
                  <a:sym typeface="Wingdings"/>
                </a:rPr>
                <a:t></a:t>
              </a:r>
              <a:endParaRPr lang="en-US" sz="3600" dirty="0"/>
            </a:p>
          </p:txBody>
        </p:sp>
        <p:sp>
          <p:nvSpPr>
            <p:cNvPr id="15" name="TextBox 14"/>
            <p:cNvSpPr txBox="1"/>
            <p:nvPr/>
          </p:nvSpPr>
          <p:spPr>
            <a:xfrm>
              <a:off x="-19862" y="3521686"/>
              <a:ext cx="552044" cy="646331"/>
            </a:xfrm>
            <a:prstGeom prst="rect">
              <a:avLst/>
            </a:prstGeom>
            <a:solidFill>
              <a:schemeClr val="bg1"/>
            </a:solidFill>
          </p:spPr>
          <p:txBody>
            <a:bodyPr wrap="square" rtlCol="0">
              <a:spAutoFit/>
            </a:bodyPr>
            <a:lstStyle/>
            <a:p>
              <a:r>
                <a:rPr lang="en-US" sz="3600" dirty="0" smtClean="0">
                  <a:latin typeface="Calibri"/>
                  <a:sym typeface="Wingdings"/>
                </a:rPr>
                <a:t></a:t>
              </a:r>
              <a:endParaRPr lang="en-US" sz="3600" dirty="0"/>
            </a:p>
          </p:txBody>
        </p:sp>
        <p:sp>
          <p:nvSpPr>
            <p:cNvPr id="16" name="TextBox 15"/>
            <p:cNvSpPr txBox="1"/>
            <p:nvPr/>
          </p:nvSpPr>
          <p:spPr>
            <a:xfrm>
              <a:off x="-19862" y="4464992"/>
              <a:ext cx="553262" cy="646331"/>
            </a:xfrm>
            <a:prstGeom prst="rect">
              <a:avLst/>
            </a:prstGeom>
            <a:solidFill>
              <a:schemeClr val="bg1"/>
            </a:solidFill>
          </p:spPr>
          <p:txBody>
            <a:bodyPr wrap="square" rtlCol="0">
              <a:spAutoFit/>
            </a:bodyPr>
            <a:lstStyle/>
            <a:p>
              <a:r>
                <a:rPr lang="en-US" sz="3600" dirty="0" smtClean="0">
                  <a:latin typeface="Calibri"/>
                  <a:sym typeface="Wingdings"/>
                </a:rPr>
                <a:t></a:t>
              </a:r>
              <a:endParaRPr lang="en-US" sz="3600" dirty="0"/>
            </a:p>
          </p:txBody>
        </p:sp>
        <p:sp>
          <p:nvSpPr>
            <p:cNvPr id="17" name="TextBox 16"/>
            <p:cNvSpPr txBox="1"/>
            <p:nvPr/>
          </p:nvSpPr>
          <p:spPr>
            <a:xfrm>
              <a:off x="-10134" y="6364069"/>
              <a:ext cx="494894" cy="646331"/>
            </a:xfrm>
            <a:prstGeom prst="rect">
              <a:avLst/>
            </a:prstGeom>
            <a:solidFill>
              <a:schemeClr val="bg1"/>
            </a:solidFill>
          </p:spPr>
          <p:txBody>
            <a:bodyPr wrap="square" rtlCol="0">
              <a:spAutoFit/>
            </a:bodyPr>
            <a:lstStyle/>
            <a:p>
              <a:r>
                <a:rPr lang="en-US" sz="3600" dirty="0" smtClean="0">
                  <a:latin typeface="Calibri"/>
                  <a:sym typeface="Wingdings"/>
                </a:rPr>
                <a:t></a:t>
              </a:r>
              <a:endParaRPr lang="en-US" sz="3600" dirty="0"/>
            </a:p>
          </p:txBody>
        </p:sp>
        <p:sp>
          <p:nvSpPr>
            <p:cNvPr id="18" name="TextBox 17"/>
            <p:cNvSpPr txBox="1"/>
            <p:nvPr/>
          </p:nvSpPr>
          <p:spPr>
            <a:xfrm>
              <a:off x="-19862" y="1627760"/>
              <a:ext cx="553262" cy="646331"/>
            </a:xfrm>
            <a:prstGeom prst="rect">
              <a:avLst/>
            </a:prstGeom>
            <a:solidFill>
              <a:schemeClr val="bg1"/>
            </a:solidFill>
          </p:spPr>
          <p:txBody>
            <a:bodyPr wrap="square" rtlCol="0">
              <a:spAutoFit/>
            </a:bodyPr>
            <a:lstStyle/>
            <a:p>
              <a:r>
                <a:rPr lang="en-US" sz="3600" dirty="0" smtClean="0">
                  <a:latin typeface="Calibri"/>
                  <a:sym typeface="Wingdings"/>
                </a:rPr>
                <a:t></a:t>
              </a:r>
              <a:endParaRPr lang="en-US" sz="3600" dirty="0"/>
            </a:p>
          </p:txBody>
        </p:sp>
        <p:sp>
          <p:nvSpPr>
            <p:cNvPr id="19" name="TextBox 18"/>
            <p:cNvSpPr txBox="1"/>
            <p:nvPr/>
          </p:nvSpPr>
          <p:spPr>
            <a:xfrm>
              <a:off x="-19862" y="2579448"/>
              <a:ext cx="552044" cy="646331"/>
            </a:xfrm>
            <a:prstGeom prst="rect">
              <a:avLst/>
            </a:prstGeom>
            <a:solidFill>
              <a:schemeClr val="bg1"/>
            </a:solidFill>
          </p:spPr>
          <p:txBody>
            <a:bodyPr wrap="square" rtlCol="0">
              <a:spAutoFit/>
            </a:bodyPr>
            <a:lstStyle/>
            <a:p>
              <a:r>
                <a:rPr lang="en-US" sz="3600" dirty="0" smtClean="0">
                  <a:latin typeface="Calibri"/>
                  <a:sym typeface="Wingdings"/>
                </a:rPr>
                <a:t></a:t>
              </a:r>
              <a:endParaRPr lang="en-US" sz="3600" dirty="0"/>
            </a:p>
          </p:txBody>
        </p:sp>
        <p:sp>
          <p:nvSpPr>
            <p:cNvPr id="20" name="TextBox 19"/>
            <p:cNvSpPr txBox="1"/>
            <p:nvPr/>
          </p:nvSpPr>
          <p:spPr>
            <a:xfrm>
              <a:off x="2836" y="5958189"/>
              <a:ext cx="569595" cy="369332"/>
            </a:xfrm>
            <a:prstGeom prst="rect">
              <a:avLst/>
            </a:prstGeom>
            <a:noFill/>
          </p:spPr>
          <p:txBody>
            <a:bodyPr wrap="square" rtlCol="0">
              <a:spAutoFit/>
            </a:bodyPr>
            <a:lstStyle/>
            <a:p>
              <a:r>
                <a:rPr lang="en-US" dirty="0" smtClean="0"/>
                <a:t>AM</a:t>
              </a:r>
              <a:endParaRPr lang="en-US" dirty="0"/>
            </a:p>
          </p:txBody>
        </p:sp>
        <p:sp>
          <p:nvSpPr>
            <p:cNvPr id="21" name="TextBox 20"/>
            <p:cNvSpPr txBox="1"/>
            <p:nvPr/>
          </p:nvSpPr>
          <p:spPr>
            <a:xfrm>
              <a:off x="2836" y="3227398"/>
              <a:ext cx="569595" cy="369332"/>
            </a:xfrm>
            <a:prstGeom prst="rect">
              <a:avLst/>
            </a:prstGeom>
            <a:noFill/>
          </p:spPr>
          <p:txBody>
            <a:bodyPr wrap="square" rtlCol="0">
              <a:spAutoFit/>
            </a:bodyPr>
            <a:lstStyle/>
            <a:p>
              <a:r>
                <a:rPr lang="en-US" dirty="0" smtClean="0"/>
                <a:t>PM</a:t>
              </a:r>
              <a:endParaRPr lang="en-US" dirty="0"/>
            </a:p>
          </p:txBody>
        </p:sp>
      </p:grpSp>
      <p:pic>
        <p:nvPicPr>
          <p:cNvPr id="28"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57350" y="601843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00400" y="601843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TextBox 29"/>
          <p:cNvSpPr txBox="1"/>
          <p:nvPr/>
        </p:nvSpPr>
        <p:spPr>
          <a:xfrm>
            <a:off x="1766097" y="6018430"/>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sp>
        <p:nvSpPr>
          <p:cNvPr id="31" name="TextBox 30"/>
          <p:cNvSpPr txBox="1"/>
          <p:nvPr/>
        </p:nvSpPr>
        <p:spPr>
          <a:xfrm>
            <a:off x="3306553" y="6018430"/>
            <a:ext cx="476250" cy="369332"/>
          </a:xfrm>
          <a:prstGeom prst="rect">
            <a:avLst/>
          </a:prstGeom>
          <a:noFill/>
        </p:spPr>
        <p:txBody>
          <a:bodyPr wrap="square" rtlCol="0">
            <a:spAutoFit/>
          </a:bodyPr>
          <a:lstStyle/>
          <a:p>
            <a:r>
              <a:rPr lang="en-US" b="1" dirty="0" smtClean="0">
                <a:latin typeface="Century Gothic" panose="020B0502020202020204" pitchFamily="34" charset="0"/>
              </a:rPr>
              <a:t>B</a:t>
            </a:r>
            <a:endParaRPr lang="en-US" b="1" dirty="0">
              <a:latin typeface="Century Gothic" panose="020B0502020202020204" pitchFamily="34" charset="0"/>
            </a:endParaRPr>
          </a:p>
        </p:txBody>
      </p:sp>
      <p:pic>
        <p:nvPicPr>
          <p:cNvPr id="22" name="Picture 3"/>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4905" y="6022230"/>
            <a:ext cx="3489324"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TextBox 31"/>
          <p:cNvSpPr txBox="1"/>
          <p:nvPr/>
        </p:nvSpPr>
        <p:spPr>
          <a:xfrm>
            <a:off x="4953000" y="6018430"/>
            <a:ext cx="476250" cy="369332"/>
          </a:xfrm>
          <a:prstGeom prst="rect">
            <a:avLst/>
          </a:prstGeom>
          <a:noFill/>
        </p:spPr>
        <p:txBody>
          <a:bodyPr wrap="square" rtlCol="0">
            <a:spAutoFit/>
          </a:bodyPr>
          <a:lstStyle/>
          <a:p>
            <a:r>
              <a:rPr lang="en-US" b="1" dirty="0" smtClean="0">
                <a:latin typeface="Century Gothic" panose="020B0502020202020204" pitchFamily="34" charset="0"/>
              </a:rPr>
              <a:t>C</a:t>
            </a:r>
            <a:endParaRPr lang="en-US" b="1" dirty="0">
              <a:latin typeface="Century Gothic" panose="020B0502020202020204" pitchFamily="34" charset="0"/>
            </a:endParaRPr>
          </a:p>
        </p:txBody>
      </p:sp>
      <p:sp>
        <p:nvSpPr>
          <p:cNvPr id="25"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11</a:t>
            </a:fld>
            <a:endParaRPr lang="en-US" dirty="0">
              <a:solidFill>
                <a:prstClr val="black">
                  <a:tint val="75000"/>
                </a:prstClr>
              </a:solidFill>
            </a:endParaRPr>
          </a:p>
        </p:txBody>
      </p:sp>
    </p:spTree>
    <p:extLst>
      <p:ext uri="{BB962C8B-B14F-4D97-AF65-F5344CB8AC3E}">
        <p14:creationId xmlns:p14="http://schemas.microsoft.com/office/powerpoint/2010/main" val="3582008001"/>
      </p:ext>
    </p:extLst>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8000"/>
                    </a14:imgEffect>
                  </a14:imgLayer>
                </a14:imgProps>
              </a:ext>
              <a:ext uri="{28A0092B-C50C-407E-A947-70E740481C1C}">
                <a14:useLocalDpi xmlns:a14="http://schemas.microsoft.com/office/drawing/2010/main" val="0"/>
              </a:ext>
            </a:extLst>
          </a:blip>
          <a:stretch>
            <a:fillRect/>
          </a:stretch>
        </p:blipFill>
        <p:spPr>
          <a:xfrm>
            <a:off x="5410200" y="0"/>
            <a:ext cx="2286000" cy="1874327"/>
          </a:xfrm>
          <a:prstGeom prst="rect">
            <a:avLst/>
          </a:prstGeom>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2400"/>
            <a:ext cx="9144000" cy="5719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 12"/>
          <p:cNvGrpSpPr/>
          <p:nvPr/>
        </p:nvGrpSpPr>
        <p:grpSpPr>
          <a:xfrm>
            <a:off x="-19862" y="637160"/>
            <a:ext cx="592293" cy="5382640"/>
            <a:chOff x="-19862" y="1627760"/>
            <a:chExt cx="592293" cy="5382640"/>
          </a:xfrm>
        </p:grpSpPr>
        <p:sp>
          <p:nvSpPr>
            <p:cNvPr id="14" name="TextBox 13"/>
            <p:cNvSpPr txBox="1"/>
            <p:nvPr/>
          </p:nvSpPr>
          <p:spPr>
            <a:xfrm>
              <a:off x="-19862" y="5418303"/>
              <a:ext cx="552044" cy="646331"/>
            </a:xfrm>
            <a:prstGeom prst="rect">
              <a:avLst/>
            </a:prstGeom>
            <a:solidFill>
              <a:schemeClr val="bg1"/>
            </a:solidFill>
          </p:spPr>
          <p:txBody>
            <a:bodyPr wrap="square" rtlCol="0">
              <a:spAutoFit/>
            </a:bodyPr>
            <a:lstStyle/>
            <a:p>
              <a:r>
                <a:rPr lang="en-US" sz="3600" dirty="0" smtClean="0">
                  <a:latin typeface="Calibri"/>
                  <a:sym typeface="Wingdings"/>
                </a:rPr>
                <a:t></a:t>
              </a:r>
              <a:endParaRPr lang="en-US" sz="3600" dirty="0"/>
            </a:p>
          </p:txBody>
        </p:sp>
        <p:sp>
          <p:nvSpPr>
            <p:cNvPr id="15" name="TextBox 14"/>
            <p:cNvSpPr txBox="1"/>
            <p:nvPr/>
          </p:nvSpPr>
          <p:spPr>
            <a:xfrm>
              <a:off x="-19862" y="3521686"/>
              <a:ext cx="552044" cy="646331"/>
            </a:xfrm>
            <a:prstGeom prst="rect">
              <a:avLst/>
            </a:prstGeom>
            <a:solidFill>
              <a:schemeClr val="bg1"/>
            </a:solidFill>
          </p:spPr>
          <p:txBody>
            <a:bodyPr wrap="square" rtlCol="0">
              <a:spAutoFit/>
            </a:bodyPr>
            <a:lstStyle/>
            <a:p>
              <a:r>
                <a:rPr lang="en-US" sz="3600" dirty="0" smtClean="0">
                  <a:latin typeface="Calibri"/>
                  <a:sym typeface="Wingdings"/>
                </a:rPr>
                <a:t></a:t>
              </a:r>
              <a:endParaRPr lang="en-US" sz="3600" dirty="0"/>
            </a:p>
          </p:txBody>
        </p:sp>
        <p:sp>
          <p:nvSpPr>
            <p:cNvPr id="16" name="TextBox 15"/>
            <p:cNvSpPr txBox="1"/>
            <p:nvPr/>
          </p:nvSpPr>
          <p:spPr>
            <a:xfrm>
              <a:off x="-19862" y="4464992"/>
              <a:ext cx="553262" cy="646331"/>
            </a:xfrm>
            <a:prstGeom prst="rect">
              <a:avLst/>
            </a:prstGeom>
            <a:solidFill>
              <a:schemeClr val="bg1"/>
            </a:solidFill>
          </p:spPr>
          <p:txBody>
            <a:bodyPr wrap="square" rtlCol="0">
              <a:spAutoFit/>
            </a:bodyPr>
            <a:lstStyle/>
            <a:p>
              <a:r>
                <a:rPr lang="en-US" sz="3600" dirty="0" smtClean="0">
                  <a:latin typeface="Calibri"/>
                  <a:sym typeface="Wingdings"/>
                </a:rPr>
                <a:t></a:t>
              </a:r>
              <a:endParaRPr lang="en-US" sz="3600" dirty="0"/>
            </a:p>
          </p:txBody>
        </p:sp>
        <p:sp>
          <p:nvSpPr>
            <p:cNvPr id="17" name="TextBox 16"/>
            <p:cNvSpPr txBox="1"/>
            <p:nvPr/>
          </p:nvSpPr>
          <p:spPr>
            <a:xfrm>
              <a:off x="-10134" y="6364069"/>
              <a:ext cx="494894" cy="646331"/>
            </a:xfrm>
            <a:prstGeom prst="rect">
              <a:avLst/>
            </a:prstGeom>
            <a:solidFill>
              <a:schemeClr val="bg1"/>
            </a:solidFill>
          </p:spPr>
          <p:txBody>
            <a:bodyPr wrap="square" rtlCol="0">
              <a:spAutoFit/>
            </a:bodyPr>
            <a:lstStyle/>
            <a:p>
              <a:r>
                <a:rPr lang="en-US" sz="3600" dirty="0" smtClean="0">
                  <a:latin typeface="Calibri"/>
                  <a:sym typeface="Wingdings"/>
                </a:rPr>
                <a:t></a:t>
              </a:r>
              <a:endParaRPr lang="en-US" sz="3600" dirty="0"/>
            </a:p>
          </p:txBody>
        </p:sp>
        <p:sp>
          <p:nvSpPr>
            <p:cNvPr id="18" name="TextBox 17"/>
            <p:cNvSpPr txBox="1"/>
            <p:nvPr/>
          </p:nvSpPr>
          <p:spPr>
            <a:xfrm>
              <a:off x="-19862" y="1627760"/>
              <a:ext cx="553262" cy="646331"/>
            </a:xfrm>
            <a:prstGeom prst="rect">
              <a:avLst/>
            </a:prstGeom>
            <a:solidFill>
              <a:schemeClr val="bg1"/>
            </a:solidFill>
          </p:spPr>
          <p:txBody>
            <a:bodyPr wrap="square" rtlCol="0">
              <a:spAutoFit/>
            </a:bodyPr>
            <a:lstStyle/>
            <a:p>
              <a:r>
                <a:rPr lang="en-US" sz="3600" dirty="0" smtClean="0">
                  <a:latin typeface="Calibri"/>
                  <a:sym typeface="Wingdings"/>
                </a:rPr>
                <a:t></a:t>
              </a:r>
              <a:endParaRPr lang="en-US" sz="3600" dirty="0"/>
            </a:p>
          </p:txBody>
        </p:sp>
        <p:sp>
          <p:nvSpPr>
            <p:cNvPr id="19" name="TextBox 18"/>
            <p:cNvSpPr txBox="1"/>
            <p:nvPr/>
          </p:nvSpPr>
          <p:spPr>
            <a:xfrm>
              <a:off x="-19862" y="2579448"/>
              <a:ext cx="552044" cy="646331"/>
            </a:xfrm>
            <a:prstGeom prst="rect">
              <a:avLst/>
            </a:prstGeom>
            <a:solidFill>
              <a:schemeClr val="bg1"/>
            </a:solidFill>
          </p:spPr>
          <p:txBody>
            <a:bodyPr wrap="square" rtlCol="0">
              <a:spAutoFit/>
            </a:bodyPr>
            <a:lstStyle/>
            <a:p>
              <a:r>
                <a:rPr lang="en-US" sz="3600" dirty="0" smtClean="0">
                  <a:latin typeface="Calibri"/>
                  <a:sym typeface="Wingdings"/>
                </a:rPr>
                <a:t></a:t>
              </a:r>
              <a:endParaRPr lang="en-US" sz="3600" dirty="0"/>
            </a:p>
          </p:txBody>
        </p:sp>
        <p:sp>
          <p:nvSpPr>
            <p:cNvPr id="20" name="TextBox 19"/>
            <p:cNvSpPr txBox="1"/>
            <p:nvPr/>
          </p:nvSpPr>
          <p:spPr>
            <a:xfrm>
              <a:off x="2836" y="5958189"/>
              <a:ext cx="569595" cy="369332"/>
            </a:xfrm>
            <a:prstGeom prst="rect">
              <a:avLst/>
            </a:prstGeom>
            <a:noFill/>
          </p:spPr>
          <p:txBody>
            <a:bodyPr wrap="square" rtlCol="0">
              <a:spAutoFit/>
            </a:bodyPr>
            <a:lstStyle/>
            <a:p>
              <a:r>
                <a:rPr lang="en-US" dirty="0" smtClean="0"/>
                <a:t>AM</a:t>
              </a:r>
              <a:endParaRPr lang="en-US" dirty="0"/>
            </a:p>
          </p:txBody>
        </p:sp>
        <p:sp>
          <p:nvSpPr>
            <p:cNvPr id="21" name="TextBox 20"/>
            <p:cNvSpPr txBox="1"/>
            <p:nvPr/>
          </p:nvSpPr>
          <p:spPr>
            <a:xfrm>
              <a:off x="2836" y="3227398"/>
              <a:ext cx="569595" cy="369332"/>
            </a:xfrm>
            <a:prstGeom prst="rect">
              <a:avLst/>
            </a:prstGeom>
            <a:noFill/>
          </p:spPr>
          <p:txBody>
            <a:bodyPr wrap="square" rtlCol="0">
              <a:spAutoFit/>
            </a:bodyPr>
            <a:lstStyle/>
            <a:p>
              <a:r>
                <a:rPr lang="en-US" dirty="0" smtClean="0"/>
                <a:t>PM</a:t>
              </a:r>
              <a:endParaRPr lang="en-US" dirty="0"/>
            </a:p>
          </p:txBody>
        </p:sp>
      </p:grpSp>
      <p:pic>
        <p:nvPicPr>
          <p:cNvPr id="28"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57350" y="601843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00400" y="6018430"/>
            <a:ext cx="182880"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TextBox 29"/>
          <p:cNvSpPr txBox="1"/>
          <p:nvPr/>
        </p:nvSpPr>
        <p:spPr>
          <a:xfrm>
            <a:off x="1766097" y="6018430"/>
            <a:ext cx="476250" cy="369332"/>
          </a:xfrm>
          <a:prstGeom prst="rect">
            <a:avLst/>
          </a:prstGeom>
          <a:noFill/>
        </p:spPr>
        <p:txBody>
          <a:bodyPr wrap="square" rtlCol="0">
            <a:spAutoFit/>
          </a:bodyPr>
          <a:lstStyle/>
          <a:p>
            <a:r>
              <a:rPr lang="en-US" b="1" dirty="0" smtClean="0">
                <a:latin typeface="Century Gothic" panose="020B0502020202020204" pitchFamily="34" charset="0"/>
              </a:rPr>
              <a:t>A</a:t>
            </a:r>
            <a:endParaRPr lang="en-US" b="1" dirty="0">
              <a:latin typeface="Century Gothic" panose="020B0502020202020204" pitchFamily="34" charset="0"/>
            </a:endParaRPr>
          </a:p>
        </p:txBody>
      </p:sp>
      <p:sp>
        <p:nvSpPr>
          <p:cNvPr id="31" name="TextBox 30"/>
          <p:cNvSpPr txBox="1"/>
          <p:nvPr/>
        </p:nvSpPr>
        <p:spPr>
          <a:xfrm>
            <a:off x="3306553" y="6018430"/>
            <a:ext cx="476250" cy="369332"/>
          </a:xfrm>
          <a:prstGeom prst="rect">
            <a:avLst/>
          </a:prstGeom>
          <a:noFill/>
        </p:spPr>
        <p:txBody>
          <a:bodyPr wrap="square" rtlCol="0">
            <a:spAutoFit/>
          </a:bodyPr>
          <a:lstStyle/>
          <a:p>
            <a:r>
              <a:rPr lang="en-US" b="1" dirty="0" smtClean="0">
                <a:latin typeface="Century Gothic" panose="020B0502020202020204" pitchFamily="34" charset="0"/>
              </a:rPr>
              <a:t>B</a:t>
            </a:r>
            <a:endParaRPr lang="en-US" b="1" dirty="0">
              <a:latin typeface="Century Gothic" panose="020B0502020202020204" pitchFamily="34" charset="0"/>
            </a:endParaRPr>
          </a:p>
        </p:txBody>
      </p:sp>
      <p:pic>
        <p:nvPicPr>
          <p:cNvPr id="22" name="Picture 3"/>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4905" y="6022230"/>
            <a:ext cx="3489324"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TextBox 31"/>
          <p:cNvSpPr txBox="1"/>
          <p:nvPr/>
        </p:nvSpPr>
        <p:spPr>
          <a:xfrm>
            <a:off x="4953000" y="6018430"/>
            <a:ext cx="476250" cy="369332"/>
          </a:xfrm>
          <a:prstGeom prst="rect">
            <a:avLst/>
          </a:prstGeom>
          <a:noFill/>
        </p:spPr>
        <p:txBody>
          <a:bodyPr wrap="square" rtlCol="0">
            <a:spAutoFit/>
          </a:bodyPr>
          <a:lstStyle/>
          <a:p>
            <a:r>
              <a:rPr lang="en-US" b="1" dirty="0" smtClean="0">
                <a:latin typeface="Century Gothic" panose="020B0502020202020204" pitchFamily="34" charset="0"/>
              </a:rPr>
              <a:t>C</a:t>
            </a:r>
            <a:endParaRPr lang="en-US" b="1" dirty="0">
              <a:latin typeface="Century Gothic" panose="020B0502020202020204" pitchFamily="34" charset="0"/>
            </a:endParaRPr>
          </a:p>
        </p:txBody>
      </p:sp>
      <p:sp>
        <p:nvSpPr>
          <p:cNvPr id="23"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12</a:t>
            </a:fld>
            <a:endParaRPr lang="en-US" dirty="0">
              <a:solidFill>
                <a:prstClr val="black">
                  <a:tint val="75000"/>
                </a:prstClr>
              </a:solidFill>
            </a:endParaRPr>
          </a:p>
        </p:txBody>
      </p:sp>
    </p:spTree>
    <p:extLst>
      <p:ext uri="{BB962C8B-B14F-4D97-AF65-F5344CB8AC3E}">
        <p14:creationId xmlns:p14="http://schemas.microsoft.com/office/powerpoint/2010/main" val="3971486153"/>
      </p:ext>
    </p:extLst>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3625795"/>
            <a:ext cx="4419600" cy="2934891"/>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7310" y="655222"/>
            <a:ext cx="3895329" cy="2586742"/>
          </a:xfrm>
          <a:prstGeom prst="rect">
            <a:avLst/>
          </a:prstGeom>
        </p:spPr>
      </p:pic>
      <p:sp>
        <p:nvSpPr>
          <p:cNvPr id="3" name="Slide Number Placeholder 2"/>
          <p:cNvSpPr>
            <a:spLocks noGrp="1"/>
          </p:cNvSpPr>
          <p:nvPr>
            <p:ph type="sldNum" sz="quarter" idx="10"/>
          </p:nvPr>
        </p:nvSpPr>
        <p:spPr/>
        <p:txBody>
          <a:bodyPr/>
          <a:lstStyle/>
          <a:p>
            <a:pPr defTabSz="456758" fontAlgn="auto">
              <a:spcBef>
                <a:spcPts val="0"/>
              </a:spcBef>
              <a:spcAft>
                <a:spcPts val="0"/>
              </a:spcAft>
            </a:pPr>
            <a:fld id="{F3C03C5D-6A7C-2442-8685-B16D7D0DC519}" type="slidenum">
              <a:rPr lang="en-US" smtClean="0">
                <a:solidFill>
                  <a:prstClr val="black">
                    <a:tint val="75000"/>
                  </a:prstClr>
                </a:solidFill>
              </a:rPr>
              <a:pPr defTabSz="456758" fontAlgn="auto">
                <a:spcBef>
                  <a:spcPts val="0"/>
                </a:spcBef>
                <a:spcAft>
                  <a:spcPts val="0"/>
                </a:spcAft>
              </a:pPr>
              <a:t>13</a:t>
            </a:fld>
            <a:endParaRPr lang="en-US" dirty="0">
              <a:solidFill>
                <a:prstClr val="black">
                  <a:tint val="75000"/>
                </a:prstClr>
              </a:solidFill>
            </a:endParaRPr>
          </a:p>
        </p:txBody>
      </p:sp>
      <p:sp>
        <p:nvSpPr>
          <p:cNvPr id="16" name="Title 3"/>
          <p:cNvSpPr txBox="1">
            <a:spLocks/>
          </p:cNvSpPr>
          <p:nvPr/>
        </p:nvSpPr>
        <p:spPr>
          <a:xfrm>
            <a:off x="-25454" y="0"/>
            <a:ext cx="9169454" cy="840533"/>
          </a:xfrm>
          <a:prstGeom prst="rect">
            <a:avLst/>
          </a:prstGeom>
          <a:noFill/>
        </p:spPr>
        <p:txBody>
          <a:bodyPr anchor="ctr"/>
          <a:lstStyle>
            <a:lvl1pPr algn="l" rtl="0" eaLnBrk="0" fontAlgn="base" hangingPunct="0">
              <a:spcBef>
                <a:spcPct val="0"/>
              </a:spcBef>
              <a:spcAft>
                <a:spcPct val="0"/>
              </a:spcAft>
              <a:defRPr lang="en-US" sz="2800" b="1" i="0" kern="1200" dirty="0">
                <a:solidFill>
                  <a:schemeClr val="tx1"/>
                </a:solidFill>
                <a:effectLst/>
                <a:latin typeface="Century Gothic" panose="020B0502020202020204" pitchFamily="34" charset="0"/>
                <a:ea typeface="+mj-ea"/>
                <a:cs typeface="+mj-cs"/>
              </a:defRPr>
            </a:lvl1pPr>
            <a:lvl2pPr algn="ctr" rtl="0" eaLnBrk="0" fontAlgn="base" hangingPunct="0">
              <a:spcBef>
                <a:spcPct val="0"/>
              </a:spcBef>
              <a:spcAft>
                <a:spcPct val="0"/>
              </a:spcAft>
              <a:defRPr sz="3200" b="1" i="1">
                <a:solidFill>
                  <a:schemeClr val="tx1"/>
                </a:solidFill>
                <a:latin typeface="Georgia" pitchFamily="18" charset="0"/>
              </a:defRPr>
            </a:lvl2pPr>
            <a:lvl3pPr algn="ctr" rtl="0" eaLnBrk="0" fontAlgn="base" hangingPunct="0">
              <a:spcBef>
                <a:spcPct val="0"/>
              </a:spcBef>
              <a:spcAft>
                <a:spcPct val="0"/>
              </a:spcAft>
              <a:defRPr sz="3200" b="1" i="1">
                <a:solidFill>
                  <a:schemeClr val="tx1"/>
                </a:solidFill>
                <a:latin typeface="Georgia" pitchFamily="18" charset="0"/>
              </a:defRPr>
            </a:lvl3pPr>
            <a:lvl4pPr algn="ctr" rtl="0" eaLnBrk="0" fontAlgn="base" hangingPunct="0">
              <a:spcBef>
                <a:spcPct val="0"/>
              </a:spcBef>
              <a:spcAft>
                <a:spcPct val="0"/>
              </a:spcAft>
              <a:defRPr sz="3200" b="1" i="1">
                <a:solidFill>
                  <a:schemeClr val="tx1"/>
                </a:solidFill>
                <a:latin typeface="Georgia" pitchFamily="18" charset="0"/>
              </a:defRPr>
            </a:lvl4pPr>
            <a:lvl5pPr algn="ctr" rtl="0" eaLnBrk="0" fontAlgn="base" hangingPunct="0">
              <a:spcBef>
                <a:spcPct val="0"/>
              </a:spcBef>
              <a:spcAft>
                <a:spcPct val="0"/>
              </a:spcAft>
              <a:defRPr sz="3200" b="1" i="1">
                <a:solidFill>
                  <a:schemeClr val="tx1"/>
                </a:solidFill>
                <a:latin typeface="Georgia" pitchFamily="18" charset="0"/>
              </a:defRPr>
            </a:lvl5pPr>
            <a:lvl6pPr marL="457200" algn="ctr" rtl="0" fontAlgn="base">
              <a:spcBef>
                <a:spcPct val="0"/>
              </a:spcBef>
              <a:spcAft>
                <a:spcPct val="0"/>
              </a:spcAft>
              <a:defRPr sz="3200" b="1" i="1">
                <a:solidFill>
                  <a:schemeClr val="tx1"/>
                </a:solidFill>
                <a:latin typeface="Georgia" pitchFamily="18" charset="0"/>
              </a:defRPr>
            </a:lvl6pPr>
            <a:lvl7pPr marL="914400" algn="ctr" rtl="0" fontAlgn="base">
              <a:spcBef>
                <a:spcPct val="0"/>
              </a:spcBef>
              <a:spcAft>
                <a:spcPct val="0"/>
              </a:spcAft>
              <a:defRPr sz="3200" b="1" i="1">
                <a:solidFill>
                  <a:schemeClr val="tx1"/>
                </a:solidFill>
                <a:latin typeface="Georgia" pitchFamily="18" charset="0"/>
              </a:defRPr>
            </a:lvl7pPr>
            <a:lvl8pPr marL="1371600" algn="ctr" rtl="0" fontAlgn="base">
              <a:spcBef>
                <a:spcPct val="0"/>
              </a:spcBef>
              <a:spcAft>
                <a:spcPct val="0"/>
              </a:spcAft>
              <a:defRPr sz="3200" b="1" i="1">
                <a:solidFill>
                  <a:schemeClr val="tx1"/>
                </a:solidFill>
                <a:latin typeface="Georgia" pitchFamily="18" charset="0"/>
              </a:defRPr>
            </a:lvl8pPr>
            <a:lvl9pPr marL="1828800" algn="ctr" rtl="0" fontAlgn="base">
              <a:spcBef>
                <a:spcPct val="0"/>
              </a:spcBef>
              <a:spcAft>
                <a:spcPct val="0"/>
              </a:spcAft>
              <a:defRPr sz="3200" b="1" i="1">
                <a:solidFill>
                  <a:schemeClr val="tx1"/>
                </a:solidFill>
                <a:latin typeface="Georgia" pitchFamily="18" charset="0"/>
              </a:defRPr>
            </a:lvl9pPr>
          </a:lstStyle>
          <a:p>
            <a:pPr marL="274320"/>
            <a:r>
              <a:rPr lang="en-US" dirty="0" smtClean="0"/>
              <a:t>Road conditions; road closures</a:t>
            </a:r>
            <a:endParaRPr lang="en-US" dirty="0"/>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904" y="1328614"/>
            <a:ext cx="8251752" cy="1414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3867" y="4804064"/>
            <a:ext cx="7936727" cy="1091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877" y="572499"/>
            <a:ext cx="7490791" cy="4213569"/>
          </a:xfrm>
          <a:prstGeom prst="rect">
            <a:avLst/>
          </a:prstGeom>
        </p:spPr>
      </p:pic>
      <p:pic>
        <p:nvPicPr>
          <p:cNvPr id="1029"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8470" y="3241963"/>
            <a:ext cx="8979775" cy="93930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04972" y="3694960"/>
            <a:ext cx="1011452" cy="841664"/>
          </a:xfrm>
          <a:prstGeom prst="rect">
            <a:avLst/>
          </a:prstGeom>
        </p:spPr>
      </p:pic>
      <p:pic>
        <p:nvPicPr>
          <p:cNvPr id="15" name="Picture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48754" y="2679284"/>
            <a:ext cx="2057400" cy="632274"/>
          </a:xfrm>
          <a:prstGeom prst="rect">
            <a:avLst/>
          </a:prstGeom>
        </p:spPr>
      </p:pic>
    </p:spTree>
    <p:extLst>
      <p:ext uri="{BB962C8B-B14F-4D97-AF65-F5344CB8AC3E}">
        <p14:creationId xmlns:p14="http://schemas.microsoft.com/office/powerpoint/2010/main" val="1395063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left)">
                                      <p:cBhvr>
                                        <p:cTn id="7" dur="5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wipe(left)">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29"/>
                                        </p:tgtEl>
                                        <p:attrNameLst>
                                          <p:attrName>style.visibility</p:attrName>
                                        </p:attrNameLst>
                                      </p:cBhvr>
                                      <p:to>
                                        <p:strVal val="visible"/>
                                      </p:to>
                                    </p:set>
                                    <p:animEffect transition="in" filter="wipe(left)">
                                      <p:cBhvr>
                                        <p:cTn id="22" dur="500"/>
                                        <p:tgtEl>
                                          <p:spTgt spid="1029"/>
                                        </p:tgtEl>
                                      </p:cBhvr>
                                    </p:animEffect>
                                  </p:childTnLst>
                                </p:cTn>
                              </p:par>
                              <p:par>
                                <p:cTn id="23" presetID="10"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6758" fontAlgn="auto">
              <a:spcBef>
                <a:spcPts val="0"/>
              </a:spcBef>
              <a:spcAft>
                <a:spcPts val="0"/>
              </a:spcAft>
            </a:pPr>
            <a:fld id="{F3C03C5D-6A7C-2442-8685-B16D7D0DC519}" type="slidenum">
              <a:rPr lang="en-US" smtClean="0">
                <a:solidFill>
                  <a:prstClr val="black">
                    <a:tint val="75000"/>
                  </a:prstClr>
                </a:solidFill>
              </a:rPr>
              <a:pPr defTabSz="456758" fontAlgn="auto">
                <a:spcBef>
                  <a:spcPts val="0"/>
                </a:spcBef>
                <a:spcAft>
                  <a:spcPts val="0"/>
                </a:spcAft>
              </a:pPr>
              <a:t>14</a:t>
            </a:fld>
            <a:endParaRPr lang="en-US" dirty="0">
              <a:solidFill>
                <a:prstClr val="black">
                  <a:tint val="75000"/>
                </a:prstClr>
              </a:solidFill>
            </a:endParaRPr>
          </a:p>
        </p:txBody>
      </p:sp>
      <p:sp>
        <p:nvSpPr>
          <p:cNvPr id="6" name="Rectangle 5"/>
          <p:cNvSpPr/>
          <p:nvPr/>
        </p:nvSpPr>
        <p:spPr>
          <a:xfrm>
            <a:off x="1295400" y="1447800"/>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Century Gothic" panose="020B0502020202020204" pitchFamily="34" charset="0"/>
              </a:rPr>
              <a:t>Recognize your responsibility to </a:t>
            </a:r>
            <a:r>
              <a:rPr lang="en-US" sz="2400" dirty="0" smtClean="0">
                <a:latin typeface="Century Gothic" panose="020B0502020202020204" pitchFamily="34" charset="0"/>
              </a:rPr>
              <a:t>travel safely</a:t>
            </a:r>
            <a:endParaRPr lang="en-US" sz="2400" dirty="0">
              <a:latin typeface="Century Gothic" panose="020B0502020202020204" pitchFamily="34" charset="0"/>
            </a:endParaRPr>
          </a:p>
        </p:txBody>
      </p:sp>
      <p:sp>
        <p:nvSpPr>
          <p:cNvPr id="7" name="Rectangle 6"/>
          <p:cNvSpPr/>
          <p:nvPr/>
        </p:nvSpPr>
        <p:spPr>
          <a:xfrm>
            <a:off x="3657600" y="1444336"/>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indent="-182880">
              <a:buFont typeface="Arial" panose="020B0604020202020204" pitchFamily="34" charset="0"/>
              <a:buChar char="•"/>
            </a:pPr>
            <a:endParaRPr lang="en-US" sz="2400" dirty="0">
              <a:latin typeface="Century Gothic" panose="020B0502020202020204" pitchFamily="34" charset="0"/>
            </a:endParaRPr>
          </a:p>
        </p:txBody>
      </p:sp>
      <p:sp>
        <p:nvSpPr>
          <p:cNvPr id="8" name="Rectangle 7"/>
          <p:cNvSpPr/>
          <p:nvPr/>
        </p:nvSpPr>
        <p:spPr>
          <a:xfrm>
            <a:off x="6019800" y="1444336"/>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entury Gothic" panose="020B0502020202020204" pitchFamily="34" charset="0"/>
              </a:rPr>
              <a:t>Wash your vehicle!</a:t>
            </a:r>
            <a:endParaRPr lang="en-US" sz="2400" dirty="0">
              <a:latin typeface="Century Gothic" panose="020B0502020202020204" pitchFamily="34" charset="0"/>
            </a:endParaRPr>
          </a:p>
        </p:txBody>
      </p:sp>
      <p:sp>
        <p:nvSpPr>
          <p:cNvPr id="16" name="Title 3"/>
          <p:cNvSpPr txBox="1">
            <a:spLocks/>
          </p:cNvSpPr>
          <p:nvPr/>
        </p:nvSpPr>
        <p:spPr>
          <a:xfrm>
            <a:off x="-25454" y="0"/>
            <a:ext cx="9169454" cy="840533"/>
          </a:xfrm>
          <a:prstGeom prst="rect">
            <a:avLst/>
          </a:prstGeom>
          <a:solidFill>
            <a:schemeClr val="bg1">
              <a:alpha val="50000"/>
            </a:schemeClr>
          </a:solidFill>
        </p:spPr>
        <p:txBody>
          <a:bodyPr anchor="ctr"/>
          <a:lstStyle>
            <a:lvl1pPr algn="l" rtl="0" eaLnBrk="0" fontAlgn="base" hangingPunct="0">
              <a:spcBef>
                <a:spcPct val="0"/>
              </a:spcBef>
              <a:spcAft>
                <a:spcPct val="0"/>
              </a:spcAft>
              <a:defRPr lang="en-US" sz="2800" b="1" i="0" kern="1200" dirty="0">
                <a:solidFill>
                  <a:schemeClr val="tx1"/>
                </a:solidFill>
                <a:effectLst/>
                <a:latin typeface="Century Gothic" panose="020B0502020202020204" pitchFamily="34" charset="0"/>
                <a:ea typeface="+mj-ea"/>
                <a:cs typeface="+mj-cs"/>
              </a:defRPr>
            </a:lvl1pPr>
            <a:lvl2pPr algn="ctr" rtl="0" eaLnBrk="0" fontAlgn="base" hangingPunct="0">
              <a:spcBef>
                <a:spcPct val="0"/>
              </a:spcBef>
              <a:spcAft>
                <a:spcPct val="0"/>
              </a:spcAft>
              <a:defRPr sz="3200" b="1" i="1">
                <a:solidFill>
                  <a:schemeClr val="tx1"/>
                </a:solidFill>
                <a:latin typeface="Georgia" pitchFamily="18" charset="0"/>
              </a:defRPr>
            </a:lvl2pPr>
            <a:lvl3pPr algn="ctr" rtl="0" eaLnBrk="0" fontAlgn="base" hangingPunct="0">
              <a:spcBef>
                <a:spcPct val="0"/>
              </a:spcBef>
              <a:spcAft>
                <a:spcPct val="0"/>
              </a:spcAft>
              <a:defRPr sz="3200" b="1" i="1">
                <a:solidFill>
                  <a:schemeClr val="tx1"/>
                </a:solidFill>
                <a:latin typeface="Georgia" pitchFamily="18" charset="0"/>
              </a:defRPr>
            </a:lvl3pPr>
            <a:lvl4pPr algn="ctr" rtl="0" eaLnBrk="0" fontAlgn="base" hangingPunct="0">
              <a:spcBef>
                <a:spcPct val="0"/>
              </a:spcBef>
              <a:spcAft>
                <a:spcPct val="0"/>
              </a:spcAft>
              <a:defRPr sz="3200" b="1" i="1">
                <a:solidFill>
                  <a:schemeClr val="tx1"/>
                </a:solidFill>
                <a:latin typeface="Georgia" pitchFamily="18" charset="0"/>
              </a:defRPr>
            </a:lvl4pPr>
            <a:lvl5pPr algn="ctr" rtl="0" eaLnBrk="0" fontAlgn="base" hangingPunct="0">
              <a:spcBef>
                <a:spcPct val="0"/>
              </a:spcBef>
              <a:spcAft>
                <a:spcPct val="0"/>
              </a:spcAft>
              <a:defRPr sz="3200" b="1" i="1">
                <a:solidFill>
                  <a:schemeClr val="tx1"/>
                </a:solidFill>
                <a:latin typeface="Georgia" pitchFamily="18" charset="0"/>
              </a:defRPr>
            </a:lvl5pPr>
            <a:lvl6pPr marL="457200" algn="ctr" rtl="0" fontAlgn="base">
              <a:spcBef>
                <a:spcPct val="0"/>
              </a:spcBef>
              <a:spcAft>
                <a:spcPct val="0"/>
              </a:spcAft>
              <a:defRPr sz="3200" b="1" i="1">
                <a:solidFill>
                  <a:schemeClr val="tx1"/>
                </a:solidFill>
                <a:latin typeface="Georgia" pitchFamily="18" charset="0"/>
              </a:defRPr>
            </a:lvl6pPr>
            <a:lvl7pPr marL="914400" algn="ctr" rtl="0" fontAlgn="base">
              <a:spcBef>
                <a:spcPct val="0"/>
              </a:spcBef>
              <a:spcAft>
                <a:spcPct val="0"/>
              </a:spcAft>
              <a:defRPr sz="3200" b="1" i="1">
                <a:solidFill>
                  <a:schemeClr val="tx1"/>
                </a:solidFill>
                <a:latin typeface="Georgia" pitchFamily="18" charset="0"/>
              </a:defRPr>
            </a:lvl7pPr>
            <a:lvl8pPr marL="1371600" algn="ctr" rtl="0" fontAlgn="base">
              <a:spcBef>
                <a:spcPct val="0"/>
              </a:spcBef>
              <a:spcAft>
                <a:spcPct val="0"/>
              </a:spcAft>
              <a:defRPr sz="3200" b="1" i="1">
                <a:solidFill>
                  <a:schemeClr val="tx1"/>
                </a:solidFill>
                <a:latin typeface="Georgia" pitchFamily="18" charset="0"/>
              </a:defRPr>
            </a:lvl8pPr>
            <a:lvl9pPr marL="1828800" algn="ctr" rtl="0" fontAlgn="base">
              <a:spcBef>
                <a:spcPct val="0"/>
              </a:spcBef>
              <a:spcAft>
                <a:spcPct val="0"/>
              </a:spcAft>
              <a:defRPr sz="3200" b="1" i="1">
                <a:solidFill>
                  <a:schemeClr val="tx1"/>
                </a:solidFill>
                <a:latin typeface="Georgia" pitchFamily="18" charset="0"/>
              </a:defRPr>
            </a:lvl9pPr>
          </a:lstStyle>
          <a:p>
            <a:pPr marL="274320"/>
            <a:r>
              <a:rPr lang="en-US" dirty="0"/>
              <a:t>Shared responsibility for safe travel</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4181272"/>
            <a:ext cx="3775193" cy="2527195"/>
          </a:xfrm>
          <a:prstGeom prst="rect">
            <a:avLst/>
          </a:prstGeom>
        </p:spPr>
      </p:pic>
      <p:pic>
        <p:nvPicPr>
          <p:cNvPr id="10" name="Picture 9"/>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801154" y="4181271"/>
            <a:ext cx="3733800" cy="2527195"/>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29179" y="1039240"/>
            <a:ext cx="2057400" cy="632274"/>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24835" y="3276600"/>
            <a:ext cx="1011452" cy="841664"/>
          </a:xfrm>
          <a:prstGeom prst="rect">
            <a:avLst/>
          </a:prstGeom>
        </p:spPr>
      </p:pic>
      <p:sp>
        <p:nvSpPr>
          <p:cNvPr id="2" name="TextBox 1"/>
          <p:cNvSpPr txBox="1"/>
          <p:nvPr/>
        </p:nvSpPr>
        <p:spPr>
          <a:xfrm>
            <a:off x="3691647" y="1676400"/>
            <a:ext cx="2247900" cy="1538883"/>
          </a:xfrm>
          <a:prstGeom prst="rect">
            <a:avLst/>
          </a:prstGeom>
          <a:noFill/>
        </p:spPr>
        <p:txBody>
          <a:bodyPr wrap="square" rtlCol="0">
            <a:spAutoFit/>
          </a:bodyPr>
          <a:lstStyle/>
          <a:p>
            <a:pPr marL="182880" indent="-182880">
              <a:buFont typeface="Arial" panose="020B0604020202020204" pitchFamily="34" charset="0"/>
              <a:buChar char="•"/>
            </a:pPr>
            <a:r>
              <a:rPr lang="en-US" sz="2400" dirty="0">
                <a:solidFill>
                  <a:schemeClr val="bg1"/>
                </a:solidFill>
                <a:latin typeface="Century Gothic" panose="020B0502020202020204" pitchFamily="34" charset="0"/>
              </a:rPr>
              <a:t>Be </a:t>
            </a:r>
            <a:r>
              <a:rPr lang="en-US" sz="2400" dirty="0" smtClean="0">
                <a:solidFill>
                  <a:schemeClr val="bg1"/>
                </a:solidFill>
                <a:latin typeface="Century Gothic" panose="020B0502020202020204" pitchFamily="34" charset="0"/>
              </a:rPr>
              <a:t>prepared</a:t>
            </a:r>
            <a:endParaRPr lang="en-US" sz="2400" dirty="0">
              <a:solidFill>
                <a:schemeClr val="bg1"/>
              </a:solidFill>
              <a:latin typeface="Century Gothic" panose="020B0502020202020204" pitchFamily="34" charset="0"/>
            </a:endParaRPr>
          </a:p>
          <a:p>
            <a:pPr marL="182880" indent="-182880">
              <a:spcBef>
                <a:spcPts val="600"/>
              </a:spcBef>
              <a:buFont typeface="Arial" panose="020B0604020202020204" pitchFamily="34" charset="0"/>
              <a:buChar char="•"/>
            </a:pPr>
            <a:endParaRPr lang="en-US" sz="1100" dirty="0" smtClean="0">
              <a:solidFill>
                <a:schemeClr val="bg1"/>
              </a:solidFill>
              <a:latin typeface="Century Gothic" panose="020B0502020202020204" pitchFamily="34" charset="0"/>
            </a:endParaRPr>
          </a:p>
          <a:p>
            <a:pPr marL="182880" indent="-182880">
              <a:spcBef>
                <a:spcPts val="600"/>
              </a:spcBef>
              <a:buFont typeface="Arial" panose="020B0604020202020204" pitchFamily="34" charset="0"/>
              <a:buChar char="•"/>
            </a:pPr>
            <a:r>
              <a:rPr lang="en-US" sz="2400" dirty="0" smtClean="0">
                <a:solidFill>
                  <a:schemeClr val="bg1"/>
                </a:solidFill>
                <a:latin typeface="Century Gothic" panose="020B0502020202020204" pitchFamily="34" charset="0"/>
              </a:rPr>
              <a:t>Delay trip if it’s not </a:t>
            </a:r>
            <a:r>
              <a:rPr lang="en-US" sz="2400" dirty="0">
                <a:solidFill>
                  <a:schemeClr val="bg1"/>
                </a:solidFill>
                <a:latin typeface="Century Gothic" panose="020B0502020202020204" pitchFamily="34" charset="0"/>
              </a:rPr>
              <a:t>safe</a:t>
            </a:r>
          </a:p>
        </p:txBody>
      </p:sp>
      <p:sp>
        <p:nvSpPr>
          <p:cNvPr id="12" name="Slide Number Placeholder 2"/>
          <p:cNvSpPr txBox="1">
            <a:spLocks/>
          </p:cNvSpPr>
          <p:nvPr/>
        </p:nvSpPr>
        <p:spPr>
          <a:xfrm>
            <a:off x="6705600" y="65087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6758"/>
            <a:fld id="{F3C03C5D-6A7C-2442-8685-B16D7D0DC519}" type="slidenum">
              <a:rPr lang="en-US" smtClean="0">
                <a:solidFill>
                  <a:prstClr val="black">
                    <a:tint val="75000"/>
                  </a:prstClr>
                </a:solidFill>
              </a:rPr>
              <a:pPr defTabSz="456758"/>
              <a:t>14</a:t>
            </a:fld>
            <a:endParaRPr lang="en-US" dirty="0">
              <a:solidFill>
                <a:prstClr val="black">
                  <a:tint val="75000"/>
                </a:prstClr>
              </a:solidFill>
            </a:endParaRPr>
          </a:p>
        </p:txBody>
      </p:sp>
    </p:spTree>
    <p:extLst>
      <p:ext uri="{BB962C8B-B14F-4D97-AF65-F5344CB8AC3E}">
        <p14:creationId xmlns:p14="http://schemas.microsoft.com/office/powerpoint/2010/main" val="26374747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0" name="Oval 10"/>
          <p:cNvSpPr>
            <a:spLocks noChangeArrowheads="1"/>
          </p:cNvSpPr>
          <p:nvPr/>
        </p:nvSpPr>
        <p:spPr bwMode="auto">
          <a:xfrm>
            <a:off x="605851"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Before</a:t>
            </a:r>
            <a:endParaRPr lang="en-US" sz="2400" dirty="0">
              <a:latin typeface="Arial" charset="0"/>
              <a:cs typeface="+mn-cs"/>
            </a:endParaRPr>
          </a:p>
        </p:txBody>
      </p:sp>
      <p:sp>
        <p:nvSpPr>
          <p:cNvPr id="41" name="Oval 10"/>
          <p:cNvSpPr>
            <a:spLocks noChangeArrowheads="1"/>
          </p:cNvSpPr>
          <p:nvPr/>
        </p:nvSpPr>
        <p:spPr bwMode="auto">
          <a:xfrm>
            <a:off x="3977195"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During</a:t>
            </a:r>
            <a:endParaRPr lang="en-US" sz="2400" dirty="0">
              <a:latin typeface="Arial" charset="0"/>
              <a:cs typeface="+mn-cs"/>
            </a:endParaRPr>
          </a:p>
        </p:txBody>
      </p:sp>
      <p:sp>
        <p:nvSpPr>
          <p:cNvPr id="42" name="Oval 10"/>
          <p:cNvSpPr>
            <a:spLocks noChangeArrowheads="1"/>
          </p:cNvSpPr>
          <p:nvPr/>
        </p:nvSpPr>
        <p:spPr bwMode="auto">
          <a:xfrm>
            <a:off x="7348538"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After</a:t>
            </a:r>
            <a:endParaRPr lang="en-US" sz="2400" dirty="0">
              <a:latin typeface="Arial" charset="0"/>
              <a:cs typeface="+mn-cs"/>
            </a:endParaRPr>
          </a:p>
        </p:txBody>
      </p:sp>
      <p:sp>
        <p:nvSpPr>
          <p:cNvPr id="6"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15</a:t>
            </a:fld>
            <a:endParaRPr lang="en-US" dirty="0">
              <a:solidFill>
                <a:prstClr val="black">
                  <a:tint val="75000"/>
                </a:prstClr>
              </a:solidFill>
            </a:endParaRPr>
          </a:p>
        </p:txBody>
      </p:sp>
    </p:spTree>
    <p:extLst>
      <p:ext uri="{BB962C8B-B14F-4D97-AF65-F5344CB8AC3E}">
        <p14:creationId xmlns:p14="http://schemas.microsoft.com/office/powerpoint/2010/main" val="467811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103" name="Group 47"/>
          <p:cNvGrpSpPr>
            <a:grpSpLocks/>
          </p:cNvGrpSpPr>
          <p:nvPr/>
        </p:nvGrpSpPr>
        <p:grpSpPr bwMode="auto">
          <a:xfrm>
            <a:off x="307975" y="3703638"/>
            <a:ext cx="2047875" cy="1555750"/>
            <a:chOff x="307975" y="3703638"/>
            <a:chExt cx="2047876" cy="1555750"/>
          </a:xfrm>
        </p:grpSpPr>
        <p:sp>
          <p:nvSpPr>
            <p:cNvPr id="4112" name="Freeform 28"/>
            <p:cNvSpPr>
              <a:spLocks/>
            </p:cNvSpPr>
            <p:nvPr/>
          </p:nvSpPr>
          <p:spPr bwMode="auto">
            <a:xfrm>
              <a:off x="1620838" y="3943350"/>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29" name="Freeform 29"/>
            <p:cNvSpPr>
              <a:spLocks/>
            </p:cNvSpPr>
            <p:nvPr/>
          </p:nvSpPr>
          <p:spPr bwMode="auto">
            <a:xfrm>
              <a:off x="307975" y="3998913"/>
              <a:ext cx="371475" cy="1260475"/>
            </a:xfrm>
            <a:custGeom>
              <a:avLst/>
              <a:gdLst>
                <a:gd name="T0" fmla="*/ 232 w 234"/>
                <a:gd name="T1" fmla="*/ 794 h 794"/>
                <a:gd name="T2" fmla="*/ 0 w 234"/>
                <a:gd name="T3" fmla="*/ 714 h 794"/>
                <a:gd name="T4" fmla="*/ 0 w 234"/>
                <a:gd name="T5" fmla="*/ 0 h 794"/>
                <a:gd name="T6" fmla="*/ 234 w 234"/>
                <a:gd name="T7" fmla="*/ 81 h 794"/>
                <a:gd name="T8" fmla="*/ 232 w 234"/>
                <a:gd name="T9" fmla="*/ 794 h 794"/>
              </a:gdLst>
              <a:ahLst/>
              <a:cxnLst>
                <a:cxn ang="0">
                  <a:pos x="T0" y="T1"/>
                </a:cxn>
                <a:cxn ang="0">
                  <a:pos x="T2" y="T3"/>
                </a:cxn>
                <a:cxn ang="0">
                  <a:pos x="T4" y="T5"/>
                </a:cxn>
                <a:cxn ang="0">
                  <a:pos x="T6" y="T7"/>
                </a:cxn>
                <a:cxn ang="0">
                  <a:pos x="T8" y="T9"/>
                </a:cxn>
              </a:cxnLst>
              <a:rect l="0" t="0" r="r" b="b"/>
              <a:pathLst>
                <a:path w="234" h="794">
                  <a:moveTo>
                    <a:pt x="232" y="794"/>
                  </a:moveTo>
                  <a:lnTo>
                    <a:pt x="0" y="714"/>
                  </a:lnTo>
                  <a:lnTo>
                    <a:pt x="0" y="0"/>
                  </a:lnTo>
                  <a:lnTo>
                    <a:pt x="234" y="81"/>
                  </a:lnTo>
                  <a:lnTo>
                    <a:pt x="232" y="794"/>
                  </a:lnTo>
                  <a:close/>
                </a:path>
              </a:pathLst>
            </a:custGeom>
            <a:solidFill>
              <a:srgbClr val="08A7EE"/>
            </a:solidFill>
            <a:ln w="9525" cap="flat" cmpd="sng" algn="ctr">
              <a:solidFill>
                <a:srgbClr val="0195F9"/>
              </a:solidFill>
              <a:prstDash val="solid"/>
              <a:round/>
              <a:headEnd type="none" w="med" len="med"/>
              <a:tailEnd type="none" w="med" len="med"/>
            </a:ln>
            <a:effectLst>
              <a:outerShdw blurRad="38100" dist="25400" dir="5400000" algn="t" rotWithShape="0">
                <a:srgbClr val="000000">
                  <a:alpha val="26667"/>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14" name="Freeform 30"/>
            <p:cNvSpPr>
              <a:spLocks/>
            </p:cNvSpPr>
            <p:nvPr/>
          </p:nvSpPr>
          <p:spPr bwMode="auto">
            <a:xfrm>
              <a:off x="307975" y="3703638"/>
              <a:ext cx="1684338" cy="423863"/>
            </a:xfrm>
            <a:custGeom>
              <a:avLst/>
              <a:gdLst>
                <a:gd name="T0" fmla="*/ 371475 w 1061"/>
                <a:gd name="T1" fmla="*/ 423863 h 267"/>
                <a:gd name="T2" fmla="*/ 0 w 1061"/>
                <a:gd name="T3" fmla="*/ 295275 h 267"/>
                <a:gd name="T4" fmla="*/ 1312863 w 1061"/>
                <a:gd name="T5" fmla="*/ 0 h 267"/>
                <a:gd name="T6" fmla="*/ 1684338 w 1061"/>
                <a:gd name="T7" fmla="*/ 127000 h 267"/>
                <a:gd name="T8" fmla="*/ 371475 w 1061"/>
                <a:gd name="T9" fmla="*/ 423863 h 2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1" h="267">
                  <a:moveTo>
                    <a:pt x="234" y="267"/>
                  </a:moveTo>
                  <a:lnTo>
                    <a:pt x="0" y="186"/>
                  </a:lnTo>
                  <a:lnTo>
                    <a:pt x="827" y="0"/>
                  </a:lnTo>
                  <a:lnTo>
                    <a:pt x="1061" y="80"/>
                  </a:lnTo>
                  <a:lnTo>
                    <a:pt x="234" y="267"/>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31" name="Freeform 31"/>
            <p:cNvSpPr>
              <a:spLocks/>
            </p:cNvSpPr>
            <p:nvPr/>
          </p:nvSpPr>
          <p:spPr bwMode="auto">
            <a:xfrm>
              <a:off x="679450" y="3830638"/>
              <a:ext cx="1676401" cy="1428750"/>
            </a:xfrm>
            <a:custGeom>
              <a:avLst/>
              <a:gdLst>
                <a:gd name="T0" fmla="*/ 827 w 1056"/>
                <a:gd name="T1" fmla="*/ 0 h 900"/>
                <a:gd name="T2" fmla="*/ 827 w 1056"/>
                <a:gd name="T3" fmla="*/ 203 h 900"/>
                <a:gd name="T4" fmla="*/ 1056 w 1056"/>
                <a:gd name="T5" fmla="*/ 151 h 900"/>
                <a:gd name="T6" fmla="*/ 1056 w 1056"/>
                <a:gd name="T7" fmla="*/ 461 h 900"/>
                <a:gd name="T8" fmla="*/ 827 w 1056"/>
                <a:gd name="T9" fmla="*/ 512 h 900"/>
                <a:gd name="T10" fmla="*/ 827 w 1056"/>
                <a:gd name="T11" fmla="*/ 713 h 900"/>
                <a:gd name="T12" fmla="*/ 0 w 1056"/>
                <a:gd name="T13" fmla="*/ 900 h 900"/>
                <a:gd name="T14" fmla="*/ 0 w 1056"/>
                <a:gd name="T15" fmla="*/ 187 h 900"/>
                <a:gd name="T16" fmla="*/ 827 w 1056"/>
                <a:gd name="T17"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900">
                  <a:moveTo>
                    <a:pt x="827" y="0"/>
                  </a:moveTo>
                  <a:lnTo>
                    <a:pt x="827" y="203"/>
                  </a:lnTo>
                  <a:lnTo>
                    <a:pt x="1056" y="151"/>
                  </a:lnTo>
                  <a:lnTo>
                    <a:pt x="1056" y="461"/>
                  </a:lnTo>
                  <a:lnTo>
                    <a:pt x="827" y="512"/>
                  </a:lnTo>
                  <a:lnTo>
                    <a:pt x="827" y="713"/>
                  </a:lnTo>
                  <a:lnTo>
                    <a:pt x="0" y="900"/>
                  </a:lnTo>
                  <a:lnTo>
                    <a:pt x="0" y="187"/>
                  </a:lnTo>
                  <a:lnTo>
                    <a:pt x="827" y="0"/>
                  </a:lnTo>
                  <a:close/>
                </a:path>
              </a:pathLst>
            </a:custGeom>
            <a:gradFill flip="none" rotWithShape="1">
              <a:gsLst>
                <a:gs pos="0">
                  <a:srgbClr val="037AB5"/>
                </a:gs>
                <a:gs pos="100000">
                  <a:srgbClr val="08A7EE">
                    <a:lumMod val="100000"/>
                  </a:srgbClr>
                </a:gs>
              </a:gsLst>
              <a:lin ang="16200000" scaled="0"/>
              <a:tileRect/>
            </a:gradFill>
            <a:ln w="9525" cap="flat" cmpd="sng" algn="ctr">
              <a:solidFill>
                <a:srgbClr val="0195F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cxnSp>
        <p:nvCxnSpPr>
          <p:cNvPr id="43" name="Straight Arrow Connector 42"/>
          <p:cNvCxnSpPr/>
          <p:nvPr/>
        </p:nvCxnSpPr>
        <p:spPr bwMode="auto">
          <a:xfrm>
            <a:off x="1425575" y="3090863"/>
            <a:ext cx="0" cy="1430337"/>
          </a:xfrm>
          <a:prstGeom prst="straightConnector1">
            <a:avLst/>
          </a:prstGeom>
          <a:solidFill>
            <a:srgbClr val="4F81BD"/>
          </a:solidFill>
          <a:ln w="19050" cap="flat" cmpd="sng" algn="ctr">
            <a:solidFill>
              <a:srgbClr val="9B9B9B"/>
            </a:solidFill>
            <a:prstDash val="solid"/>
            <a:round/>
            <a:headEnd type="none" w="med" len="med"/>
            <a:tailEnd type="oval"/>
          </a:ln>
          <a:effectLst>
            <a:outerShdw blurRad="12700" dist="12700" dir="5400000" algn="t" rotWithShape="0">
              <a:srgbClr val="000000">
                <a:alpha val="49804"/>
              </a:srgbClr>
            </a:outerShdw>
          </a:effectLst>
        </p:spPr>
      </p:cxnSp>
      <p:sp>
        <p:nvSpPr>
          <p:cNvPr id="4105" name="TextBox 43"/>
          <p:cNvSpPr txBox="1">
            <a:spLocks noChangeArrowheads="1"/>
          </p:cNvSpPr>
          <p:nvPr/>
        </p:nvSpPr>
        <p:spPr bwMode="auto">
          <a:xfrm>
            <a:off x="77788" y="2369661"/>
            <a:ext cx="2695575" cy="738664"/>
          </a:xfrm>
          <a:prstGeom prst="rect">
            <a:avLst/>
          </a:prstGeom>
          <a:solidFill>
            <a:srgbClr val="FFFFFF">
              <a:alpha val="65098"/>
            </a:srgbClr>
          </a:solidFill>
          <a:ln>
            <a:noFill/>
          </a:ln>
        </p:spPr>
        <p:txBody>
          <a:bodyPr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“Are you ready/surprised?”</a:t>
            </a:r>
            <a:endParaRPr lang="en-US" altLang="en-US" sz="2400" dirty="0">
              <a:solidFill>
                <a:srgbClr val="525252"/>
              </a:solidFill>
              <a:latin typeface="Arial" pitchFamily="34" charset="0"/>
            </a:endParaRPr>
          </a:p>
        </p:txBody>
      </p:sp>
      <p:sp>
        <p:nvSpPr>
          <p:cNvPr id="40" name="Oval 10"/>
          <p:cNvSpPr>
            <a:spLocks noChangeArrowheads="1"/>
          </p:cNvSpPr>
          <p:nvPr/>
        </p:nvSpPr>
        <p:spPr bwMode="auto">
          <a:xfrm>
            <a:off x="605851"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Before</a:t>
            </a:r>
            <a:endParaRPr lang="en-US" sz="2400" dirty="0">
              <a:latin typeface="Arial" charset="0"/>
              <a:cs typeface="+mn-cs"/>
            </a:endParaRPr>
          </a:p>
        </p:txBody>
      </p:sp>
      <p:sp>
        <p:nvSpPr>
          <p:cNvPr id="41" name="Oval 10"/>
          <p:cNvSpPr>
            <a:spLocks noChangeArrowheads="1"/>
          </p:cNvSpPr>
          <p:nvPr/>
        </p:nvSpPr>
        <p:spPr bwMode="auto">
          <a:xfrm>
            <a:off x="3977195"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During</a:t>
            </a:r>
            <a:endParaRPr lang="en-US" sz="2400" dirty="0">
              <a:latin typeface="Arial" charset="0"/>
              <a:cs typeface="+mn-cs"/>
            </a:endParaRPr>
          </a:p>
        </p:txBody>
      </p:sp>
      <p:sp>
        <p:nvSpPr>
          <p:cNvPr id="42" name="Oval 10"/>
          <p:cNvSpPr>
            <a:spLocks noChangeArrowheads="1"/>
          </p:cNvSpPr>
          <p:nvPr/>
        </p:nvSpPr>
        <p:spPr bwMode="auto">
          <a:xfrm>
            <a:off x="7348538"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After</a:t>
            </a:r>
            <a:endParaRPr lang="en-US" sz="2400" dirty="0">
              <a:latin typeface="Arial" charset="0"/>
              <a:cs typeface="+mn-cs"/>
            </a:endParaRPr>
          </a:p>
        </p:txBody>
      </p:sp>
      <p:sp>
        <p:nvSpPr>
          <p:cNvPr id="13"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16</a:t>
            </a:fld>
            <a:endParaRPr lang="en-US" dirty="0">
              <a:solidFill>
                <a:prstClr val="black">
                  <a:tint val="75000"/>
                </a:prstClr>
              </a:solidFill>
            </a:endParaRPr>
          </a:p>
        </p:txBody>
      </p:sp>
    </p:spTree>
    <p:extLst>
      <p:ext uri="{BB962C8B-B14F-4D97-AF65-F5344CB8AC3E}">
        <p14:creationId xmlns:p14="http://schemas.microsoft.com/office/powerpoint/2010/main" val="1904539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102" name="Group 1"/>
          <p:cNvGrpSpPr>
            <a:grpSpLocks/>
          </p:cNvGrpSpPr>
          <p:nvPr/>
        </p:nvGrpSpPr>
        <p:grpSpPr bwMode="auto">
          <a:xfrm>
            <a:off x="2168525" y="3208338"/>
            <a:ext cx="2411413" cy="1635125"/>
            <a:chOff x="2168525" y="3208338"/>
            <a:chExt cx="2411413" cy="1635125"/>
          </a:xfrm>
        </p:grpSpPr>
        <p:sp>
          <p:nvSpPr>
            <p:cNvPr id="4116" name="Freeform 26"/>
            <p:cNvSpPr>
              <a:spLocks/>
            </p:cNvSpPr>
            <p:nvPr/>
          </p:nvSpPr>
          <p:spPr bwMode="auto">
            <a:xfrm>
              <a:off x="2168525" y="3208338"/>
              <a:ext cx="2047875" cy="501650"/>
            </a:xfrm>
            <a:custGeom>
              <a:avLst/>
              <a:gdLst>
                <a:gd name="T0" fmla="*/ 371475 w 1290"/>
                <a:gd name="T1" fmla="*/ 501650 h 316"/>
                <a:gd name="T2" fmla="*/ 0 w 1290"/>
                <a:gd name="T3" fmla="*/ 374650 h 316"/>
                <a:gd name="T4" fmla="*/ 1676400 w 1290"/>
                <a:gd name="T5" fmla="*/ 0 h 316"/>
                <a:gd name="T6" fmla="*/ 2047875 w 1290"/>
                <a:gd name="T7" fmla="*/ 127000 h 316"/>
                <a:gd name="T8" fmla="*/ 371475 w 1290"/>
                <a:gd name="T9" fmla="*/ 50165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6">
                  <a:moveTo>
                    <a:pt x="234" y="316"/>
                  </a:moveTo>
                  <a:lnTo>
                    <a:pt x="0" y="236"/>
                  </a:lnTo>
                  <a:lnTo>
                    <a:pt x="1056" y="0"/>
                  </a:lnTo>
                  <a:lnTo>
                    <a:pt x="1290" y="80"/>
                  </a:lnTo>
                  <a:lnTo>
                    <a:pt x="234" y="316"/>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grpSp>
          <p:nvGrpSpPr>
            <p:cNvPr id="4117" name="Group 48"/>
            <p:cNvGrpSpPr>
              <a:grpSpLocks/>
            </p:cNvGrpSpPr>
            <p:nvPr/>
          </p:nvGrpSpPr>
          <p:grpSpPr bwMode="auto">
            <a:xfrm>
              <a:off x="2168525" y="3335338"/>
              <a:ext cx="2411413" cy="1508125"/>
              <a:chOff x="2168525" y="3335338"/>
              <a:chExt cx="2411413" cy="1508125"/>
            </a:xfrm>
          </p:grpSpPr>
          <p:sp>
            <p:nvSpPr>
              <p:cNvPr id="4118" name="Freeform 21"/>
              <p:cNvSpPr>
                <a:spLocks/>
              </p:cNvSpPr>
              <p:nvPr/>
            </p:nvSpPr>
            <p:spPr bwMode="auto">
              <a:xfrm>
                <a:off x="3844925" y="3444875"/>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sp>
            <p:nvSpPr>
              <p:cNvPr id="22" name="Freeform 22"/>
              <p:cNvSpPr>
                <a:spLocks/>
              </p:cNvSpPr>
              <p:nvPr/>
            </p:nvSpPr>
            <p:spPr bwMode="auto">
              <a:xfrm>
                <a:off x="2532063" y="3819525"/>
                <a:ext cx="371475" cy="622300"/>
              </a:xfrm>
              <a:custGeom>
                <a:avLst/>
                <a:gdLst>
                  <a:gd name="T0" fmla="*/ 234 w 234"/>
                  <a:gd name="T1" fmla="*/ 392 h 392"/>
                  <a:gd name="T2" fmla="*/ 0 w 234"/>
                  <a:gd name="T3" fmla="*/ 312 h 392"/>
                  <a:gd name="T4" fmla="*/ 0 w 234"/>
                  <a:gd name="T5" fmla="*/ 0 h 392"/>
                  <a:gd name="T6" fmla="*/ 234 w 234"/>
                  <a:gd name="T7" fmla="*/ 80 h 392"/>
                  <a:gd name="T8" fmla="*/ 234 w 234"/>
                  <a:gd name="T9" fmla="*/ 392 h 392"/>
                </a:gdLst>
                <a:ahLst/>
                <a:cxnLst>
                  <a:cxn ang="0">
                    <a:pos x="T0" y="T1"/>
                  </a:cxn>
                  <a:cxn ang="0">
                    <a:pos x="T2" y="T3"/>
                  </a:cxn>
                  <a:cxn ang="0">
                    <a:pos x="T4" y="T5"/>
                  </a:cxn>
                  <a:cxn ang="0">
                    <a:pos x="T6" y="T7"/>
                  </a:cxn>
                  <a:cxn ang="0">
                    <a:pos x="T8" y="T9"/>
                  </a:cxn>
                </a:cxnLst>
                <a:rect l="0" t="0" r="r" b="b"/>
                <a:pathLst>
                  <a:path w="234" h="392">
                    <a:moveTo>
                      <a:pt x="234" y="392"/>
                    </a:moveTo>
                    <a:lnTo>
                      <a:pt x="0" y="312"/>
                    </a:lnTo>
                    <a:lnTo>
                      <a:pt x="0" y="0"/>
                    </a:lnTo>
                    <a:lnTo>
                      <a:pt x="234" y="80"/>
                    </a:lnTo>
                    <a:lnTo>
                      <a:pt x="234" y="392"/>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0" name="Freeform 23"/>
              <p:cNvSpPr>
                <a:spLocks/>
              </p:cNvSpPr>
              <p:nvPr/>
            </p:nvSpPr>
            <p:spPr bwMode="auto">
              <a:xfrm>
                <a:off x="2168525" y="4314825"/>
                <a:ext cx="731838" cy="206375"/>
              </a:xfrm>
              <a:custGeom>
                <a:avLst/>
                <a:gdLst>
                  <a:gd name="T0" fmla="*/ 368300 w 461"/>
                  <a:gd name="T1" fmla="*/ 206375 h 130"/>
                  <a:gd name="T2" fmla="*/ 0 w 461"/>
                  <a:gd name="T3" fmla="*/ 77788 h 130"/>
                  <a:gd name="T4" fmla="*/ 363538 w 461"/>
                  <a:gd name="T5" fmla="*/ 0 h 130"/>
                  <a:gd name="T6" fmla="*/ 731838 w 461"/>
                  <a:gd name="T7" fmla="*/ 127000 h 130"/>
                  <a:gd name="T8" fmla="*/ 368300 w 461"/>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1" h="130">
                    <a:moveTo>
                      <a:pt x="232" y="130"/>
                    </a:moveTo>
                    <a:lnTo>
                      <a:pt x="0" y="49"/>
                    </a:lnTo>
                    <a:lnTo>
                      <a:pt x="229" y="0"/>
                    </a:lnTo>
                    <a:lnTo>
                      <a:pt x="461" y="80"/>
                    </a:lnTo>
                    <a:lnTo>
                      <a:pt x="232" y="130"/>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sp>
            <p:nvSpPr>
              <p:cNvPr id="24" name="Freeform 24"/>
              <p:cNvSpPr>
                <a:spLocks/>
              </p:cNvSpPr>
              <p:nvPr/>
            </p:nvSpPr>
            <p:spPr bwMode="auto">
              <a:xfrm>
                <a:off x="2168525" y="4392613"/>
                <a:ext cx="371475" cy="450850"/>
              </a:xfrm>
              <a:custGeom>
                <a:avLst/>
                <a:gdLst>
                  <a:gd name="T0" fmla="*/ 234 w 234"/>
                  <a:gd name="T1" fmla="*/ 284 h 284"/>
                  <a:gd name="T2" fmla="*/ 0 w 234"/>
                  <a:gd name="T3" fmla="*/ 203 h 284"/>
                  <a:gd name="T4" fmla="*/ 0 w 234"/>
                  <a:gd name="T5" fmla="*/ 0 h 284"/>
                  <a:gd name="T6" fmla="*/ 234 w 234"/>
                  <a:gd name="T7" fmla="*/ 81 h 284"/>
                  <a:gd name="T8" fmla="*/ 234 w 234"/>
                  <a:gd name="T9" fmla="*/ 284 h 284"/>
                </a:gdLst>
                <a:ahLst/>
                <a:cxnLst>
                  <a:cxn ang="0">
                    <a:pos x="T0" y="T1"/>
                  </a:cxn>
                  <a:cxn ang="0">
                    <a:pos x="T2" y="T3"/>
                  </a:cxn>
                  <a:cxn ang="0">
                    <a:pos x="T4" y="T5"/>
                  </a:cxn>
                  <a:cxn ang="0">
                    <a:pos x="T6" y="T7"/>
                  </a:cxn>
                  <a:cxn ang="0">
                    <a:pos x="T8" y="T9"/>
                  </a:cxn>
                </a:cxnLst>
                <a:rect l="0" t="0" r="r" b="b"/>
                <a:pathLst>
                  <a:path w="234" h="284">
                    <a:moveTo>
                      <a:pt x="234" y="284"/>
                    </a:moveTo>
                    <a:lnTo>
                      <a:pt x="0" y="203"/>
                    </a:lnTo>
                    <a:lnTo>
                      <a:pt x="0" y="0"/>
                    </a:lnTo>
                    <a:lnTo>
                      <a:pt x="234" y="81"/>
                    </a:lnTo>
                    <a:lnTo>
                      <a:pt x="234" y="284"/>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25" name="Freeform 25"/>
              <p:cNvSpPr>
                <a:spLocks/>
              </p:cNvSpPr>
              <p:nvPr/>
            </p:nvSpPr>
            <p:spPr bwMode="auto">
              <a:xfrm>
                <a:off x="2168525" y="3582988"/>
                <a:ext cx="371475" cy="446087"/>
              </a:xfrm>
              <a:custGeom>
                <a:avLst/>
                <a:gdLst>
                  <a:gd name="T0" fmla="*/ 234 w 234"/>
                  <a:gd name="T1" fmla="*/ 281 h 281"/>
                  <a:gd name="T2" fmla="*/ 0 w 234"/>
                  <a:gd name="T3" fmla="*/ 201 h 281"/>
                  <a:gd name="T4" fmla="*/ 0 w 234"/>
                  <a:gd name="T5" fmla="*/ 0 h 281"/>
                  <a:gd name="T6" fmla="*/ 234 w 234"/>
                  <a:gd name="T7" fmla="*/ 80 h 281"/>
                  <a:gd name="T8" fmla="*/ 234 w 234"/>
                  <a:gd name="T9" fmla="*/ 281 h 281"/>
                </a:gdLst>
                <a:ahLst/>
                <a:cxnLst>
                  <a:cxn ang="0">
                    <a:pos x="T0" y="T1"/>
                  </a:cxn>
                  <a:cxn ang="0">
                    <a:pos x="T2" y="T3"/>
                  </a:cxn>
                  <a:cxn ang="0">
                    <a:pos x="T4" y="T5"/>
                  </a:cxn>
                  <a:cxn ang="0">
                    <a:pos x="T6" y="T7"/>
                  </a:cxn>
                  <a:cxn ang="0">
                    <a:pos x="T8" y="T9"/>
                  </a:cxn>
                </a:cxnLst>
                <a:rect l="0" t="0" r="r" b="b"/>
                <a:pathLst>
                  <a:path w="234" h="281">
                    <a:moveTo>
                      <a:pt x="234" y="281"/>
                    </a:moveTo>
                    <a:lnTo>
                      <a:pt x="0" y="201"/>
                    </a:lnTo>
                    <a:lnTo>
                      <a:pt x="0" y="0"/>
                    </a:lnTo>
                    <a:lnTo>
                      <a:pt x="234" y="80"/>
                    </a:lnTo>
                    <a:lnTo>
                      <a:pt x="234" y="281"/>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27" name="Freeform 27"/>
              <p:cNvSpPr>
                <a:spLocks/>
              </p:cNvSpPr>
              <p:nvPr/>
            </p:nvSpPr>
            <p:spPr bwMode="auto">
              <a:xfrm>
                <a:off x="2540000" y="3335338"/>
                <a:ext cx="2039938" cy="1508125"/>
              </a:xfrm>
              <a:custGeom>
                <a:avLst/>
                <a:gdLst>
                  <a:gd name="T0" fmla="*/ 1056 w 1285"/>
                  <a:gd name="T1" fmla="*/ 0 h 950"/>
                  <a:gd name="T2" fmla="*/ 1056 w 1285"/>
                  <a:gd name="T3" fmla="*/ 201 h 950"/>
                  <a:gd name="T4" fmla="*/ 1285 w 1285"/>
                  <a:gd name="T5" fmla="*/ 149 h 950"/>
                  <a:gd name="T6" fmla="*/ 1283 w 1285"/>
                  <a:gd name="T7" fmla="*/ 461 h 950"/>
                  <a:gd name="T8" fmla="*/ 1054 w 1285"/>
                  <a:gd name="T9" fmla="*/ 510 h 950"/>
                  <a:gd name="T10" fmla="*/ 1054 w 1285"/>
                  <a:gd name="T11" fmla="*/ 713 h 950"/>
                  <a:gd name="T12" fmla="*/ 0 w 1285"/>
                  <a:gd name="T13" fmla="*/ 950 h 950"/>
                  <a:gd name="T14" fmla="*/ 0 w 1285"/>
                  <a:gd name="T15" fmla="*/ 747 h 950"/>
                  <a:gd name="T16" fmla="*/ 229 w 1285"/>
                  <a:gd name="T17" fmla="*/ 697 h 950"/>
                  <a:gd name="T18" fmla="*/ 229 w 1285"/>
                  <a:gd name="T19" fmla="*/ 385 h 950"/>
                  <a:gd name="T20" fmla="*/ 0 w 1285"/>
                  <a:gd name="T21" fmla="*/ 437 h 950"/>
                  <a:gd name="T22" fmla="*/ 0 w 1285"/>
                  <a:gd name="T23" fmla="*/ 236 h 950"/>
                  <a:gd name="T24" fmla="*/ 1056 w 1285"/>
                  <a:gd name="T25"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950">
                    <a:moveTo>
                      <a:pt x="1056" y="0"/>
                    </a:moveTo>
                    <a:lnTo>
                      <a:pt x="1056" y="201"/>
                    </a:lnTo>
                    <a:lnTo>
                      <a:pt x="1285" y="149"/>
                    </a:lnTo>
                    <a:lnTo>
                      <a:pt x="1283" y="461"/>
                    </a:lnTo>
                    <a:lnTo>
                      <a:pt x="1054" y="510"/>
                    </a:lnTo>
                    <a:lnTo>
                      <a:pt x="1054" y="713"/>
                    </a:lnTo>
                    <a:lnTo>
                      <a:pt x="0" y="950"/>
                    </a:lnTo>
                    <a:lnTo>
                      <a:pt x="0" y="747"/>
                    </a:lnTo>
                    <a:lnTo>
                      <a:pt x="229" y="697"/>
                    </a:lnTo>
                    <a:lnTo>
                      <a:pt x="229" y="385"/>
                    </a:lnTo>
                    <a:lnTo>
                      <a:pt x="0" y="437"/>
                    </a:lnTo>
                    <a:lnTo>
                      <a:pt x="0" y="236"/>
                    </a:lnTo>
                    <a:lnTo>
                      <a:pt x="1056" y="0"/>
                    </a:lnTo>
                    <a:close/>
                  </a:path>
                </a:pathLst>
              </a:custGeom>
              <a:gradFill flip="none" rotWithShape="1">
                <a:gsLst>
                  <a:gs pos="100000">
                    <a:srgbClr val="043E72"/>
                  </a:gs>
                  <a:gs pos="0">
                    <a:srgbClr val="0560B3"/>
                  </a:gs>
                </a:gsLst>
                <a:lin ang="5400000" scaled="0"/>
                <a:tileRect/>
              </a:gra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grpSp>
      <p:grpSp>
        <p:nvGrpSpPr>
          <p:cNvPr id="4103" name="Group 47"/>
          <p:cNvGrpSpPr>
            <a:grpSpLocks/>
          </p:cNvGrpSpPr>
          <p:nvPr/>
        </p:nvGrpSpPr>
        <p:grpSpPr bwMode="auto">
          <a:xfrm>
            <a:off x="307975" y="3703638"/>
            <a:ext cx="2047875" cy="1555750"/>
            <a:chOff x="307975" y="3703638"/>
            <a:chExt cx="2047876" cy="1555750"/>
          </a:xfrm>
        </p:grpSpPr>
        <p:sp>
          <p:nvSpPr>
            <p:cNvPr id="4112" name="Freeform 28"/>
            <p:cNvSpPr>
              <a:spLocks/>
            </p:cNvSpPr>
            <p:nvPr/>
          </p:nvSpPr>
          <p:spPr bwMode="auto">
            <a:xfrm>
              <a:off x="1620838" y="3943350"/>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29" name="Freeform 29"/>
            <p:cNvSpPr>
              <a:spLocks/>
            </p:cNvSpPr>
            <p:nvPr/>
          </p:nvSpPr>
          <p:spPr bwMode="auto">
            <a:xfrm>
              <a:off x="307975" y="3998913"/>
              <a:ext cx="371475" cy="1260475"/>
            </a:xfrm>
            <a:custGeom>
              <a:avLst/>
              <a:gdLst>
                <a:gd name="T0" fmla="*/ 232 w 234"/>
                <a:gd name="T1" fmla="*/ 794 h 794"/>
                <a:gd name="T2" fmla="*/ 0 w 234"/>
                <a:gd name="T3" fmla="*/ 714 h 794"/>
                <a:gd name="T4" fmla="*/ 0 w 234"/>
                <a:gd name="T5" fmla="*/ 0 h 794"/>
                <a:gd name="T6" fmla="*/ 234 w 234"/>
                <a:gd name="T7" fmla="*/ 81 h 794"/>
                <a:gd name="T8" fmla="*/ 232 w 234"/>
                <a:gd name="T9" fmla="*/ 794 h 794"/>
              </a:gdLst>
              <a:ahLst/>
              <a:cxnLst>
                <a:cxn ang="0">
                  <a:pos x="T0" y="T1"/>
                </a:cxn>
                <a:cxn ang="0">
                  <a:pos x="T2" y="T3"/>
                </a:cxn>
                <a:cxn ang="0">
                  <a:pos x="T4" y="T5"/>
                </a:cxn>
                <a:cxn ang="0">
                  <a:pos x="T6" y="T7"/>
                </a:cxn>
                <a:cxn ang="0">
                  <a:pos x="T8" y="T9"/>
                </a:cxn>
              </a:cxnLst>
              <a:rect l="0" t="0" r="r" b="b"/>
              <a:pathLst>
                <a:path w="234" h="794">
                  <a:moveTo>
                    <a:pt x="232" y="794"/>
                  </a:moveTo>
                  <a:lnTo>
                    <a:pt x="0" y="714"/>
                  </a:lnTo>
                  <a:lnTo>
                    <a:pt x="0" y="0"/>
                  </a:lnTo>
                  <a:lnTo>
                    <a:pt x="234" y="81"/>
                  </a:lnTo>
                  <a:lnTo>
                    <a:pt x="232" y="794"/>
                  </a:lnTo>
                  <a:close/>
                </a:path>
              </a:pathLst>
            </a:custGeom>
            <a:solidFill>
              <a:srgbClr val="08A7EE"/>
            </a:solidFill>
            <a:ln w="9525" cap="flat" cmpd="sng" algn="ctr">
              <a:solidFill>
                <a:srgbClr val="0195F9"/>
              </a:solidFill>
              <a:prstDash val="solid"/>
              <a:round/>
              <a:headEnd type="none" w="med" len="med"/>
              <a:tailEnd type="none" w="med" len="med"/>
            </a:ln>
            <a:effectLst>
              <a:outerShdw blurRad="38100" dist="25400" dir="5400000" algn="t" rotWithShape="0">
                <a:srgbClr val="000000">
                  <a:alpha val="26667"/>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14" name="Freeform 30"/>
            <p:cNvSpPr>
              <a:spLocks/>
            </p:cNvSpPr>
            <p:nvPr/>
          </p:nvSpPr>
          <p:spPr bwMode="auto">
            <a:xfrm>
              <a:off x="307975" y="3703638"/>
              <a:ext cx="1684338" cy="423863"/>
            </a:xfrm>
            <a:custGeom>
              <a:avLst/>
              <a:gdLst>
                <a:gd name="T0" fmla="*/ 371475 w 1061"/>
                <a:gd name="T1" fmla="*/ 423863 h 267"/>
                <a:gd name="T2" fmla="*/ 0 w 1061"/>
                <a:gd name="T3" fmla="*/ 295275 h 267"/>
                <a:gd name="T4" fmla="*/ 1312863 w 1061"/>
                <a:gd name="T5" fmla="*/ 0 h 267"/>
                <a:gd name="T6" fmla="*/ 1684338 w 1061"/>
                <a:gd name="T7" fmla="*/ 127000 h 267"/>
                <a:gd name="T8" fmla="*/ 371475 w 1061"/>
                <a:gd name="T9" fmla="*/ 423863 h 2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1" h="267">
                  <a:moveTo>
                    <a:pt x="234" y="267"/>
                  </a:moveTo>
                  <a:lnTo>
                    <a:pt x="0" y="186"/>
                  </a:lnTo>
                  <a:lnTo>
                    <a:pt x="827" y="0"/>
                  </a:lnTo>
                  <a:lnTo>
                    <a:pt x="1061" y="80"/>
                  </a:lnTo>
                  <a:lnTo>
                    <a:pt x="234" y="267"/>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31" name="Freeform 31"/>
            <p:cNvSpPr>
              <a:spLocks/>
            </p:cNvSpPr>
            <p:nvPr/>
          </p:nvSpPr>
          <p:spPr bwMode="auto">
            <a:xfrm>
              <a:off x="679450" y="3830638"/>
              <a:ext cx="1676401" cy="1428750"/>
            </a:xfrm>
            <a:custGeom>
              <a:avLst/>
              <a:gdLst>
                <a:gd name="T0" fmla="*/ 827 w 1056"/>
                <a:gd name="T1" fmla="*/ 0 h 900"/>
                <a:gd name="T2" fmla="*/ 827 w 1056"/>
                <a:gd name="T3" fmla="*/ 203 h 900"/>
                <a:gd name="T4" fmla="*/ 1056 w 1056"/>
                <a:gd name="T5" fmla="*/ 151 h 900"/>
                <a:gd name="T6" fmla="*/ 1056 w 1056"/>
                <a:gd name="T7" fmla="*/ 461 h 900"/>
                <a:gd name="T8" fmla="*/ 827 w 1056"/>
                <a:gd name="T9" fmla="*/ 512 h 900"/>
                <a:gd name="T10" fmla="*/ 827 w 1056"/>
                <a:gd name="T11" fmla="*/ 713 h 900"/>
                <a:gd name="T12" fmla="*/ 0 w 1056"/>
                <a:gd name="T13" fmla="*/ 900 h 900"/>
                <a:gd name="T14" fmla="*/ 0 w 1056"/>
                <a:gd name="T15" fmla="*/ 187 h 900"/>
                <a:gd name="T16" fmla="*/ 827 w 1056"/>
                <a:gd name="T17"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900">
                  <a:moveTo>
                    <a:pt x="827" y="0"/>
                  </a:moveTo>
                  <a:lnTo>
                    <a:pt x="827" y="203"/>
                  </a:lnTo>
                  <a:lnTo>
                    <a:pt x="1056" y="151"/>
                  </a:lnTo>
                  <a:lnTo>
                    <a:pt x="1056" y="461"/>
                  </a:lnTo>
                  <a:lnTo>
                    <a:pt x="827" y="512"/>
                  </a:lnTo>
                  <a:lnTo>
                    <a:pt x="827" y="713"/>
                  </a:lnTo>
                  <a:lnTo>
                    <a:pt x="0" y="900"/>
                  </a:lnTo>
                  <a:lnTo>
                    <a:pt x="0" y="187"/>
                  </a:lnTo>
                  <a:lnTo>
                    <a:pt x="827" y="0"/>
                  </a:lnTo>
                  <a:close/>
                </a:path>
              </a:pathLst>
            </a:custGeom>
            <a:gradFill flip="none" rotWithShape="1">
              <a:gsLst>
                <a:gs pos="0">
                  <a:srgbClr val="037AB5"/>
                </a:gs>
                <a:gs pos="100000">
                  <a:srgbClr val="08A7EE">
                    <a:lumMod val="100000"/>
                  </a:srgbClr>
                </a:gs>
              </a:gsLst>
              <a:lin ang="16200000" scaled="0"/>
              <a:tileRect/>
            </a:gradFill>
            <a:ln w="9525" cap="flat" cmpd="sng" algn="ctr">
              <a:solidFill>
                <a:srgbClr val="0195F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cxnSp>
        <p:nvCxnSpPr>
          <p:cNvPr id="43" name="Straight Arrow Connector 42"/>
          <p:cNvCxnSpPr/>
          <p:nvPr/>
        </p:nvCxnSpPr>
        <p:spPr bwMode="auto">
          <a:xfrm>
            <a:off x="1425575" y="3090863"/>
            <a:ext cx="0" cy="1430337"/>
          </a:xfrm>
          <a:prstGeom prst="straightConnector1">
            <a:avLst/>
          </a:prstGeom>
          <a:solidFill>
            <a:srgbClr val="4F81BD"/>
          </a:solidFill>
          <a:ln w="19050" cap="flat" cmpd="sng" algn="ctr">
            <a:solidFill>
              <a:srgbClr val="9B9B9B"/>
            </a:solidFill>
            <a:prstDash val="solid"/>
            <a:round/>
            <a:headEnd type="none" w="med" len="med"/>
            <a:tailEnd type="oval"/>
          </a:ln>
          <a:effectLst>
            <a:outerShdw blurRad="12700" dist="12700" dir="5400000" algn="t" rotWithShape="0">
              <a:srgbClr val="000000">
                <a:alpha val="49804"/>
              </a:srgbClr>
            </a:outerShdw>
          </a:effectLst>
        </p:spPr>
      </p:cxnSp>
      <p:sp>
        <p:nvSpPr>
          <p:cNvPr id="4105" name="TextBox 43"/>
          <p:cNvSpPr txBox="1">
            <a:spLocks noChangeArrowheads="1"/>
          </p:cNvSpPr>
          <p:nvPr/>
        </p:nvSpPr>
        <p:spPr bwMode="auto">
          <a:xfrm>
            <a:off x="77788" y="2369661"/>
            <a:ext cx="2695575" cy="738664"/>
          </a:xfrm>
          <a:prstGeom prst="rect">
            <a:avLst/>
          </a:prstGeom>
          <a:solidFill>
            <a:srgbClr val="FFFFFF">
              <a:alpha val="65098"/>
            </a:srgbClr>
          </a:solidFill>
          <a:ln>
            <a:noFill/>
          </a:ln>
        </p:spPr>
        <p:txBody>
          <a:bodyPr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“Are you ready/surprised?”</a:t>
            </a:r>
            <a:endParaRPr lang="en-US" altLang="en-US" sz="2400" dirty="0">
              <a:solidFill>
                <a:srgbClr val="525252"/>
              </a:solidFill>
              <a:latin typeface="Arial" pitchFamily="34" charset="0"/>
            </a:endParaRPr>
          </a:p>
        </p:txBody>
      </p:sp>
      <p:cxnSp>
        <p:nvCxnSpPr>
          <p:cNvPr id="45" name="Straight Arrow Connector 44"/>
          <p:cNvCxnSpPr/>
          <p:nvPr/>
        </p:nvCxnSpPr>
        <p:spPr bwMode="auto">
          <a:xfrm>
            <a:off x="3471863" y="4079875"/>
            <a:ext cx="0" cy="1430338"/>
          </a:xfrm>
          <a:prstGeom prst="straightConnector1">
            <a:avLst/>
          </a:prstGeom>
          <a:solidFill>
            <a:srgbClr val="4F81BD"/>
          </a:solidFill>
          <a:ln w="19050" cap="flat" cmpd="sng" algn="ctr">
            <a:solidFill>
              <a:srgbClr val="9B9B9B"/>
            </a:solidFill>
            <a:prstDash val="solid"/>
            <a:round/>
            <a:headEnd type="oval" w="med" len="med"/>
            <a:tailEnd type="none"/>
          </a:ln>
          <a:effectLst>
            <a:outerShdw blurRad="12700" dist="12700" dir="5400000" algn="t" rotWithShape="0">
              <a:srgbClr val="000000">
                <a:alpha val="49804"/>
              </a:srgbClr>
            </a:outerShdw>
          </a:effectLst>
        </p:spPr>
      </p:cxnSp>
      <p:sp>
        <p:nvSpPr>
          <p:cNvPr id="4107" name="TextBox 45"/>
          <p:cNvSpPr txBox="1">
            <a:spLocks noChangeArrowheads="1"/>
          </p:cNvSpPr>
          <p:nvPr/>
        </p:nvSpPr>
        <p:spPr bwMode="auto">
          <a:xfrm>
            <a:off x="1985963" y="5510213"/>
            <a:ext cx="2979737" cy="369887"/>
          </a:xfrm>
          <a:prstGeom prst="rect">
            <a:avLst/>
          </a:prstGeom>
          <a:solidFill>
            <a:srgbClr val="FFFFFF">
              <a:alpha val="65098"/>
            </a:srgbClr>
          </a:solidFill>
          <a:ln>
            <a:noFill/>
          </a:ln>
        </p:spPr>
        <p:txBody>
          <a:bodyPr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“Give us advice!”</a:t>
            </a:r>
            <a:endParaRPr lang="en-US" altLang="en-US" sz="2400" dirty="0">
              <a:solidFill>
                <a:srgbClr val="525252"/>
              </a:solidFill>
              <a:latin typeface="Arial" pitchFamily="34" charset="0"/>
            </a:endParaRPr>
          </a:p>
        </p:txBody>
      </p:sp>
      <p:sp>
        <p:nvSpPr>
          <p:cNvPr id="40" name="Oval 10"/>
          <p:cNvSpPr>
            <a:spLocks noChangeArrowheads="1"/>
          </p:cNvSpPr>
          <p:nvPr/>
        </p:nvSpPr>
        <p:spPr bwMode="auto">
          <a:xfrm>
            <a:off x="605851"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Before</a:t>
            </a:r>
            <a:endParaRPr lang="en-US" sz="2400" dirty="0">
              <a:latin typeface="Arial" charset="0"/>
              <a:cs typeface="+mn-cs"/>
            </a:endParaRPr>
          </a:p>
        </p:txBody>
      </p:sp>
      <p:sp>
        <p:nvSpPr>
          <p:cNvPr id="41" name="Oval 10"/>
          <p:cNvSpPr>
            <a:spLocks noChangeArrowheads="1"/>
          </p:cNvSpPr>
          <p:nvPr/>
        </p:nvSpPr>
        <p:spPr bwMode="auto">
          <a:xfrm>
            <a:off x="3977195"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During</a:t>
            </a:r>
            <a:endParaRPr lang="en-US" sz="2400" dirty="0">
              <a:latin typeface="Arial" charset="0"/>
              <a:cs typeface="+mn-cs"/>
            </a:endParaRPr>
          </a:p>
        </p:txBody>
      </p:sp>
      <p:sp>
        <p:nvSpPr>
          <p:cNvPr id="42" name="Oval 10"/>
          <p:cNvSpPr>
            <a:spLocks noChangeArrowheads="1"/>
          </p:cNvSpPr>
          <p:nvPr/>
        </p:nvSpPr>
        <p:spPr bwMode="auto">
          <a:xfrm>
            <a:off x="7348538"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After</a:t>
            </a:r>
            <a:endParaRPr lang="en-US" sz="2400" dirty="0">
              <a:latin typeface="Arial" charset="0"/>
              <a:cs typeface="+mn-cs"/>
            </a:endParaRPr>
          </a:p>
        </p:txBody>
      </p:sp>
      <p:sp>
        <p:nvSpPr>
          <p:cNvPr id="26"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17</a:t>
            </a:fld>
            <a:endParaRPr lang="en-US" dirty="0">
              <a:solidFill>
                <a:prstClr val="black">
                  <a:tint val="75000"/>
                </a:prstClr>
              </a:solidFill>
            </a:endParaRPr>
          </a:p>
        </p:txBody>
      </p:sp>
    </p:spTree>
    <p:extLst>
      <p:ext uri="{BB962C8B-B14F-4D97-AF65-F5344CB8AC3E}">
        <p14:creationId xmlns:p14="http://schemas.microsoft.com/office/powerpoint/2010/main" val="2730344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101" name="Group 49"/>
          <p:cNvGrpSpPr>
            <a:grpSpLocks/>
          </p:cNvGrpSpPr>
          <p:nvPr/>
        </p:nvGrpSpPr>
        <p:grpSpPr bwMode="auto">
          <a:xfrm>
            <a:off x="4392613" y="2709863"/>
            <a:ext cx="2411412" cy="1635125"/>
            <a:chOff x="4392613" y="2709863"/>
            <a:chExt cx="2411413" cy="1635125"/>
          </a:xfrm>
        </p:grpSpPr>
        <p:sp>
          <p:nvSpPr>
            <p:cNvPr id="4124" name="Freeform 14"/>
            <p:cNvSpPr>
              <a:spLocks/>
            </p:cNvSpPr>
            <p:nvPr/>
          </p:nvSpPr>
          <p:spPr bwMode="auto">
            <a:xfrm>
              <a:off x="6069013" y="2949575"/>
              <a:ext cx="735013" cy="206375"/>
            </a:xfrm>
            <a:custGeom>
              <a:avLst/>
              <a:gdLst>
                <a:gd name="T0" fmla="*/ 371475 w 463"/>
                <a:gd name="T1" fmla="*/ 206375 h 130"/>
                <a:gd name="T2" fmla="*/ 0 w 463"/>
                <a:gd name="T3" fmla="*/ 77788 h 130"/>
                <a:gd name="T4" fmla="*/ 363538 w 463"/>
                <a:gd name="T5" fmla="*/ 0 h 130"/>
                <a:gd name="T6" fmla="*/ 735013 w 463"/>
                <a:gd name="T7" fmla="*/ 127000 h 130"/>
                <a:gd name="T8" fmla="*/ 371475 w 463"/>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0">
                  <a:moveTo>
                    <a:pt x="234" y="130"/>
                  </a:moveTo>
                  <a:lnTo>
                    <a:pt x="0" y="49"/>
                  </a:lnTo>
                  <a:lnTo>
                    <a:pt x="229" y="0"/>
                  </a:lnTo>
                  <a:lnTo>
                    <a:pt x="463" y="80"/>
                  </a:lnTo>
                  <a:lnTo>
                    <a:pt x="234" y="130"/>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15" name="Freeform 15"/>
            <p:cNvSpPr>
              <a:spLocks/>
            </p:cNvSpPr>
            <p:nvPr/>
          </p:nvSpPr>
          <p:spPr bwMode="auto">
            <a:xfrm>
              <a:off x="4756150" y="3324225"/>
              <a:ext cx="371475" cy="619125"/>
            </a:xfrm>
            <a:custGeom>
              <a:avLst/>
              <a:gdLst>
                <a:gd name="T0" fmla="*/ 234 w 234"/>
                <a:gd name="T1" fmla="*/ 390 h 390"/>
                <a:gd name="T2" fmla="*/ 0 w 234"/>
                <a:gd name="T3" fmla="*/ 309 h 390"/>
                <a:gd name="T4" fmla="*/ 0 w 234"/>
                <a:gd name="T5" fmla="*/ 0 h 390"/>
                <a:gd name="T6" fmla="*/ 234 w 234"/>
                <a:gd name="T7" fmla="*/ 80 h 390"/>
                <a:gd name="T8" fmla="*/ 234 w 234"/>
                <a:gd name="T9" fmla="*/ 390 h 390"/>
              </a:gdLst>
              <a:ahLst/>
              <a:cxnLst>
                <a:cxn ang="0">
                  <a:pos x="T0" y="T1"/>
                </a:cxn>
                <a:cxn ang="0">
                  <a:pos x="T2" y="T3"/>
                </a:cxn>
                <a:cxn ang="0">
                  <a:pos x="T4" y="T5"/>
                </a:cxn>
                <a:cxn ang="0">
                  <a:pos x="T6" y="T7"/>
                </a:cxn>
                <a:cxn ang="0">
                  <a:pos x="T8" y="T9"/>
                </a:cxn>
              </a:cxnLst>
              <a:rect l="0" t="0" r="r" b="b"/>
              <a:pathLst>
                <a:path w="234" h="390">
                  <a:moveTo>
                    <a:pt x="234" y="390"/>
                  </a:moveTo>
                  <a:lnTo>
                    <a:pt x="0" y="309"/>
                  </a:lnTo>
                  <a:lnTo>
                    <a:pt x="0" y="0"/>
                  </a:lnTo>
                  <a:lnTo>
                    <a:pt x="234" y="80"/>
                  </a:lnTo>
                  <a:lnTo>
                    <a:pt x="234" y="390"/>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6" name="Freeform 16"/>
            <p:cNvSpPr>
              <a:spLocks/>
            </p:cNvSpPr>
            <p:nvPr/>
          </p:nvSpPr>
          <p:spPr bwMode="auto">
            <a:xfrm>
              <a:off x="4392613" y="3814763"/>
              <a:ext cx="735013" cy="211138"/>
            </a:xfrm>
            <a:custGeom>
              <a:avLst/>
              <a:gdLst>
                <a:gd name="T0" fmla="*/ 371475 w 463"/>
                <a:gd name="T1" fmla="*/ 211138 h 133"/>
                <a:gd name="T2" fmla="*/ 0 w 463"/>
                <a:gd name="T3" fmla="*/ 82550 h 133"/>
                <a:gd name="T4" fmla="*/ 363538 w 463"/>
                <a:gd name="T5" fmla="*/ 0 h 133"/>
                <a:gd name="T6" fmla="*/ 735013 w 463"/>
                <a:gd name="T7" fmla="*/ 128588 h 133"/>
                <a:gd name="T8" fmla="*/ 371475 w 463"/>
                <a:gd name="T9" fmla="*/ 211138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3">
                  <a:moveTo>
                    <a:pt x="234" y="133"/>
                  </a:moveTo>
                  <a:lnTo>
                    <a:pt x="0" y="52"/>
                  </a:lnTo>
                  <a:lnTo>
                    <a:pt x="229" y="0"/>
                  </a:lnTo>
                  <a:lnTo>
                    <a:pt x="463" y="81"/>
                  </a:lnTo>
                  <a:lnTo>
                    <a:pt x="234" y="133"/>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17" name="Freeform 17"/>
            <p:cNvSpPr>
              <a:spLocks/>
            </p:cNvSpPr>
            <p:nvPr/>
          </p:nvSpPr>
          <p:spPr bwMode="auto">
            <a:xfrm>
              <a:off x="4392613" y="3897313"/>
              <a:ext cx="371475" cy="447675"/>
            </a:xfrm>
            <a:custGeom>
              <a:avLst/>
              <a:gdLst>
                <a:gd name="T0" fmla="*/ 234 w 234"/>
                <a:gd name="T1" fmla="*/ 282 h 282"/>
                <a:gd name="T2" fmla="*/ 0 w 234"/>
                <a:gd name="T3" fmla="*/ 201 h 282"/>
                <a:gd name="T4" fmla="*/ 0 w 234"/>
                <a:gd name="T5" fmla="*/ 0 h 282"/>
                <a:gd name="T6" fmla="*/ 234 w 234"/>
                <a:gd name="T7" fmla="*/ 81 h 282"/>
                <a:gd name="T8" fmla="*/ 234 w 234"/>
                <a:gd name="T9" fmla="*/ 282 h 282"/>
              </a:gdLst>
              <a:ahLst/>
              <a:cxnLst>
                <a:cxn ang="0">
                  <a:pos x="T0" y="T1"/>
                </a:cxn>
                <a:cxn ang="0">
                  <a:pos x="T2" y="T3"/>
                </a:cxn>
                <a:cxn ang="0">
                  <a:pos x="T4" y="T5"/>
                </a:cxn>
                <a:cxn ang="0">
                  <a:pos x="T6" y="T7"/>
                </a:cxn>
                <a:cxn ang="0">
                  <a:pos x="T8" y="T9"/>
                </a:cxn>
              </a:cxnLst>
              <a:rect l="0" t="0" r="r" b="b"/>
              <a:pathLst>
                <a:path w="234" h="282">
                  <a:moveTo>
                    <a:pt x="234" y="282"/>
                  </a:moveTo>
                  <a:lnTo>
                    <a:pt x="0" y="201"/>
                  </a:lnTo>
                  <a:lnTo>
                    <a:pt x="0" y="0"/>
                  </a:lnTo>
                  <a:lnTo>
                    <a:pt x="234" y="81"/>
                  </a:lnTo>
                  <a:lnTo>
                    <a:pt x="234" y="282"/>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18" name="Freeform 18"/>
            <p:cNvSpPr>
              <a:spLocks/>
            </p:cNvSpPr>
            <p:nvPr/>
          </p:nvSpPr>
          <p:spPr bwMode="auto">
            <a:xfrm>
              <a:off x="4392613" y="3084513"/>
              <a:ext cx="371475" cy="446087"/>
            </a:xfrm>
            <a:custGeom>
              <a:avLst/>
              <a:gdLst>
                <a:gd name="T0" fmla="*/ 234 w 234"/>
                <a:gd name="T1" fmla="*/ 281 h 281"/>
                <a:gd name="T2" fmla="*/ 0 w 234"/>
                <a:gd name="T3" fmla="*/ 201 h 281"/>
                <a:gd name="T4" fmla="*/ 0 w 234"/>
                <a:gd name="T5" fmla="*/ 0 h 281"/>
                <a:gd name="T6" fmla="*/ 234 w 234"/>
                <a:gd name="T7" fmla="*/ 80 h 281"/>
                <a:gd name="T8" fmla="*/ 234 w 234"/>
                <a:gd name="T9" fmla="*/ 281 h 281"/>
              </a:gdLst>
              <a:ahLst/>
              <a:cxnLst>
                <a:cxn ang="0">
                  <a:pos x="T0" y="T1"/>
                </a:cxn>
                <a:cxn ang="0">
                  <a:pos x="T2" y="T3"/>
                </a:cxn>
                <a:cxn ang="0">
                  <a:pos x="T4" y="T5"/>
                </a:cxn>
                <a:cxn ang="0">
                  <a:pos x="T6" y="T7"/>
                </a:cxn>
                <a:cxn ang="0">
                  <a:pos x="T8" y="T9"/>
                </a:cxn>
              </a:cxnLst>
              <a:rect l="0" t="0" r="r" b="b"/>
              <a:pathLst>
                <a:path w="234" h="281">
                  <a:moveTo>
                    <a:pt x="234" y="281"/>
                  </a:moveTo>
                  <a:lnTo>
                    <a:pt x="0" y="201"/>
                  </a:lnTo>
                  <a:lnTo>
                    <a:pt x="0" y="0"/>
                  </a:lnTo>
                  <a:lnTo>
                    <a:pt x="234" y="80"/>
                  </a:lnTo>
                  <a:lnTo>
                    <a:pt x="234" y="281"/>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9" name="Freeform 19"/>
            <p:cNvSpPr>
              <a:spLocks/>
            </p:cNvSpPr>
            <p:nvPr/>
          </p:nvSpPr>
          <p:spPr bwMode="auto">
            <a:xfrm>
              <a:off x="4392613" y="2709863"/>
              <a:ext cx="2047875" cy="501650"/>
            </a:xfrm>
            <a:custGeom>
              <a:avLst/>
              <a:gdLst>
                <a:gd name="T0" fmla="*/ 371475 w 1290"/>
                <a:gd name="T1" fmla="*/ 501650 h 316"/>
                <a:gd name="T2" fmla="*/ 0 w 1290"/>
                <a:gd name="T3" fmla="*/ 374650 h 316"/>
                <a:gd name="T4" fmla="*/ 1676400 w 1290"/>
                <a:gd name="T5" fmla="*/ 0 h 316"/>
                <a:gd name="T6" fmla="*/ 2047875 w 1290"/>
                <a:gd name="T7" fmla="*/ 127000 h 316"/>
                <a:gd name="T8" fmla="*/ 371475 w 1290"/>
                <a:gd name="T9" fmla="*/ 50165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6">
                  <a:moveTo>
                    <a:pt x="234" y="316"/>
                  </a:moveTo>
                  <a:lnTo>
                    <a:pt x="0" y="236"/>
                  </a:lnTo>
                  <a:lnTo>
                    <a:pt x="1056" y="0"/>
                  </a:lnTo>
                  <a:lnTo>
                    <a:pt x="1290" y="80"/>
                  </a:lnTo>
                  <a:lnTo>
                    <a:pt x="234" y="316"/>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20" name="Freeform 20"/>
            <p:cNvSpPr>
              <a:spLocks/>
            </p:cNvSpPr>
            <p:nvPr/>
          </p:nvSpPr>
          <p:spPr bwMode="auto">
            <a:xfrm>
              <a:off x="4764088" y="2836863"/>
              <a:ext cx="2039938" cy="1508125"/>
            </a:xfrm>
            <a:custGeom>
              <a:avLst/>
              <a:gdLst>
                <a:gd name="T0" fmla="*/ 1056 w 1285"/>
                <a:gd name="T1" fmla="*/ 0 h 950"/>
                <a:gd name="T2" fmla="*/ 1056 w 1285"/>
                <a:gd name="T3" fmla="*/ 201 h 950"/>
                <a:gd name="T4" fmla="*/ 1285 w 1285"/>
                <a:gd name="T5" fmla="*/ 151 h 950"/>
                <a:gd name="T6" fmla="*/ 1285 w 1285"/>
                <a:gd name="T7" fmla="*/ 461 h 950"/>
                <a:gd name="T8" fmla="*/ 1056 w 1285"/>
                <a:gd name="T9" fmla="*/ 513 h 950"/>
                <a:gd name="T10" fmla="*/ 1056 w 1285"/>
                <a:gd name="T11" fmla="*/ 713 h 950"/>
                <a:gd name="T12" fmla="*/ 0 w 1285"/>
                <a:gd name="T13" fmla="*/ 950 h 950"/>
                <a:gd name="T14" fmla="*/ 0 w 1285"/>
                <a:gd name="T15" fmla="*/ 749 h 950"/>
                <a:gd name="T16" fmla="*/ 229 w 1285"/>
                <a:gd name="T17" fmla="*/ 697 h 950"/>
                <a:gd name="T18" fmla="*/ 229 w 1285"/>
                <a:gd name="T19" fmla="*/ 387 h 950"/>
                <a:gd name="T20" fmla="*/ 0 w 1285"/>
                <a:gd name="T21" fmla="*/ 437 h 950"/>
                <a:gd name="T22" fmla="*/ 0 w 1285"/>
                <a:gd name="T23" fmla="*/ 236 h 950"/>
                <a:gd name="T24" fmla="*/ 1056 w 1285"/>
                <a:gd name="T25"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950">
                  <a:moveTo>
                    <a:pt x="1056" y="0"/>
                  </a:moveTo>
                  <a:lnTo>
                    <a:pt x="1056" y="201"/>
                  </a:lnTo>
                  <a:lnTo>
                    <a:pt x="1285" y="151"/>
                  </a:lnTo>
                  <a:lnTo>
                    <a:pt x="1285" y="461"/>
                  </a:lnTo>
                  <a:lnTo>
                    <a:pt x="1056" y="513"/>
                  </a:lnTo>
                  <a:lnTo>
                    <a:pt x="1056" y="713"/>
                  </a:lnTo>
                  <a:lnTo>
                    <a:pt x="0" y="950"/>
                  </a:lnTo>
                  <a:lnTo>
                    <a:pt x="0" y="749"/>
                  </a:lnTo>
                  <a:lnTo>
                    <a:pt x="229" y="697"/>
                  </a:lnTo>
                  <a:lnTo>
                    <a:pt x="229" y="387"/>
                  </a:lnTo>
                  <a:lnTo>
                    <a:pt x="0" y="437"/>
                  </a:lnTo>
                  <a:lnTo>
                    <a:pt x="0" y="236"/>
                  </a:lnTo>
                  <a:lnTo>
                    <a:pt x="1056" y="0"/>
                  </a:lnTo>
                  <a:close/>
                </a:path>
              </a:pathLst>
            </a:custGeom>
            <a:gradFill flip="none" rotWithShape="1">
              <a:gsLst>
                <a:gs pos="0">
                  <a:srgbClr val="093667"/>
                </a:gs>
                <a:gs pos="100000">
                  <a:srgbClr val="011E39"/>
                </a:gs>
              </a:gsLst>
              <a:lin ang="5400000" scaled="0"/>
              <a:tileRect/>
            </a:gradFill>
            <a:ln>
              <a:solidFill>
                <a:srgbClr val="013253"/>
              </a:solidFill>
            </a:ln>
            <a:effectLst>
              <a:outerShdw blurRad="38100" dist="25400" dir="5400000" algn="ctr" rotWithShape="0">
                <a:srgbClr val="000000">
                  <a:alpha val="27000"/>
                </a:srgbClr>
              </a:outerShdw>
            </a:effectLst>
          </p:spPr>
          <p:txBody>
            <a:bodyPr/>
            <a:lstStyle/>
            <a:p>
              <a:pPr eaLnBrk="1" fontAlgn="auto" hangingPunct="1">
                <a:spcBef>
                  <a:spcPts val="0"/>
                </a:spcBef>
                <a:spcAft>
                  <a:spcPts val="0"/>
                </a:spcAft>
                <a:defRPr/>
              </a:pPr>
              <a:endParaRPr lang="en-US" dirty="0">
                <a:latin typeface="+mn-lt"/>
                <a:cs typeface="+mn-cs"/>
              </a:endParaRPr>
            </a:p>
          </p:txBody>
        </p:sp>
      </p:grpSp>
      <p:grpSp>
        <p:nvGrpSpPr>
          <p:cNvPr id="4102" name="Group 1"/>
          <p:cNvGrpSpPr>
            <a:grpSpLocks/>
          </p:cNvGrpSpPr>
          <p:nvPr/>
        </p:nvGrpSpPr>
        <p:grpSpPr bwMode="auto">
          <a:xfrm>
            <a:off x="2168525" y="3208338"/>
            <a:ext cx="2411413" cy="1635125"/>
            <a:chOff x="2168525" y="3208338"/>
            <a:chExt cx="2411413" cy="1635125"/>
          </a:xfrm>
        </p:grpSpPr>
        <p:sp>
          <p:nvSpPr>
            <p:cNvPr id="4116" name="Freeform 26"/>
            <p:cNvSpPr>
              <a:spLocks/>
            </p:cNvSpPr>
            <p:nvPr/>
          </p:nvSpPr>
          <p:spPr bwMode="auto">
            <a:xfrm>
              <a:off x="2168525" y="3208338"/>
              <a:ext cx="2047875" cy="501650"/>
            </a:xfrm>
            <a:custGeom>
              <a:avLst/>
              <a:gdLst>
                <a:gd name="T0" fmla="*/ 371475 w 1290"/>
                <a:gd name="T1" fmla="*/ 501650 h 316"/>
                <a:gd name="T2" fmla="*/ 0 w 1290"/>
                <a:gd name="T3" fmla="*/ 374650 h 316"/>
                <a:gd name="T4" fmla="*/ 1676400 w 1290"/>
                <a:gd name="T5" fmla="*/ 0 h 316"/>
                <a:gd name="T6" fmla="*/ 2047875 w 1290"/>
                <a:gd name="T7" fmla="*/ 127000 h 316"/>
                <a:gd name="T8" fmla="*/ 371475 w 1290"/>
                <a:gd name="T9" fmla="*/ 50165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6">
                  <a:moveTo>
                    <a:pt x="234" y="316"/>
                  </a:moveTo>
                  <a:lnTo>
                    <a:pt x="0" y="236"/>
                  </a:lnTo>
                  <a:lnTo>
                    <a:pt x="1056" y="0"/>
                  </a:lnTo>
                  <a:lnTo>
                    <a:pt x="1290" y="80"/>
                  </a:lnTo>
                  <a:lnTo>
                    <a:pt x="234" y="316"/>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grpSp>
          <p:nvGrpSpPr>
            <p:cNvPr id="4117" name="Group 48"/>
            <p:cNvGrpSpPr>
              <a:grpSpLocks/>
            </p:cNvGrpSpPr>
            <p:nvPr/>
          </p:nvGrpSpPr>
          <p:grpSpPr bwMode="auto">
            <a:xfrm>
              <a:off x="2168525" y="3335338"/>
              <a:ext cx="2411413" cy="1508125"/>
              <a:chOff x="2168525" y="3335338"/>
              <a:chExt cx="2411413" cy="1508125"/>
            </a:xfrm>
          </p:grpSpPr>
          <p:sp>
            <p:nvSpPr>
              <p:cNvPr id="4118" name="Freeform 21"/>
              <p:cNvSpPr>
                <a:spLocks/>
              </p:cNvSpPr>
              <p:nvPr/>
            </p:nvSpPr>
            <p:spPr bwMode="auto">
              <a:xfrm>
                <a:off x="3844925" y="3444875"/>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sp>
            <p:nvSpPr>
              <p:cNvPr id="22" name="Freeform 22"/>
              <p:cNvSpPr>
                <a:spLocks/>
              </p:cNvSpPr>
              <p:nvPr/>
            </p:nvSpPr>
            <p:spPr bwMode="auto">
              <a:xfrm>
                <a:off x="2532063" y="3819525"/>
                <a:ext cx="371475" cy="622300"/>
              </a:xfrm>
              <a:custGeom>
                <a:avLst/>
                <a:gdLst>
                  <a:gd name="T0" fmla="*/ 234 w 234"/>
                  <a:gd name="T1" fmla="*/ 392 h 392"/>
                  <a:gd name="T2" fmla="*/ 0 w 234"/>
                  <a:gd name="T3" fmla="*/ 312 h 392"/>
                  <a:gd name="T4" fmla="*/ 0 w 234"/>
                  <a:gd name="T5" fmla="*/ 0 h 392"/>
                  <a:gd name="T6" fmla="*/ 234 w 234"/>
                  <a:gd name="T7" fmla="*/ 80 h 392"/>
                  <a:gd name="T8" fmla="*/ 234 w 234"/>
                  <a:gd name="T9" fmla="*/ 392 h 392"/>
                </a:gdLst>
                <a:ahLst/>
                <a:cxnLst>
                  <a:cxn ang="0">
                    <a:pos x="T0" y="T1"/>
                  </a:cxn>
                  <a:cxn ang="0">
                    <a:pos x="T2" y="T3"/>
                  </a:cxn>
                  <a:cxn ang="0">
                    <a:pos x="T4" y="T5"/>
                  </a:cxn>
                  <a:cxn ang="0">
                    <a:pos x="T6" y="T7"/>
                  </a:cxn>
                  <a:cxn ang="0">
                    <a:pos x="T8" y="T9"/>
                  </a:cxn>
                </a:cxnLst>
                <a:rect l="0" t="0" r="r" b="b"/>
                <a:pathLst>
                  <a:path w="234" h="392">
                    <a:moveTo>
                      <a:pt x="234" y="392"/>
                    </a:moveTo>
                    <a:lnTo>
                      <a:pt x="0" y="312"/>
                    </a:lnTo>
                    <a:lnTo>
                      <a:pt x="0" y="0"/>
                    </a:lnTo>
                    <a:lnTo>
                      <a:pt x="234" y="80"/>
                    </a:lnTo>
                    <a:lnTo>
                      <a:pt x="234" y="392"/>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0" name="Freeform 23"/>
              <p:cNvSpPr>
                <a:spLocks/>
              </p:cNvSpPr>
              <p:nvPr/>
            </p:nvSpPr>
            <p:spPr bwMode="auto">
              <a:xfrm>
                <a:off x="2168525" y="4314825"/>
                <a:ext cx="731838" cy="206375"/>
              </a:xfrm>
              <a:custGeom>
                <a:avLst/>
                <a:gdLst>
                  <a:gd name="T0" fmla="*/ 368300 w 461"/>
                  <a:gd name="T1" fmla="*/ 206375 h 130"/>
                  <a:gd name="T2" fmla="*/ 0 w 461"/>
                  <a:gd name="T3" fmla="*/ 77788 h 130"/>
                  <a:gd name="T4" fmla="*/ 363538 w 461"/>
                  <a:gd name="T5" fmla="*/ 0 h 130"/>
                  <a:gd name="T6" fmla="*/ 731838 w 461"/>
                  <a:gd name="T7" fmla="*/ 127000 h 130"/>
                  <a:gd name="T8" fmla="*/ 368300 w 461"/>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1" h="130">
                    <a:moveTo>
                      <a:pt x="232" y="130"/>
                    </a:moveTo>
                    <a:lnTo>
                      <a:pt x="0" y="49"/>
                    </a:lnTo>
                    <a:lnTo>
                      <a:pt x="229" y="0"/>
                    </a:lnTo>
                    <a:lnTo>
                      <a:pt x="461" y="80"/>
                    </a:lnTo>
                    <a:lnTo>
                      <a:pt x="232" y="130"/>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sp>
            <p:nvSpPr>
              <p:cNvPr id="24" name="Freeform 24"/>
              <p:cNvSpPr>
                <a:spLocks/>
              </p:cNvSpPr>
              <p:nvPr/>
            </p:nvSpPr>
            <p:spPr bwMode="auto">
              <a:xfrm>
                <a:off x="2168525" y="4392613"/>
                <a:ext cx="371475" cy="450850"/>
              </a:xfrm>
              <a:custGeom>
                <a:avLst/>
                <a:gdLst>
                  <a:gd name="T0" fmla="*/ 234 w 234"/>
                  <a:gd name="T1" fmla="*/ 284 h 284"/>
                  <a:gd name="T2" fmla="*/ 0 w 234"/>
                  <a:gd name="T3" fmla="*/ 203 h 284"/>
                  <a:gd name="T4" fmla="*/ 0 w 234"/>
                  <a:gd name="T5" fmla="*/ 0 h 284"/>
                  <a:gd name="T6" fmla="*/ 234 w 234"/>
                  <a:gd name="T7" fmla="*/ 81 h 284"/>
                  <a:gd name="T8" fmla="*/ 234 w 234"/>
                  <a:gd name="T9" fmla="*/ 284 h 284"/>
                </a:gdLst>
                <a:ahLst/>
                <a:cxnLst>
                  <a:cxn ang="0">
                    <a:pos x="T0" y="T1"/>
                  </a:cxn>
                  <a:cxn ang="0">
                    <a:pos x="T2" y="T3"/>
                  </a:cxn>
                  <a:cxn ang="0">
                    <a:pos x="T4" y="T5"/>
                  </a:cxn>
                  <a:cxn ang="0">
                    <a:pos x="T6" y="T7"/>
                  </a:cxn>
                  <a:cxn ang="0">
                    <a:pos x="T8" y="T9"/>
                  </a:cxn>
                </a:cxnLst>
                <a:rect l="0" t="0" r="r" b="b"/>
                <a:pathLst>
                  <a:path w="234" h="284">
                    <a:moveTo>
                      <a:pt x="234" y="284"/>
                    </a:moveTo>
                    <a:lnTo>
                      <a:pt x="0" y="203"/>
                    </a:lnTo>
                    <a:lnTo>
                      <a:pt x="0" y="0"/>
                    </a:lnTo>
                    <a:lnTo>
                      <a:pt x="234" y="81"/>
                    </a:lnTo>
                    <a:lnTo>
                      <a:pt x="234" y="284"/>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25" name="Freeform 25"/>
              <p:cNvSpPr>
                <a:spLocks/>
              </p:cNvSpPr>
              <p:nvPr/>
            </p:nvSpPr>
            <p:spPr bwMode="auto">
              <a:xfrm>
                <a:off x="2168525" y="3582988"/>
                <a:ext cx="371475" cy="446087"/>
              </a:xfrm>
              <a:custGeom>
                <a:avLst/>
                <a:gdLst>
                  <a:gd name="T0" fmla="*/ 234 w 234"/>
                  <a:gd name="T1" fmla="*/ 281 h 281"/>
                  <a:gd name="T2" fmla="*/ 0 w 234"/>
                  <a:gd name="T3" fmla="*/ 201 h 281"/>
                  <a:gd name="T4" fmla="*/ 0 w 234"/>
                  <a:gd name="T5" fmla="*/ 0 h 281"/>
                  <a:gd name="T6" fmla="*/ 234 w 234"/>
                  <a:gd name="T7" fmla="*/ 80 h 281"/>
                  <a:gd name="T8" fmla="*/ 234 w 234"/>
                  <a:gd name="T9" fmla="*/ 281 h 281"/>
                </a:gdLst>
                <a:ahLst/>
                <a:cxnLst>
                  <a:cxn ang="0">
                    <a:pos x="T0" y="T1"/>
                  </a:cxn>
                  <a:cxn ang="0">
                    <a:pos x="T2" y="T3"/>
                  </a:cxn>
                  <a:cxn ang="0">
                    <a:pos x="T4" y="T5"/>
                  </a:cxn>
                  <a:cxn ang="0">
                    <a:pos x="T6" y="T7"/>
                  </a:cxn>
                  <a:cxn ang="0">
                    <a:pos x="T8" y="T9"/>
                  </a:cxn>
                </a:cxnLst>
                <a:rect l="0" t="0" r="r" b="b"/>
                <a:pathLst>
                  <a:path w="234" h="281">
                    <a:moveTo>
                      <a:pt x="234" y="281"/>
                    </a:moveTo>
                    <a:lnTo>
                      <a:pt x="0" y="201"/>
                    </a:lnTo>
                    <a:lnTo>
                      <a:pt x="0" y="0"/>
                    </a:lnTo>
                    <a:lnTo>
                      <a:pt x="234" y="80"/>
                    </a:lnTo>
                    <a:lnTo>
                      <a:pt x="234" y="281"/>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27" name="Freeform 27"/>
              <p:cNvSpPr>
                <a:spLocks/>
              </p:cNvSpPr>
              <p:nvPr/>
            </p:nvSpPr>
            <p:spPr bwMode="auto">
              <a:xfrm>
                <a:off x="2540000" y="3335338"/>
                <a:ext cx="2039938" cy="1508125"/>
              </a:xfrm>
              <a:custGeom>
                <a:avLst/>
                <a:gdLst>
                  <a:gd name="T0" fmla="*/ 1056 w 1285"/>
                  <a:gd name="T1" fmla="*/ 0 h 950"/>
                  <a:gd name="T2" fmla="*/ 1056 w 1285"/>
                  <a:gd name="T3" fmla="*/ 201 h 950"/>
                  <a:gd name="T4" fmla="*/ 1285 w 1285"/>
                  <a:gd name="T5" fmla="*/ 149 h 950"/>
                  <a:gd name="T6" fmla="*/ 1283 w 1285"/>
                  <a:gd name="T7" fmla="*/ 461 h 950"/>
                  <a:gd name="T8" fmla="*/ 1054 w 1285"/>
                  <a:gd name="T9" fmla="*/ 510 h 950"/>
                  <a:gd name="T10" fmla="*/ 1054 w 1285"/>
                  <a:gd name="T11" fmla="*/ 713 h 950"/>
                  <a:gd name="T12" fmla="*/ 0 w 1285"/>
                  <a:gd name="T13" fmla="*/ 950 h 950"/>
                  <a:gd name="T14" fmla="*/ 0 w 1285"/>
                  <a:gd name="T15" fmla="*/ 747 h 950"/>
                  <a:gd name="T16" fmla="*/ 229 w 1285"/>
                  <a:gd name="T17" fmla="*/ 697 h 950"/>
                  <a:gd name="T18" fmla="*/ 229 w 1285"/>
                  <a:gd name="T19" fmla="*/ 385 h 950"/>
                  <a:gd name="T20" fmla="*/ 0 w 1285"/>
                  <a:gd name="T21" fmla="*/ 437 h 950"/>
                  <a:gd name="T22" fmla="*/ 0 w 1285"/>
                  <a:gd name="T23" fmla="*/ 236 h 950"/>
                  <a:gd name="T24" fmla="*/ 1056 w 1285"/>
                  <a:gd name="T25"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950">
                    <a:moveTo>
                      <a:pt x="1056" y="0"/>
                    </a:moveTo>
                    <a:lnTo>
                      <a:pt x="1056" y="201"/>
                    </a:lnTo>
                    <a:lnTo>
                      <a:pt x="1285" y="149"/>
                    </a:lnTo>
                    <a:lnTo>
                      <a:pt x="1283" y="461"/>
                    </a:lnTo>
                    <a:lnTo>
                      <a:pt x="1054" y="510"/>
                    </a:lnTo>
                    <a:lnTo>
                      <a:pt x="1054" y="713"/>
                    </a:lnTo>
                    <a:lnTo>
                      <a:pt x="0" y="950"/>
                    </a:lnTo>
                    <a:lnTo>
                      <a:pt x="0" y="747"/>
                    </a:lnTo>
                    <a:lnTo>
                      <a:pt x="229" y="697"/>
                    </a:lnTo>
                    <a:lnTo>
                      <a:pt x="229" y="385"/>
                    </a:lnTo>
                    <a:lnTo>
                      <a:pt x="0" y="437"/>
                    </a:lnTo>
                    <a:lnTo>
                      <a:pt x="0" y="236"/>
                    </a:lnTo>
                    <a:lnTo>
                      <a:pt x="1056" y="0"/>
                    </a:lnTo>
                    <a:close/>
                  </a:path>
                </a:pathLst>
              </a:custGeom>
              <a:gradFill flip="none" rotWithShape="1">
                <a:gsLst>
                  <a:gs pos="100000">
                    <a:srgbClr val="043E72"/>
                  </a:gs>
                  <a:gs pos="0">
                    <a:srgbClr val="0560B3"/>
                  </a:gs>
                </a:gsLst>
                <a:lin ang="5400000" scaled="0"/>
                <a:tileRect/>
              </a:gra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grpSp>
      <p:grpSp>
        <p:nvGrpSpPr>
          <p:cNvPr id="4103" name="Group 47"/>
          <p:cNvGrpSpPr>
            <a:grpSpLocks/>
          </p:cNvGrpSpPr>
          <p:nvPr/>
        </p:nvGrpSpPr>
        <p:grpSpPr bwMode="auto">
          <a:xfrm>
            <a:off x="307975" y="3703638"/>
            <a:ext cx="2047875" cy="1555750"/>
            <a:chOff x="307975" y="3703638"/>
            <a:chExt cx="2047876" cy="1555750"/>
          </a:xfrm>
        </p:grpSpPr>
        <p:sp>
          <p:nvSpPr>
            <p:cNvPr id="4112" name="Freeform 28"/>
            <p:cNvSpPr>
              <a:spLocks/>
            </p:cNvSpPr>
            <p:nvPr/>
          </p:nvSpPr>
          <p:spPr bwMode="auto">
            <a:xfrm>
              <a:off x="1620838" y="3943350"/>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29" name="Freeform 29"/>
            <p:cNvSpPr>
              <a:spLocks/>
            </p:cNvSpPr>
            <p:nvPr/>
          </p:nvSpPr>
          <p:spPr bwMode="auto">
            <a:xfrm>
              <a:off x="307975" y="3998913"/>
              <a:ext cx="371475" cy="1260475"/>
            </a:xfrm>
            <a:custGeom>
              <a:avLst/>
              <a:gdLst>
                <a:gd name="T0" fmla="*/ 232 w 234"/>
                <a:gd name="T1" fmla="*/ 794 h 794"/>
                <a:gd name="T2" fmla="*/ 0 w 234"/>
                <a:gd name="T3" fmla="*/ 714 h 794"/>
                <a:gd name="T4" fmla="*/ 0 w 234"/>
                <a:gd name="T5" fmla="*/ 0 h 794"/>
                <a:gd name="T6" fmla="*/ 234 w 234"/>
                <a:gd name="T7" fmla="*/ 81 h 794"/>
                <a:gd name="T8" fmla="*/ 232 w 234"/>
                <a:gd name="T9" fmla="*/ 794 h 794"/>
              </a:gdLst>
              <a:ahLst/>
              <a:cxnLst>
                <a:cxn ang="0">
                  <a:pos x="T0" y="T1"/>
                </a:cxn>
                <a:cxn ang="0">
                  <a:pos x="T2" y="T3"/>
                </a:cxn>
                <a:cxn ang="0">
                  <a:pos x="T4" y="T5"/>
                </a:cxn>
                <a:cxn ang="0">
                  <a:pos x="T6" y="T7"/>
                </a:cxn>
                <a:cxn ang="0">
                  <a:pos x="T8" y="T9"/>
                </a:cxn>
              </a:cxnLst>
              <a:rect l="0" t="0" r="r" b="b"/>
              <a:pathLst>
                <a:path w="234" h="794">
                  <a:moveTo>
                    <a:pt x="232" y="794"/>
                  </a:moveTo>
                  <a:lnTo>
                    <a:pt x="0" y="714"/>
                  </a:lnTo>
                  <a:lnTo>
                    <a:pt x="0" y="0"/>
                  </a:lnTo>
                  <a:lnTo>
                    <a:pt x="234" y="81"/>
                  </a:lnTo>
                  <a:lnTo>
                    <a:pt x="232" y="794"/>
                  </a:lnTo>
                  <a:close/>
                </a:path>
              </a:pathLst>
            </a:custGeom>
            <a:solidFill>
              <a:srgbClr val="08A7EE"/>
            </a:solidFill>
            <a:ln w="9525" cap="flat" cmpd="sng" algn="ctr">
              <a:solidFill>
                <a:srgbClr val="0195F9"/>
              </a:solidFill>
              <a:prstDash val="solid"/>
              <a:round/>
              <a:headEnd type="none" w="med" len="med"/>
              <a:tailEnd type="none" w="med" len="med"/>
            </a:ln>
            <a:effectLst>
              <a:outerShdw blurRad="38100" dist="25400" dir="5400000" algn="t" rotWithShape="0">
                <a:srgbClr val="000000">
                  <a:alpha val="26667"/>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14" name="Freeform 30"/>
            <p:cNvSpPr>
              <a:spLocks/>
            </p:cNvSpPr>
            <p:nvPr/>
          </p:nvSpPr>
          <p:spPr bwMode="auto">
            <a:xfrm>
              <a:off x="307975" y="3703638"/>
              <a:ext cx="1684338" cy="423863"/>
            </a:xfrm>
            <a:custGeom>
              <a:avLst/>
              <a:gdLst>
                <a:gd name="T0" fmla="*/ 371475 w 1061"/>
                <a:gd name="T1" fmla="*/ 423863 h 267"/>
                <a:gd name="T2" fmla="*/ 0 w 1061"/>
                <a:gd name="T3" fmla="*/ 295275 h 267"/>
                <a:gd name="T4" fmla="*/ 1312863 w 1061"/>
                <a:gd name="T5" fmla="*/ 0 h 267"/>
                <a:gd name="T6" fmla="*/ 1684338 w 1061"/>
                <a:gd name="T7" fmla="*/ 127000 h 267"/>
                <a:gd name="T8" fmla="*/ 371475 w 1061"/>
                <a:gd name="T9" fmla="*/ 423863 h 2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1" h="267">
                  <a:moveTo>
                    <a:pt x="234" y="267"/>
                  </a:moveTo>
                  <a:lnTo>
                    <a:pt x="0" y="186"/>
                  </a:lnTo>
                  <a:lnTo>
                    <a:pt x="827" y="0"/>
                  </a:lnTo>
                  <a:lnTo>
                    <a:pt x="1061" y="80"/>
                  </a:lnTo>
                  <a:lnTo>
                    <a:pt x="234" y="267"/>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31" name="Freeform 31"/>
            <p:cNvSpPr>
              <a:spLocks/>
            </p:cNvSpPr>
            <p:nvPr/>
          </p:nvSpPr>
          <p:spPr bwMode="auto">
            <a:xfrm>
              <a:off x="679450" y="3830638"/>
              <a:ext cx="1676401" cy="1428750"/>
            </a:xfrm>
            <a:custGeom>
              <a:avLst/>
              <a:gdLst>
                <a:gd name="T0" fmla="*/ 827 w 1056"/>
                <a:gd name="T1" fmla="*/ 0 h 900"/>
                <a:gd name="T2" fmla="*/ 827 w 1056"/>
                <a:gd name="T3" fmla="*/ 203 h 900"/>
                <a:gd name="T4" fmla="*/ 1056 w 1056"/>
                <a:gd name="T5" fmla="*/ 151 h 900"/>
                <a:gd name="T6" fmla="*/ 1056 w 1056"/>
                <a:gd name="T7" fmla="*/ 461 h 900"/>
                <a:gd name="T8" fmla="*/ 827 w 1056"/>
                <a:gd name="T9" fmla="*/ 512 h 900"/>
                <a:gd name="T10" fmla="*/ 827 w 1056"/>
                <a:gd name="T11" fmla="*/ 713 h 900"/>
                <a:gd name="T12" fmla="*/ 0 w 1056"/>
                <a:gd name="T13" fmla="*/ 900 h 900"/>
                <a:gd name="T14" fmla="*/ 0 w 1056"/>
                <a:gd name="T15" fmla="*/ 187 h 900"/>
                <a:gd name="T16" fmla="*/ 827 w 1056"/>
                <a:gd name="T17"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900">
                  <a:moveTo>
                    <a:pt x="827" y="0"/>
                  </a:moveTo>
                  <a:lnTo>
                    <a:pt x="827" y="203"/>
                  </a:lnTo>
                  <a:lnTo>
                    <a:pt x="1056" y="151"/>
                  </a:lnTo>
                  <a:lnTo>
                    <a:pt x="1056" y="461"/>
                  </a:lnTo>
                  <a:lnTo>
                    <a:pt x="827" y="512"/>
                  </a:lnTo>
                  <a:lnTo>
                    <a:pt x="827" y="713"/>
                  </a:lnTo>
                  <a:lnTo>
                    <a:pt x="0" y="900"/>
                  </a:lnTo>
                  <a:lnTo>
                    <a:pt x="0" y="187"/>
                  </a:lnTo>
                  <a:lnTo>
                    <a:pt x="827" y="0"/>
                  </a:lnTo>
                  <a:close/>
                </a:path>
              </a:pathLst>
            </a:custGeom>
            <a:gradFill flip="none" rotWithShape="1">
              <a:gsLst>
                <a:gs pos="0">
                  <a:srgbClr val="037AB5"/>
                </a:gs>
                <a:gs pos="100000">
                  <a:srgbClr val="08A7EE">
                    <a:lumMod val="100000"/>
                  </a:srgbClr>
                </a:gs>
              </a:gsLst>
              <a:lin ang="16200000" scaled="0"/>
              <a:tileRect/>
            </a:gradFill>
            <a:ln w="9525" cap="flat" cmpd="sng" algn="ctr">
              <a:solidFill>
                <a:srgbClr val="0195F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cxnSp>
        <p:nvCxnSpPr>
          <p:cNvPr id="43" name="Straight Arrow Connector 42"/>
          <p:cNvCxnSpPr/>
          <p:nvPr/>
        </p:nvCxnSpPr>
        <p:spPr bwMode="auto">
          <a:xfrm>
            <a:off x="1425575" y="3090863"/>
            <a:ext cx="0" cy="1430337"/>
          </a:xfrm>
          <a:prstGeom prst="straightConnector1">
            <a:avLst/>
          </a:prstGeom>
          <a:solidFill>
            <a:srgbClr val="4F81BD"/>
          </a:solidFill>
          <a:ln w="19050" cap="flat" cmpd="sng" algn="ctr">
            <a:solidFill>
              <a:srgbClr val="9B9B9B"/>
            </a:solidFill>
            <a:prstDash val="solid"/>
            <a:round/>
            <a:headEnd type="none" w="med" len="med"/>
            <a:tailEnd type="oval"/>
          </a:ln>
          <a:effectLst>
            <a:outerShdw blurRad="12700" dist="12700" dir="5400000" algn="t" rotWithShape="0">
              <a:srgbClr val="000000">
                <a:alpha val="49804"/>
              </a:srgbClr>
            </a:outerShdw>
          </a:effectLst>
        </p:spPr>
      </p:cxnSp>
      <p:sp>
        <p:nvSpPr>
          <p:cNvPr id="4105" name="TextBox 43"/>
          <p:cNvSpPr txBox="1">
            <a:spLocks noChangeArrowheads="1"/>
          </p:cNvSpPr>
          <p:nvPr/>
        </p:nvSpPr>
        <p:spPr bwMode="auto">
          <a:xfrm>
            <a:off x="77788" y="2369661"/>
            <a:ext cx="2695575" cy="738664"/>
          </a:xfrm>
          <a:prstGeom prst="rect">
            <a:avLst/>
          </a:prstGeom>
          <a:solidFill>
            <a:srgbClr val="FFFFFF">
              <a:alpha val="65098"/>
            </a:srgbClr>
          </a:solidFill>
          <a:ln>
            <a:noFill/>
          </a:ln>
        </p:spPr>
        <p:txBody>
          <a:bodyPr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“Are you ready/surprised?”</a:t>
            </a:r>
            <a:endParaRPr lang="en-US" altLang="en-US" sz="2400" dirty="0">
              <a:solidFill>
                <a:srgbClr val="525252"/>
              </a:solidFill>
              <a:latin typeface="Arial" pitchFamily="34" charset="0"/>
            </a:endParaRPr>
          </a:p>
        </p:txBody>
      </p:sp>
      <p:cxnSp>
        <p:nvCxnSpPr>
          <p:cNvPr id="45" name="Straight Arrow Connector 44"/>
          <p:cNvCxnSpPr/>
          <p:nvPr/>
        </p:nvCxnSpPr>
        <p:spPr bwMode="auto">
          <a:xfrm>
            <a:off x="3471863" y="4079875"/>
            <a:ext cx="0" cy="1430338"/>
          </a:xfrm>
          <a:prstGeom prst="straightConnector1">
            <a:avLst/>
          </a:prstGeom>
          <a:solidFill>
            <a:srgbClr val="4F81BD"/>
          </a:solidFill>
          <a:ln w="19050" cap="flat" cmpd="sng" algn="ctr">
            <a:solidFill>
              <a:srgbClr val="9B9B9B"/>
            </a:solidFill>
            <a:prstDash val="solid"/>
            <a:round/>
            <a:headEnd type="oval" w="med" len="med"/>
            <a:tailEnd type="none"/>
          </a:ln>
          <a:effectLst>
            <a:outerShdw blurRad="12700" dist="12700" dir="5400000" algn="t" rotWithShape="0">
              <a:srgbClr val="000000">
                <a:alpha val="49804"/>
              </a:srgbClr>
            </a:outerShdw>
          </a:effectLst>
        </p:spPr>
      </p:cxnSp>
      <p:sp>
        <p:nvSpPr>
          <p:cNvPr id="4107" name="TextBox 45"/>
          <p:cNvSpPr txBox="1">
            <a:spLocks noChangeArrowheads="1"/>
          </p:cNvSpPr>
          <p:nvPr/>
        </p:nvSpPr>
        <p:spPr bwMode="auto">
          <a:xfrm>
            <a:off x="1985963" y="5510213"/>
            <a:ext cx="2979737" cy="369887"/>
          </a:xfrm>
          <a:prstGeom prst="rect">
            <a:avLst/>
          </a:prstGeom>
          <a:solidFill>
            <a:srgbClr val="FFFFFF">
              <a:alpha val="65098"/>
            </a:srgbClr>
          </a:solidFill>
          <a:ln>
            <a:noFill/>
          </a:ln>
        </p:spPr>
        <p:txBody>
          <a:bodyPr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“Give us advice!”</a:t>
            </a:r>
            <a:endParaRPr lang="en-US" altLang="en-US" sz="2400" dirty="0">
              <a:solidFill>
                <a:srgbClr val="525252"/>
              </a:solidFill>
              <a:latin typeface="Arial" pitchFamily="34" charset="0"/>
            </a:endParaRPr>
          </a:p>
        </p:txBody>
      </p:sp>
      <p:cxnSp>
        <p:nvCxnSpPr>
          <p:cNvPr id="47" name="Straight Arrow Connector 46"/>
          <p:cNvCxnSpPr/>
          <p:nvPr/>
        </p:nvCxnSpPr>
        <p:spPr bwMode="auto">
          <a:xfrm>
            <a:off x="5688013" y="2112963"/>
            <a:ext cx="0" cy="1431925"/>
          </a:xfrm>
          <a:prstGeom prst="straightConnector1">
            <a:avLst/>
          </a:prstGeom>
          <a:solidFill>
            <a:srgbClr val="4F81BD"/>
          </a:solidFill>
          <a:ln w="19050" cap="flat" cmpd="sng" algn="ctr">
            <a:solidFill>
              <a:srgbClr val="9B9B9B"/>
            </a:solidFill>
            <a:prstDash val="solid"/>
            <a:round/>
            <a:headEnd type="none" w="med" len="med"/>
            <a:tailEnd type="oval"/>
          </a:ln>
          <a:effectLst>
            <a:outerShdw blurRad="12700" dist="12700" dir="5400000" algn="t" rotWithShape="0">
              <a:srgbClr val="000000">
                <a:alpha val="49804"/>
              </a:srgbClr>
            </a:outerShdw>
          </a:effectLst>
        </p:spPr>
      </p:cxnSp>
      <p:sp>
        <p:nvSpPr>
          <p:cNvPr id="4109" name="TextBox 51"/>
          <p:cNvSpPr txBox="1">
            <a:spLocks noChangeArrowheads="1"/>
          </p:cNvSpPr>
          <p:nvPr/>
        </p:nvSpPr>
        <p:spPr bwMode="auto">
          <a:xfrm>
            <a:off x="4568429" y="1374299"/>
            <a:ext cx="2239168" cy="738664"/>
          </a:xfrm>
          <a:prstGeom prst="rect">
            <a:avLst/>
          </a:prstGeom>
          <a:solidFill>
            <a:srgbClr val="FFFFFF">
              <a:alpha val="65098"/>
            </a:srgbClr>
          </a:solidFill>
          <a:ln>
            <a:noFill/>
          </a:ln>
        </p:spPr>
        <p:txBody>
          <a:bodyPr wrap="square"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“What’s taking so long?”</a:t>
            </a:r>
            <a:endParaRPr lang="en-US" altLang="en-US" sz="2400" dirty="0">
              <a:solidFill>
                <a:srgbClr val="525252"/>
              </a:solidFill>
              <a:latin typeface="Arial" pitchFamily="34" charset="0"/>
            </a:endParaRPr>
          </a:p>
        </p:txBody>
      </p:sp>
      <p:sp>
        <p:nvSpPr>
          <p:cNvPr id="40" name="Oval 10"/>
          <p:cNvSpPr>
            <a:spLocks noChangeArrowheads="1"/>
          </p:cNvSpPr>
          <p:nvPr/>
        </p:nvSpPr>
        <p:spPr bwMode="auto">
          <a:xfrm>
            <a:off x="605851"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Before</a:t>
            </a:r>
            <a:endParaRPr lang="en-US" sz="2400" dirty="0">
              <a:latin typeface="Arial" charset="0"/>
              <a:cs typeface="+mn-cs"/>
            </a:endParaRPr>
          </a:p>
        </p:txBody>
      </p:sp>
      <p:sp>
        <p:nvSpPr>
          <p:cNvPr id="41" name="Oval 10"/>
          <p:cNvSpPr>
            <a:spLocks noChangeArrowheads="1"/>
          </p:cNvSpPr>
          <p:nvPr/>
        </p:nvSpPr>
        <p:spPr bwMode="auto">
          <a:xfrm>
            <a:off x="3977195"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During</a:t>
            </a:r>
            <a:endParaRPr lang="en-US" sz="2400" dirty="0">
              <a:latin typeface="Arial" charset="0"/>
              <a:cs typeface="+mn-cs"/>
            </a:endParaRPr>
          </a:p>
        </p:txBody>
      </p:sp>
      <p:sp>
        <p:nvSpPr>
          <p:cNvPr id="42" name="Oval 10"/>
          <p:cNvSpPr>
            <a:spLocks noChangeArrowheads="1"/>
          </p:cNvSpPr>
          <p:nvPr/>
        </p:nvSpPr>
        <p:spPr bwMode="auto">
          <a:xfrm>
            <a:off x="7348538"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After</a:t>
            </a:r>
            <a:endParaRPr lang="en-US" sz="2400" dirty="0">
              <a:latin typeface="Arial" charset="0"/>
              <a:cs typeface="+mn-cs"/>
            </a:endParaRPr>
          </a:p>
        </p:txBody>
      </p:sp>
      <p:sp>
        <p:nvSpPr>
          <p:cNvPr id="34"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18</a:t>
            </a:fld>
            <a:endParaRPr lang="en-US" dirty="0">
              <a:solidFill>
                <a:prstClr val="black">
                  <a:tint val="75000"/>
                </a:prstClr>
              </a:solidFill>
            </a:endParaRPr>
          </a:p>
        </p:txBody>
      </p:sp>
    </p:spTree>
    <p:extLst>
      <p:ext uri="{BB962C8B-B14F-4D97-AF65-F5344CB8AC3E}">
        <p14:creationId xmlns:p14="http://schemas.microsoft.com/office/powerpoint/2010/main" val="2730344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100" name="Group 50"/>
          <p:cNvGrpSpPr>
            <a:grpSpLocks/>
          </p:cNvGrpSpPr>
          <p:nvPr/>
        </p:nvGrpSpPr>
        <p:grpSpPr bwMode="auto">
          <a:xfrm>
            <a:off x="6613525" y="2209800"/>
            <a:ext cx="2051050" cy="1635125"/>
            <a:chOff x="6613525" y="2209800"/>
            <a:chExt cx="2051051" cy="1635126"/>
          </a:xfrm>
        </p:grpSpPr>
        <p:sp>
          <p:nvSpPr>
            <p:cNvPr id="8" name="Freeform 8"/>
            <p:cNvSpPr>
              <a:spLocks/>
            </p:cNvSpPr>
            <p:nvPr/>
          </p:nvSpPr>
          <p:spPr bwMode="auto">
            <a:xfrm>
              <a:off x="6977063" y="2825750"/>
              <a:ext cx="371475" cy="619125"/>
            </a:xfrm>
            <a:custGeom>
              <a:avLst/>
              <a:gdLst>
                <a:gd name="T0" fmla="*/ 234 w 234"/>
                <a:gd name="T1" fmla="*/ 390 h 390"/>
                <a:gd name="T2" fmla="*/ 0 w 234"/>
                <a:gd name="T3" fmla="*/ 312 h 390"/>
                <a:gd name="T4" fmla="*/ 0 w 234"/>
                <a:gd name="T5" fmla="*/ 0 h 390"/>
                <a:gd name="T6" fmla="*/ 234 w 234"/>
                <a:gd name="T7" fmla="*/ 80 h 390"/>
                <a:gd name="T8" fmla="*/ 234 w 234"/>
                <a:gd name="T9" fmla="*/ 390 h 390"/>
              </a:gdLst>
              <a:ahLst/>
              <a:cxnLst>
                <a:cxn ang="0">
                  <a:pos x="T0" y="T1"/>
                </a:cxn>
                <a:cxn ang="0">
                  <a:pos x="T2" y="T3"/>
                </a:cxn>
                <a:cxn ang="0">
                  <a:pos x="T4" y="T5"/>
                </a:cxn>
                <a:cxn ang="0">
                  <a:pos x="T6" y="T7"/>
                </a:cxn>
                <a:cxn ang="0">
                  <a:pos x="T8" y="T9"/>
                </a:cxn>
              </a:cxnLst>
              <a:rect l="0" t="0" r="r" b="b"/>
              <a:pathLst>
                <a:path w="234" h="390">
                  <a:moveTo>
                    <a:pt x="234" y="390"/>
                  </a:moveTo>
                  <a:lnTo>
                    <a:pt x="0" y="312"/>
                  </a:lnTo>
                  <a:lnTo>
                    <a:pt x="0" y="0"/>
                  </a:lnTo>
                  <a:lnTo>
                    <a:pt x="234" y="80"/>
                  </a:lnTo>
                  <a:lnTo>
                    <a:pt x="234" y="390"/>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32" name="Freeform 9"/>
            <p:cNvSpPr>
              <a:spLocks/>
            </p:cNvSpPr>
            <p:nvPr/>
          </p:nvSpPr>
          <p:spPr bwMode="auto">
            <a:xfrm>
              <a:off x="6613525" y="3321050"/>
              <a:ext cx="735013" cy="206375"/>
            </a:xfrm>
            <a:custGeom>
              <a:avLst/>
              <a:gdLst>
                <a:gd name="T0" fmla="*/ 369888 w 463"/>
                <a:gd name="T1" fmla="*/ 206375 h 130"/>
                <a:gd name="T2" fmla="*/ 0 w 463"/>
                <a:gd name="T3" fmla="*/ 77788 h 130"/>
                <a:gd name="T4" fmla="*/ 363538 w 463"/>
                <a:gd name="T5" fmla="*/ 0 h 130"/>
                <a:gd name="T6" fmla="*/ 735013 w 463"/>
                <a:gd name="T7" fmla="*/ 123825 h 130"/>
                <a:gd name="T8" fmla="*/ 369888 w 463"/>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0">
                  <a:moveTo>
                    <a:pt x="233" y="130"/>
                  </a:moveTo>
                  <a:lnTo>
                    <a:pt x="0" y="49"/>
                  </a:lnTo>
                  <a:lnTo>
                    <a:pt x="229" y="0"/>
                  </a:lnTo>
                  <a:lnTo>
                    <a:pt x="463" y="78"/>
                  </a:lnTo>
                  <a:lnTo>
                    <a:pt x="233" y="130"/>
                  </a:lnTo>
                  <a:close/>
                </a:path>
              </a:pathLst>
            </a:custGeom>
            <a:gradFill rotWithShape="0">
              <a:gsLst>
                <a:gs pos="0">
                  <a:srgbClr val="0199A1"/>
                </a:gs>
                <a:gs pos="99001">
                  <a:srgbClr val="01ABB3"/>
                </a:gs>
                <a:gs pos="100000">
                  <a:srgbClr val="01ABB3"/>
                </a:gs>
              </a:gsLst>
              <a:lin ang="5400000" scaled="1"/>
            </a:gradFill>
            <a:ln w="9525" cap="flat" cmpd="sng" algn="ctr">
              <a:solidFill>
                <a:srgbClr val="048C89"/>
              </a:solidFill>
              <a:prstDash val="solid"/>
              <a:round/>
              <a:headEnd type="none" w="med" len="med"/>
              <a:tailEnd type="none" w="med" len="med"/>
            </a:ln>
          </p:spPr>
          <p:txBody>
            <a:bodyPr lIns="82124" tIns="41061" rIns="82124" bIns="41061" anchor="ctr"/>
            <a:lstStyle/>
            <a:p>
              <a:endParaRPr lang="en-US"/>
            </a:p>
          </p:txBody>
        </p:sp>
        <p:sp>
          <p:nvSpPr>
            <p:cNvPr id="10" name="Freeform 10"/>
            <p:cNvSpPr>
              <a:spLocks/>
            </p:cNvSpPr>
            <p:nvPr/>
          </p:nvSpPr>
          <p:spPr bwMode="auto">
            <a:xfrm>
              <a:off x="6613525" y="3398839"/>
              <a:ext cx="369888" cy="446087"/>
            </a:xfrm>
            <a:custGeom>
              <a:avLst/>
              <a:gdLst>
                <a:gd name="T0" fmla="*/ 233 w 233"/>
                <a:gd name="T1" fmla="*/ 281 h 281"/>
                <a:gd name="T2" fmla="*/ 0 w 233"/>
                <a:gd name="T3" fmla="*/ 203 h 281"/>
                <a:gd name="T4" fmla="*/ 0 w 233"/>
                <a:gd name="T5" fmla="*/ 0 h 281"/>
                <a:gd name="T6" fmla="*/ 233 w 233"/>
                <a:gd name="T7" fmla="*/ 81 h 281"/>
                <a:gd name="T8" fmla="*/ 233 w 233"/>
                <a:gd name="T9" fmla="*/ 281 h 281"/>
              </a:gdLst>
              <a:ahLst/>
              <a:cxnLst>
                <a:cxn ang="0">
                  <a:pos x="T0" y="T1"/>
                </a:cxn>
                <a:cxn ang="0">
                  <a:pos x="T2" y="T3"/>
                </a:cxn>
                <a:cxn ang="0">
                  <a:pos x="T4" y="T5"/>
                </a:cxn>
                <a:cxn ang="0">
                  <a:pos x="T6" y="T7"/>
                </a:cxn>
                <a:cxn ang="0">
                  <a:pos x="T8" y="T9"/>
                </a:cxn>
              </a:cxnLst>
              <a:rect l="0" t="0" r="r" b="b"/>
              <a:pathLst>
                <a:path w="233" h="281">
                  <a:moveTo>
                    <a:pt x="233" y="281"/>
                  </a:moveTo>
                  <a:lnTo>
                    <a:pt x="0" y="203"/>
                  </a:lnTo>
                  <a:lnTo>
                    <a:pt x="0" y="0"/>
                  </a:lnTo>
                  <a:lnTo>
                    <a:pt x="233" y="81"/>
                  </a:lnTo>
                  <a:lnTo>
                    <a:pt x="233" y="281"/>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11" name="Freeform 11"/>
            <p:cNvSpPr>
              <a:spLocks/>
            </p:cNvSpPr>
            <p:nvPr/>
          </p:nvSpPr>
          <p:spPr bwMode="auto">
            <a:xfrm>
              <a:off x="6616700" y="2589213"/>
              <a:ext cx="366713" cy="446087"/>
            </a:xfrm>
            <a:custGeom>
              <a:avLst/>
              <a:gdLst>
                <a:gd name="T0" fmla="*/ 231 w 231"/>
                <a:gd name="T1" fmla="*/ 281 h 281"/>
                <a:gd name="T2" fmla="*/ 0 w 231"/>
                <a:gd name="T3" fmla="*/ 201 h 281"/>
                <a:gd name="T4" fmla="*/ 0 w 231"/>
                <a:gd name="T5" fmla="*/ 0 h 281"/>
                <a:gd name="T6" fmla="*/ 231 w 231"/>
                <a:gd name="T7" fmla="*/ 80 h 281"/>
                <a:gd name="T8" fmla="*/ 231 w 231"/>
                <a:gd name="T9" fmla="*/ 281 h 281"/>
              </a:gdLst>
              <a:ahLst/>
              <a:cxnLst>
                <a:cxn ang="0">
                  <a:pos x="T0" y="T1"/>
                </a:cxn>
                <a:cxn ang="0">
                  <a:pos x="T2" y="T3"/>
                </a:cxn>
                <a:cxn ang="0">
                  <a:pos x="T4" y="T5"/>
                </a:cxn>
                <a:cxn ang="0">
                  <a:pos x="T6" y="T7"/>
                </a:cxn>
                <a:cxn ang="0">
                  <a:pos x="T8" y="T9"/>
                </a:cxn>
              </a:cxnLst>
              <a:rect l="0" t="0" r="r" b="b"/>
              <a:pathLst>
                <a:path w="231" h="281">
                  <a:moveTo>
                    <a:pt x="231" y="281"/>
                  </a:moveTo>
                  <a:lnTo>
                    <a:pt x="0" y="201"/>
                  </a:lnTo>
                  <a:lnTo>
                    <a:pt x="0" y="0"/>
                  </a:lnTo>
                  <a:lnTo>
                    <a:pt x="231" y="80"/>
                  </a:lnTo>
                  <a:lnTo>
                    <a:pt x="231" y="281"/>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35" name="Freeform 12"/>
            <p:cNvSpPr>
              <a:spLocks/>
            </p:cNvSpPr>
            <p:nvPr/>
          </p:nvSpPr>
          <p:spPr bwMode="auto">
            <a:xfrm>
              <a:off x="6616700" y="2209800"/>
              <a:ext cx="2047875" cy="506413"/>
            </a:xfrm>
            <a:custGeom>
              <a:avLst/>
              <a:gdLst>
                <a:gd name="T0" fmla="*/ 366713 w 1290"/>
                <a:gd name="T1" fmla="*/ 506413 h 319"/>
                <a:gd name="T2" fmla="*/ 0 w 1290"/>
                <a:gd name="T3" fmla="*/ 379413 h 319"/>
                <a:gd name="T4" fmla="*/ 1676400 w 1290"/>
                <a:gd name="T5" fmla="*/ 0 h 319"/>
                <a:gd name="T6" fmla="*/ 2047875 w 1290"/>
                <a:gd name="T7" fmla="*/ 128588 h 319"/>
                <a:gd name="T8" fmla="*/ 366713 w 1290"/>
                <a:gd name="T9" fmla="*/ 506413 h 3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9">
                  <a:moveTo>
                    <a:pt x="231" y="319"/>
                  </a:moveTo>
                  <a:lnTo>
                    <a:pt x="0" y="239"/>
                  </a:lnTo>
                  <a:lnTo>
                    <a:pt x="1056" y="0"/>
                  </a:lnTo>
                  <a:lnTo>
                    <a:pt x="1290" y="81"/>
                  </a:lnTo>
                  <a:lnTo>
                    <a:pt x="231" y="319"/>
                  </a:lnTo>
                  <a:close/>
                </a:path>
              </a:pathLst>
            </a:custGeom>
            <a:gradFill rotWithShape="0">
              <a:gsLst>
                <a:gs pos="0">
                  <a:srgbClr val="0199A1"/>
                </a:gs>
                <a:gs pos="99001">
                  <a:srgbClr val="01ABB3"/>
                </a:gs>
                <a:gs pos="100000">
                  <a:srgbClr val="01ABB3"/>
                </a:gs>
              </a:gsLst>
              <a:lin ang="5400000" scaled="1"/>
            </a:gradFill>
            <a:ln w="9525" cap="flat" cmpd="sng" algn="ctr">
              <a:solidFill>
                <a:srgbClr val="048C89"/>
              </a:solidFill>
              <a:prstDash val="solid"/>
              <a:round/>
              <a:headEnd type="none" w="med" len="med"/>
              <a:tailEnd type="none" w="med" len="med"/>
            </a:ln>
          </p:spPr>
          <p:txBody>
            <a:bodyPr lIns="82124" tIns="41061" rIns="82124" bIns="41061" anchor="ctr"/>
            <a:lstStyle/>
            <a:p>
              <a:endParaRPr lang="en-US"/>
            </a:p>
          </p:txBody>
        </p:sp>
        <p:sp>
          <p:nvSpPr>
            <p:cNvPr id="13" name="Freeform 13"/>
            <p:cNvSpPr>
              <a:spLocks/>
            </p:cNvSpPr>
            <p:nvPr/>
          </p:nvSpPr>
          <p:spPr bwMode="auto">
            <a:xfrm>
              <a:off x="6983413" y="2338388"/>
              <a:ext cx="1681163" cy="1506538"/>
            </a:xfrm>
            <a:custGeom>
              <a:avLst/>
              <a:gdLst>
                <a:gd name="T0" fmla="*/ 1059 w 1059"/>
                <a:gd name="T1" fmla="*/ 0 h 949"/>
                <a:gd name="T2" fmla="*/ 1059 w 1059"/>
                <a:gd name="T3" fmla="*/ 713 h 949"/>
                <a:gd name="T4" fmla="*/ 0 w 1059"/>
                <a:gd name="T5" fmla="*/ 949 h 949"/>
                <a:gd name="T6" fmla="*/ 0 w 1059"/>
                <a:gd name="T7" fmla="*/ 749 h 949"/>
                <a:gd name="T8" fmla="*/ 230 w 1059"/>
                <a:gd name="T9" fmla="*/ 697 h 949"/>
                <a:gd name="T10" fmla="*/ 230 w 1059"/>
                <a:gd name="T11" fmla="*/ 387 h 949"/>
                <a:gd name="T12" fmla="*/ 0 w 1059"/>
                <a:gd name="T13" fmla="*/ 439 h 949"/>
                <a:gd name="T14" fmla="*/ 0 w 1059"/>
                <a:gd name="T15" fmla="*/ 238 h 949"/>
                <a:gd name="T16" fmla="*/ 1059 w 1059"/>
                <a:gd name="T17" fmla="*/ 0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9" h="949">
                  <a:moveTo>
                    <a:pt x="1059" y="0"/>
                  </a:moveTo>
                  <a:lnTo>
                    <a:pt x="1059" y="713"/>
                  </a:lnTo>
                  <a:lnTo>
                    <a:pt x="0" y="949"/>
                  </a:lnTo>
                  <a:lnTo>
                    <a:pt x="0" y="749"/>
                  </a:lnTo>
                  <a:lnTo>
                    <a:pt x="230" y="697"/>
                  </a:lnTo>
                  <a:lnTo>
                    <a:pt x="230" y="387"/>
                  </a:lnTo>
                  <a:lnTo>
                    <a:pt x="0" y="439"/>
                  </a:lnTo>
                  <a:lnTo>
                    <a:pt x="0" y="238"/>
                  </a:lnTo>
                  <a:lnTo>
                    <a:pt x="1059" y="0"/>
                  </a:lnTo>
                  <a:close/>
                </a:path>
              </a:pathLst>
            </a:custGeom>
            <a:gradFill>
              <a:gsLst>
                <a:gs pos="0">
                  <a:srgbClr val="0199A1"/>
                </a:gs>
                <a:gs pos="100000">
                  <a:srgbClr val="015E63"/>
                </a:gs>
              </a:gsLst>
              <a:lin ang="5400000" scaled="0"/>
            </a:gradFill>
            <a:ln w="9525" cap="flat" cmpd="sng" algn="ctr">
              <a:solidFill>
                <a:srgbClr val="048C8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grpSp>
        <p:nvGrpSpPr>
          <p:cNvPr id="4101" name="Group 49"/>
          <p:cNvGrpSpPr>
            <a:grpSpLocks/>
          </p:cNvGrpSpPr>
          <p:nvPr/>
        </p:nvGrpSpPr>
        <p:grpSpPr bwMode="auto">
          <a:xfrm>
            <a:off x="4392613" y="2709863"/>
            <a:ext cx="2411412" cy="1635125"/>
            <a:chOff x="4392613" y="2709863"/>
            <a:chExt cx="2411413" cy="1635125"/>
          </a:xfrm>
        </p:grpSpPr>
        <p:sp>
          <p:nvSpPr>
            <p:cNvPr id="4124" name="Freeform 14"/>
            <p:cNvSpPr>
              <a:spLocks/>
            </p:cNvSpPr>
            <p:nvPr/>
          </p:nvSpPr>
          <p:spPr bwMode="auto">
            <a:xfrm>
              <a:off x="6069013" y="2949575"/>
              <a:ext cx="735013" cy="206375"/>
            </a:xfrm>
            <a:custGeom>
              <a:avLst/>
              <a:gdLst>
                <a:gd name="T0" fmla="*/ 371475 w 463"/>
                <a:gd name="T1" fmla="*/ 206375 h 130"/>
                <a:gd name="T2" fmla="*/ 0 w 463"/>
                <a:gd name="T3" fmla="*/ 77788 h 130"/>
                <a:gd name="T4" fmla="*/ 363538 w 463"/>
                <a:gd name="T5" fmla="*/ 0 h 130"/>
                <a:gd name="T6" fmla="*/ 735013 w 463"/>
                <a:gd name="T7" fmla="*/ 127000 h 130"/>
                <a:gd name="T8" fmla="*/ 371475 w 463"/>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0">
                  <a:moveTo>
                    <a:pt x="234" y="130"/>
                  </a:moveTo>
                  <a:lnTo>
                    <a:pt x="0" y="49"/>
                  </a:lnTo>
                  <a:lnTo>
                    <a:pt x="229" y="0"/>
                  </a:lnTo>
                  <a:lnTo>
                    <a:pt x="463" y="80"/>
                  </a:lnTo>
                  <a:lnTo>
                    <a:pt x="234" y="130"/>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15" name="Freeform 15"/>
            <p:cNvSpPr>
              <a:spLocks/>
            </p:cNvSpPr>
            <p:nvPr/>
          </p:nvSpPr>
          <p:spPr bwMode="auto">
            <a:xfrm>
              <a:off x="4756150" y="3324225"/>
              <a:ext cx="371475" cy="619125"/>
            </a:xfrm>
            <a:custGeom>
              <a:avLst/>
              <a:gdLst>
                <a:gd name="T0" fmla="*/ 234 w 234"/>
                <a:gd name="T1" fmla="*/ 390 h 390"/>
                <a:gd name="T2" fmla="*/ 0 w 234"/>
                <a:gd name="T3" fmla="*/ 309 h 390"/>
                <a:gd name="T4" fmla="*/ 0 w 234"/>
                <a:gd name="T5" fmla="*/ 0 h 390"/>
                <a:gd name="T6" fmla="*/ 234 w 234"/>
                <a:gd name="T7" fmla="*/ 80 h 390"/>
                <a:gd name="T8" fmla="*/ 234 w 234"/>
                <a:gd name="T9" fmla="*/ 390 h 390"/>
              </a:gdLst>
              <a:ahLst/>
              <a:cxnLst>
                <a:cxn ang="0">
                  <a:pos x="T0" y="T1"/>
                </a:cxn>
                <a:cxn ang="0">
                  <a:pos x="T2" y="T3"/>
                </a:cxn>
                <a:cxn ang="0">
                  <a:pos x="T4" y="T5"/>
                </a:cxn>
                <a:cxn ang="0">
                  <a:pos x="T6" y="T7"/>
                </a:cxn>
                <a:cxn ang="0">
                  <a:pos x="T8" y="T9"/>
                </a:cxn>
              </a:cxnLst>
              <a:rect l="0" t="0" r="r" b="b"/>
              <a:pathLst>
                <a:path w="234" h="390">
                  <a:moveTo>
                    <a:pt x="234" y="390"/>
                  </a:moveTo>
                  <a:lnTo>
                    <a:pt x="0" y="309"/>
                  </a:lnTo>
                  <a:lnTo>
                    <a:pt x="0" y="0"/>
                  </a:lnTo>
                  <a:lnTo>
                    <a:pt x="234" y="80"/>
                  </a:lnTo>
                  <a:lnTo>
                    <a:pt x="234" y="390"/>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6" name="Freeform 16"/>
            <p:cNvSpPr>
              <a:spLocks/>
            </p:cNvSpPr>
            <p:nvPr/>
          </p:nvSpPr>
          <p:spPr bwMode="auto">
            <a:xfrm>
              <a:off x="4392613" y="3814763"/>
              <a:ext cx="735013" cy="211138"/>
            </a:xfrm>
            <a:custGeom>
              <a:avLst/>
              <a:gdLst>
                <a:gd name="T0" fmla="*/ 371475 w 463"/>
                <a:gd name="T1" fmla="*/ 211138 h 133"/>
                <a:gd name="T2" fmla="*/ 0 w 463"/>
                <a:gd name="T3" fmla="*/ 82550 h 133"/>
                <a:gd name="T4" fmla="*/ 363538 w 463"/>
                <a:gd name="T5" fmla="*/ 0 h 133"/>
                <a:gd name="T6" fmla="*/ 735013 w 463"/>
                <a:gd name="T7" fmla="*/ 128588 h 133"/>
                <a:gd name="T8" fmla="*/ 371475 w 463"/>
                <a:gd name="T9" fmla="*/ 211138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3">
                  <a:moveTo>
                    <a:pt x="234" y="133"/>
                  </a:moveTo>
                  <a:lnTo>
                    <a:pt x="0" y="52"/>
                  </a:lnTo>
                  <a:lnTo>
                    <a:pt x="229" y="0"/>
                  </a:lnTo>
                  <a:lnTo>
                    <a:pt x="463" y="81"/>
                  </a:lnTo>
                  <a:lnTo>
                    <a:pt x="234" y="133"/>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17" name="Freeform 17"/>
            <p:cNvSpPr>
              <a:spLocks/>
            </p:cNvSpPr>
            <p:nvPr/>
          </p:nvSpPr>
          <p:spPr bwMode="auto">
            <a:xfrm>
              <a:off x="4392613" y="3897313"/>
              <a:ext cx="371475" cy="447675"/>
            </a:xfrm>
            <a:custGeom>
              <a:avLst/>
              <a:gdLst>
                <a:gd name="T0" fmla="*/ 234 w 234"/>
                <a:gd name="T1" fmla="*/ 282 h 282"/>
                <a:gd name="T2" fmla="*/ 0 w 234"/>
                <a:gd name="T3" fmla="*/ 201 h 282"/>
                <a:gd name="T4" fmla="*/ 0 w 234"/>
                <a:gd name="T5" fmla="*/ 0 h 282"/>
                <a:gd name="T6" fmla="*/ 234 w 234"/>
                <a:gd name="T7" fmla="*/ 81 h 282"/>
                <a:gd name="T8" fmla="*/ 234 w 234"/>
                <a:gd name="T9" fmla="*/ 282 h 282"/>
              </a:gdLst>
              <a:ahLst/>
              <a:cxnLst>
                <a:cxn ang="0">
                  <a:pos x="T0" y="T1"/>
                </a:cxn>
                <a:cxn ang="0">
                  <a:pos x="T2" y="T3"/>
                </a:cxn>
                <a:cxn ang="0">
                  <a:pos x="T4" y="T5"/>
                </a:cxn>
                <a:cxn ang="0">
                  <a:pos x="T6" y="T7"/>
                </a:cxn>
                <a:cxn ang="0">
                  <a:pos x="T8" y="T9"/>
                </a:cxn>
              </a:cxnLst>
              <a:rect l="0" t="0" r="r" b="b"/>
              <a:pathLst>
                <a:path w="234" h="282">
                  <a:moveTo>
                    <a:pt x="234" y="282"/>
                  </a:moveTo>
                  <a:lnTo>
                    <a:pt x="0" y="201"/>
                  </a:lnTo>
                  <a:lnTo>
                    <a:pt x="0" y="0"/>
                  </a:lnTo>
                  <a:lnTo>
                    <a:pt x="234" y="81"/>
                  </a:lnTo>
                  <a:lnTo>
                    <a:pt x="234" y="282"/>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18" name="Freeform 18"/>
            <p:cNvSpPr>
              <a:spLocks/>
            </p:cNvSpPr>
            <p:nvPr/>
          </p:nvSpPr>
          <p:spPr bwMode="auto">
            <a:xfrm>
              <a:off x="4392613" y="3084513"/>
              <a:ext cx="371475" cy="446087"/>
            </a:xfrm>
            <a:custGeom>
              <a:avLst/>
              <a:gdLst>
                <a:gd name="T0" fmla="*/ 234 w 234"/>
                <a:gd name="T1" fmla="*/ 281 h 281"/>
                <a:gd name="T2" fmla="*/ 0 w 234"/>
                <a:gd name="T3" fmla="*/ 201 h 281"/>
                <a:gd name="T4" fmla="*/ 0 w 234"/>
                <a:gd name="T5" fmla="*/ 0 h 281"/>
                <a:gd name="T6" fmla="*/ 234 w 234"/>
                <a:gd name="T7" fmla="*/ 80 h 281"/>
                <a:gd name="T8" fmla="*/ 234 w 234"/>
                <a:gd name="T9" fmla="*/ 281 h 281"/>
              </a:gdLst>
              <a:ahLst/>
              <a:cxnLst>
                <a:cxn ang="0">
                  <a:pos x="T0" y="T1"/>
                </a:cxn>
                <a:cxn ang="0">
                  <a:pos x="T2" y="T3"/>
                </a:cxn>
                <a:cxn ang="0">
                  <a:pos x="T4" y="T5"/>
                </a:cxn>
                <a:cxn ang="0">
                  <a:pos x="T6" y="T7"/>
                </a:cxn>
                <a:cxn ang="0">
                  <a:pos x="T8" y="T9"/>
                </a:cxn>
              </a:cxnLst>
              <a:rect l="0" t="0" r="r" b="b"/>
              <a:pathLst>
                <a:path w="234" h="281">
                  <a:moveTo>
                    <a:pt x="234" y="281"/>
                  </a:moveTo>
                  <a:lnTo>
                    <a:pt x="0" y="201"/>
                  </a:lnTo>
                  <a:lnTo>
                    <a:pt x="0" y="0"/>
                  </a:lnTo>
                  <a:lnTo>
                    <a:pt x="234" y="80"/>
                  </a:lnTo>
                  <a:lnTo>
                    <a:pt x="234" y="281"/>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9" name="Freeform 19"/>
            <p:cNvSpPr>
              <a:spLocks/>
            </p:cNvSpPr>
            <p:nvPr/>
          </p:nvSpPr>
          <p:spPr bwMode="auto">
            <a:xfrm>
              <a:off x="4392613" y="2709863"/>
              <a:ext cx="2047875" cy="501650"/>
            </a:xfrm>
            <a:custGeom>
              <a:avLst/>
              <a:gdLst>
                <a:gd name="T0" fmla="*/ 371475 w 1290"/>
                <a:gd name="T1" fmla="*/ 501650 h 316"/>
                <a:gd name="T2" fmla="*/ 0 w 1290"/>
                <a:gd name="T3" fmla="*/ 374650 h 316"/>
                <a:gd name="T4" fmla="*/ 1676400 w 1290"/>
                <a:gd name="T5" fmla="*/ 0 h 316"/>
                <a:gd name="T6" fmla="*/ 2047875 w 1290"/>
                <a:gd name="T7" fmla="*/ 127000 h 316"/>
                <a:gd name="T8" fmla="*/ 371475 w 1290"/>
                <a:gd name="T9" fmla="*/ 50165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6">
                  <a:moveTo>
                    <a:pt x="234" y="316"/>
                  </a:moveTo>
                  <a:lnTo>
                    <a:pt x="0" y="236"/>
                  </a:lnTo>
                  <a:lnTo>
                    <a:pt x="1056" y="0"/>
                  </a:lnTo>
                  <a:lnTo>
                    <a:pt x="1290" y="80"/>
                  </a:lnTo>
                  <a:lnTo>
                    <a:pt x="234" y="316"/>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20" name="Freeform 20"/>
            <p:cNvSpPr>
              <a:spLocks/>
            </p:cNvSpPr>
            <p:nvPr/>
          </p:nvSpPr>
          <p:spPr bwMode="auto">
            <a:xfrm>
              <a:off x="4764088" y="2836863"/>
              <a:ext cx="2039938" cy="1508125"/>
            </a:xfrm>
            <a:custGeom>
              <a:avLst/>
              <a:gdLst>
                <a:gd name="T0" fmla="*/ 1056 w 1285"/>
                <a:gd name="T1" fmla="*/ 0 h 950"/>
                <a:gd name="T2" fmla="*/ 1056 w 1285"/>
                <a:gd name="T3" fmla="*/ 201 h 950"/>
                <a:gd name="T4" fmla="*/ 1285 w 1285"/>
                <a:gd name="T5" fmla="*/ 151 h 950"/>
                <a:gd name="T6" fmla="*/ 1285 w 1285"/>
                <a:gd name="T7" fmla="*/ 461 h 950"/>
                <a:gd name="T8" fmla="*/ 1056 w 1285"/>
                <a:gd name="T9" fmla="*/ 513 h 950"/>
                <a:gd name="T10" fmla="*/ 1056 w 1285"/>
                <a:gd name="T11" fmla="*/ 713 h 950"/>
                <a:gd name="T12" fmla="*/ 0 w 1285"/>
                <a:gd name="T13" fmla="*/ 950 h 950"/>
                <a:gd name="T14" fmla="*/ 0 w 1285"/>
                <a:gd name="T15" fmla="*/ 749 h 950"/>
                <a:gd name="T16" fmla="*/ 229 w 1285"/>
                <a:gd name="T17" fmla="*/ 697 h 950"/>
                <a:gd name="T18" fmla="*/ 229 w 1285"/>
                <a:gd name="T19" fmla="*/ 387 h 950"/>
                <a:gd name="T20" fmla="*/ 0 w 1285"/>
                <a:gd name="T21" fmla="*/ 437 h 950"/>
                <a:gd name="T22" fmla="*/ 0 w 1285"/>
                <a:gd name="T23" fmla="*/ 236 h 950"/>
                <a:gd name="T24" fmla="*/ 1056 w 1285"/>
                <a:gd name="T25"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950">
                  <a:moveTo>
                    <a:pt x="1056" y="0"/>
                  </a:moveTo>
                  <a:lnTo>
                    <a:pt x="1056" y="201"/>
                  </a:lnTo>
                  <a:lnTo>
                    <a:pt x="1285" y="151"/>
                  </a:lnTo>
                  <a:lnTo>
                    <a:pt x="1285" y="461"/>
                  </a:lnTo>
                  <a:lnTo>
                    <a:pt x="1056" y="513"/>
                  </a:lnTo>
                  <a:lnTo>
                    <a:pt x="1056" y="713"/>
                  </a:lnTo>
                  <a:lnTo>
                    <a:pt x="0" y="950"/>
                  </a:lnTo>
                  <a:lnTo>
                    <a:pt x="0" y="749"/>
                  </a:lnTo>
                  <a:lnTo>
                    <a:pt x="229" y="697"/>
                  </a:lnTo>
                  <a:lnTo>
                    <a:pt x="229" y="387"/>
                  </a:lnTo>
                  <a:lnTo>
                    <a:pt x="0" y="437"/>
                  </a:lnTo>
                  <a:lnTo>
                    <a:pt x="0" y="236"/>
                  </a:lnTo>
                  <a:lnTo>
                    <a:pt x="1056" y="0"/>
                  </a:lnTo>
                  <a:close/>
                </a:path>
              </a:pathLst>
            </a:custGeom>
            <a:gradFill flip="none" rotWithShape="1">
              <a:gsLst>
                <a:gs pos="0">
                  <a:srgbClr val="093667"/>
                </a:gs>
                <a:gs pos="100000">
                  <a:srgbClr val="011E39"/>
                </a:gs>
              </a:gsLst>
              <a:lin ang="5400000" scaled="0"/>
              <a:tileRect/>
            </a:gradFill>
            <a:ln>
              <a:solidFill>
                <a:srgbClr val="013253"/>
              </a:solidFill>
            </a:ln>
            <a:effectLst>
              <a:outerShdw blurRad="38100" dist="25400" dir="5400000" algn="ctr" rotWithShape="0">
                <a:srgbClr val="000000">
                  <a:alpha val="27000"/>
                </a:srgbClr>
              </a:outerShdw>
            </a:effectLst>
          </p:spPr>
          <p:txBody>
            <a:bodyPr/>
            <a:lstStyle/>
            <a:p>
              <a:pPr eaLnBrk="1" fontAlgn="auto" hangingPunct="1">
                <a:spcBef>
                  <a:spcPts val="0"/>
                </a:spcBef>
                <a:spcAft>
                  <a:spcPts val="0"/>
                </a:spcAft>
                <a:defRPr/>
              </a:pPr>
              <a:endParaRPr lang="en-US" dirty="0">
                <a:latin typeface="+mn-lt"/>
                <a:cs typeface="+mn-cs"/>
              </a:endParaRPr>
            </a:p>
          </p:txBody>
        </p:sp>
      </p:grpSp>
      <p:grpSp>
        <p:nvGrpSpPr>
          <p:cNvPr id="4102" name="Group 1"/>
          <p:cNvGrpSpPr>
            <a:grpSpLocks/>
          </p:cNvGrpSpPr>
          <p:nvPr/>
        </p:nvGrpSpPr>
        <p:grpSpPr bwMode="auto">
          <a:xfrm>
            <a:off x="2168525" y="3208338"/>
            <a:ext cx="2411413" cy="1635125"/>
            <a:chOff x="2168525" y="3208338"/>
            <a:chExt cx="2411413" cy="1635125"/>
          </a:xfrm>
        </p:grpSpPr>
        <p:sp>
          <p:nvSpPr>
            <p:cNvPr id="4116" name="Freeform 26"/>
            <p:cNvSpPr>
              <a:spLocks/>
            </p:cNvSpPr>
            <p:nvPr/>
          </p:nvSpPr>
          <p:spPr bwMode="auto">
            <a:xfrm>
              <a:off x="2168525" y="3208338"/>
              <a:ext cx="2047875" cy="501650"/>
            </a:xfrm>
            <a:custGeom>
              <a:avLst/>
              <a:gdLst>
                <a:gd name="T0" fmla="*/ 371475 w 1290"/>
                <a:gd name="T1" fmla="*/ 501650 h 316"/>
                <a:gd name="T2" fmla="*/ 0 w 1290"/>
                <a:gd name="T3" fmla="*/ 374650 h 316"/>
                <a:gd name="T4" fmla="*/ 1676400 w 1290"/>
                <a:gd name="T5" fmla="*/ 0 h 316"/>
                <a:gd name="T6" fmla="*/ 2047875 w 1290"/>
                <a:gd name="T7" fmla="*/ 127000 h 316"/>
                <a:gd name="T8" fmla="*/ 371475 w 1290"/>
                <a:gd name="T9" fmla="*/ 50165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6">
                  <a:moveTo>
                    <a:pt x="234" y="316"/>
                  </a:moveTo>
                  <a:lnTo>
                    <a:pt x="0" y="236"/>
                  </a:lnTo>
                  <a:lnTo>
                    <a:pt x="1056" y="0"/>
                  </a:lnTo>
                  <a:lnTo>
                    <a:pt x="1290" y="80"/>
                  </a:lnTo>
                  <a:lnTo>
                    <a:pt x="234" y="316"/>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grpSp>
          <p:nvGrpSpPr>
            <p:cNvPr id="4117" name="Group 48"/>
            <p:cNvGrpSpPr>
              <a:grpSpLocks/>
            </p:cNvGrpSpPr>
            <p:nvPr/>
          </p:nvGrpSpPr>
          <p:grpSpPr bwMode="auto">
            <a:xfrm>
              <a:off x="2168525" y="3335338"/>
              <a:ext cx="2411413" cy="1508125"/>
              <a:chOff x="2168525" y="3335338"/>
              <a:chExt cx="2411413" cy="1508125"/>
            </a:xfrm>
          </p:grpSpPr>
          <p:sp>
            <p:nvSpPr>
              <p:cNvPr id="4118" name="Freeform 21"/>
              <p:cNvSpPr>
                <a:spLocks/>
              </p:cNvSpPr>
              <p:nvPr/>
            </p:nvSpPr>
            <p:spPr bwMode="auto">
              <a:xfrm>
                <a:off x="3844925" y="3444875"/>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sp>
            <p:nvSpPr>
              <p:cNvPr id="22" name="Freeform 22"/>
              <p:cNvSpPr>
                <a:spLocks/>
              </p:cNvSpPr>
              <p:nvPr/>
            </p:nvSpPr>
            <p:spPr bwMode="auto">
              <a:xfrm>
                <a:off x="2532063" y="3819525"/>
                <a:ext cx="371475" cy="622300"/>
              </a:xfrm>
              <a:custGeom>
                <a:avLst/>
                <a:gdLst>
                  <a:gd name="T0" fmla="*/ 234 w 234"/>
                  <a:gd name="T1" fmla="*/ 392 h 392"/>
                  <a:gd name="T2" fmla="*/ 0 w 234"/>
                  <a:gd name="T3" fmla="*/ 312 h 392"/>
                  <a:gd name="T4" fmla="*/ 0 w 234"/>
                  <a:gd name="T5" fmla="*/ 0 h 392"/>
                  <a:gd name="T6" fmla="*/ 234 w 234"/>
                  <a:gd name="T7" fmla="*/ 80 h 392"/>
                  <a:gd name="T8" fmla="*/ 234 w 234"/>
                  <a:gd name="T9" fmla="*/ 392 h 392"/>
                </a:gdLst>
                <a:ahLst/>
                <a:cxnLst>
                  <a:cxn ang="0">
                    <a:pos x="T0" y="T1"/>
                  </a:cxn>
                  <a:cxn ang="0">
                    <a:pos x="T2" y="T3"/>
                  </a:cxn>
                  <a:cxn ang="0">
                    <a:pos x="T4" y="T5"/>
                  </a:cxn>
                  <a:cxn ang="0">
                    <a:pos x="T6" y="T7"/>
                  </a:cxn>
                  <a:cxn ang="0">
                    <a:pos x="T8" y="T9"/>
                  </a:cxn>
                </a:cxnLst>
                <a:rect l="0" t="0" r="r" b="b"/>
                <a:pathLst>
                  <a:path w="234" h="392">
                    <a:moveTo>
                      <a:pt x="234" y="392"/>
                    </a:moveTo>
                    <a:lnTo>
                      <a:pt x="0" y="312"/>
                    </a:lnTo>
                    <a:lnTo>
                      <a:pt x="0" y="0"/>
                    </a:lnTo>
                    <a:lnTo>
                      <a:pt x="234" y="80"/>
                    </a:lnTo>
                    <a:lnTo>
                      <a:pt x="234" y="392"/>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0" name="Freeform 23"/>
              <p:cNvSpPr>
                <a:spLocks/>
              </p:cNvSpPr>
              <p:nvPr/>
            </p:nvSpPr>
            <p:spPr bwMode="auto">
              <a:xfrm>
                <a:off x="2168525" y="4314825"/>
                <a:ext cx="731838" cy="206375"/>
              </a:xfrm>
              <a:custGeom>
                <a:avLst/>
                <a:gdLst>
                  <a:gd name="T0" fmla="*/ 368300 w 461"/>
                  <a:gd name="T1" fmla="*/ 206375 h 130"/>
                  <a:gd name="T2" fmla="*/ 0 w 461"/>
                  <a:gd name="T3" fmla="*/ 77788 h 130"/>
                  <a:gd name="T4" fmla="*/ 363538 w 461"/>
                  <a:gd name="T5" fmla="*/ 0 h 130"/>
                  <a:gd name="T6" fmla="*/ 731838 w 461"/>
                  <a:gd name="T7" fmla="*/ 127000 h 130"/>
                  <a:gd name="T8" fmla="*/ 368300 w 461"/>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1" h="130">
                    <a:moveTo>
                      <a:pt x="232" y="130"/>
                    </a:moveTo>
                    <a:lnTo>
                      <a:pt x="0" y="49"/>
                    </a:lnTo>
                    <a:lnTo>
                      <a:pt x="229" y="0"/>
                    </a:lnTo>
                    <a:lnTo>
                      <a:pt x="461" y="80"/>
                    </a:lnTo>
                    <a:lnTo>
                      <a:pt x="232" y="130"/>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sp>
            <p:nvSpPr>
              <p:cNvPr id="24" name="Freeform 24"/>
              <p:cNvSpPr>
                <a:spLocks/>
              </p:cNvSpPr>
              <p:nvPr/>
            </p:nvSpPr>
            <p:spPr bwMode="auto">
              <a:xfrm>
                <a:off x="2168525" y="4392613"/>
                <a:ext cx="371475" cy="450850"/>
              </a:xfrm>
              <a:custGeom>
                <a:avLst/>
                <a:gdLst>
                  <a:gd name="T0" fmla="*/ 234 w 234"/>
                  <a:gd name="T1" fmla="*/ 284 h 284"/>
                  <a:gd name="T2" fmla="*/ 0 w 234"/>
                  <a:gd name="T3" fmla="*/ 203 h 284"/>
                  <a:gd name="T4" fmla="*/ 0 w 234"/>
                  <a:gd name="T5" fmla="*/ 0 h 284"/>
                  <a:gd name="T6" fmla="*/ 234 w 234"/>
                  <a:gd name="T7" fmla="*/ 81 h 284"/>
                  <a:gd name="T8" fmla="*/ 234 w 234"/>
                  <a:gd name="T9" fmla="*/ 284 h 284"/>
                </a:gdLst>
                <a:ahLst/>
                <a:cxnLst>
                  <a:cxn ang="0">
                    <a:pos x="T0" y="T1"/>
                  </a:cxn>
                  <a:cxn ang="0">
                    <a:pos x="T2" y="T3"/>
                  </a:cxn>
                  <a:cxn ang="0">
                    <a:pos x="T4" y="T5"/>
                  </a:cxn>
                  <a:cxn ang="0">
                    <a:pos x="T6" y="T7"/>
                  </a:cxn>
                  <a:cxn ang="0">
                    <a:pos x="T8" y="T9"/>
                  </a:cxn>
                </a:cxnLst>
                <a:rect l="0" t="0" r="r" b="b"/>
                <a:pathLst>
                  <a:path w="234" h="284">
                    <a:moveTo>
                      <a:pt x="234" y="284"/>
                    </a:moveTo>
                    <a:lnTo>
                      <a:pt x="0" y="203"/>
                    </a:lnTo>
                    <a:lnTo>
                      <a:pt x="0" y="0"/>
                    </a:lnTo>
                    <a:lnTo>
                      <a:pt x="234" y="81"/>
                    </a:lnTo>
                    <a:lnTo>
                      <a:pt x="234" y="284"/>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25" name="Freeform 25"/>
              <p:cNvSpPr>
                <a:spLocks/>
              </p:cNvSpPr>
              <p:nvPr/>
            </p:nvSpPr>
            <p:spPr bwMode="auto">
              <a:xfrm>
                <a:off x="2168525" y="3582988"/>
                <a:ext cx="371475" cy="446087"/>
              </a:xfrm>
              <a:custGeom>
                <a:avLst/>
                <a:gdLst>
                  <a:gd name="T0" fmla="*/ 234 w 234"/>
                  <a:gd name="T1" fmla="*/ 281 h 281"/>
                  <a:gd name="T2" fmla="*/ 0 w 234"/>
                  <a:gd name="T3" fmla="*/ 201 h 281"/>
                  <a:gd name="T4" fmla="*/ 0 w 234"/>
                  <a:gd name="T5" fmla="*/ 0 h 281"/>
                  <a:gd name="T6" fmla="*/ 234 w 234"/>
                  <a:gd name="T7" fmla="*/ 80 h 281"/>
                  <a:gd name="T8" fmla="*/ 234 w 234"/>
                  <a:gd name="T9" fmla="*/ 281 h 281"/>
                </a:gdLst>
                <a:ahLst/>
                <a:cxnLst>
                  <a:cxn ang="0">
                    <a:pos x="T0" y="T1"/>
                  </a:cxn>
                  <a:cxn ang="0">
                    <a:pos x="T2" y="T3"/>
                  </a:cxn>
                  <a:cxn ang="0">
                    <a:pos x="T4" y="T5"/>
                  </a:cxn>
                  <a:cxn ang="0">
                    <a:pos x="T6" y="T7"/>
                  </a:cxn>
                  <a:cxn ang="0">
                    <a:pos x="T8" y="T9"/>
                  </a:cxn>
                </a:cxnLst>
                <a:rect l="0" t="0" r="r" b="b"/>
                <a:pathLst>
                  <a:path w="234" h="281">
                    <a:moveTo>
                      <a:pt x="234" y="281"/>
                    </a:moveTo>
                    <a:lnTo>
                      <a:pt x="0" y="201"/>
                    </a:lnTo>
                    <a:lnTo>
                      <a:pt x="0" y="0"/>
                    </a:lnTo>
                    <a:lnTo>
                      <a:pt x="234" y="80"/>
                    </a:lnTo>
                    <a:lnTo>
                      <a:pt x="234" y="281"/>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27" name="Freeform 27"/>
              <p:cNvSpPr>
                <a:spLocks/>
              </p:cNvSpPr>
              <p:nvPr/>
            </p:nvSpPr>
            <p:spPr bwMode="auto">
              <a:xfrm>
                <a:off x="2540000" y="3335338"/>
                <a:ext cx="2039938" cy="1508125"/>
              </a:xfrm>
              <a:custGeom>
                <a:avLst/>
                <a:gdLst>
                  <a:gd name="T0" fmla="*/ 1056 w 1285"/>
                  <a:gd name="T1" fmla="*/ 0 h 950"/>
                  <a:gd name="T2" fmla="*/ 1056 w 1285"/>
                  <a:gd name="T3" fmla="*/ 201 h 950"/>
                  <a:gd name="T4" fmla="*/ 1285 w 1285"/>
                  <a:gd name="T5" fmla="*/ 149 h 950"/>
                  <a:gd name="T6" fmla="*/ 1283 w 1285"/>
                  <a:gd name="T7" fmla="*/ 461 h 950"/>
                  <a:gd name="T8" fmla="*/ 1054 w 1285"/>
                  <a:gd name="T9" fmla="*/ 510 h 950"/>
                  <a:gd name="T10" fmla="*/ 1054 w 1285"/>
                  <a:gd name="T11" fmla="*/ 713 h 950"/>
                  <a:gd name="T12" fmla="*/ 0 w 1285"/>
                  <a:gd name="T13" fmla="*/ 950 h 950"/>
                  <a:gd name="T14" fmla="*/ 0 w 1285"/>
                  <a:gd name="T15" fmla="*/ 747 h 950"/>
                  <a:gd name="T16" fmla="*/ 229 w 1285"/>
                  <a:gd name="T17" fmla="*/ 697 h 950"/>
                  <a:gd name="T18" fmla="*/ 229 w 1285"/>
                  <a:gd name="T19" fmla="*/ 385 h 950"/>
                  <a:gd name="T20" fmla="*/ 0 w 1285"/>
                  <a:gd name="T21" fmla="*/ 437 h 950"/>
                  <a:gd name="T22" fmla="*/ 0 w 1285"/>
                  <a:gd name="T23" fmla="*/ 236 h 950"/>
                  <a:gd name="T24" fmla="*/ 1056 w 1285"/>
                  <a:gd name="T25"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950">
                    <a:moveTo>
                      <a:pt x="1056" y="0"/>
                    </a:moveTo>
                    <a:lnTo>
                      <a:pt x="1056" y="201"/>
                    </a:lnTo>
                    <a:lnTo>
                      <a:pt x="1285" y="149"/>
                    </a:lnTo>
                    <a:lnTo>
                      <a:pt x="1283" y="461"/>
                    </a:lnTo>
                    <a:lnTo>
                      <a:pt x="1054" y="510"/>
                    </a:lnTo>
                    <a:lnTo>
                      <a:pt x="1054" y="713"/>
                    </a:lnTo>
                    <a:lnTo>
                      <a:pt x="0" y="950"/>
                    </a:lnTo>
                    <a:lnTo>
                      <a:pt x="0" y="747"/>
                    </a:lnTo>
                    <a:lnTo>
                      <a:pt x="229" y="697"/>
                    </a:lnTo>
                    <a:lnTo>
                      <a:pt x="229" y="385"/>
                    </a:lnTo>
                    <a:lnTo>
                      <a:pt x="0" y="437"/>
                    </a:lnTo>
                    <a:lnTo>
                      <a:pt x="0" y="236"/>
                    </a:lnTo>
                    <a:lnTo>
                      <a:pt x="1056" y="0"/>
                    </a:lnTo>
                    <a:close/>
                  </a:path>
                </a:pathLst>
              </a:custGeom>
              <a:gradFill flip="none" rotWithShape="1">
                <a:gsLst>
                  <a:gs pos="100000">
                    <a:srgbClr val="043E72"/>
                  </a:gs>
                  <a:gs pos="0">
                    <a:srgbClr val="0560B3"/>
                  </a:gs>
                </a:gsLst>
                <a:lin ang="5400000" scaled="0"/>
                <a:tileRect/>
              </a:gra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grpSp>
      <p:grpSp>
        <p:nvGrpSpPr>
          <p:cNvPr id="4103" name="Group 47"/>
          <p:cNvGrpSpPr>
            <a:grpSpLocks/>
          </p:cNvGrpSpPr>
          <p:nvPr/>
        </p:nvGrpSpPr>
        <p:grpSpPr bwMode="auto">
          <a:xfrm>
            <a:off x="307975" y="3703638"/>
            <a:ext cx="2047875" cy="1555750"/>
            <a:chOff x="307975" y="3703638"/>
            <a:chExt cx="2047876" cy="1555750"/>
          </a:xfrm>
        </p:grpSpPr>
        <p:sp>
          <p:nvSpPr>
            <p:cNvPr id="4112" name="Freeform 28"/>
            <p:cNvSpPr>
              <a:spLocks/>
            </p:cNvSpPr>
            <p:nvPr/>
          </p:nvSpPr>
          <p:spPr bwMode="auto">
            <a:xfrm>
              <a:off x="1620838" y="3943350"/>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29" name="Freeform 29"/>
            <p:cNvSpPr>
              <a:spLocks/>
            </p:cNvSpPr>
            <p:nvPr/>
          </p:nvSpPr>
          <p:spPr bwMode="auto">
            <a:xfrm>
              <a:off x="307975" y="3998913"/>
              <a:ext cx="371475" cy="1260475"/>
            </a:xfrm>
            <a:custGeom>
              <a:avLst/>
              <a:gdLst>
                <a:gd name="T0" fmla="*/ 232 w 234"/>
                <a:gd name="T1" fmla="*/ 794 h 794"/>
                <a:gd name="T2" fmla="*/ 0 w 234"/>
                <a:gd name="T3" fmla="*/ 714 h 794"/>
                <a:gd name="T4" fmla="*/ 0 w 234"/>
                <a:gd name="T5" fmla="*/ 0 h 794"/>
                <a:gd name="T6" fmla="*/ 234 w 234"/>
                <a:gd name="T7" fmla="*/ 81 h 794"/>
                <a:gd name="T8" fmla="*/ 232 w 234"/>
                <a:gd name="T9" fmla="*/ 794 h 794"/>
              </a:gdLst>
              <a:ahLst/>
              <a:cxnLst>
                <a:cxn ang="0">
                  <a:pos x="T0" y="T1"/>
                </a:cxn>
                <a:cxn ang="0">
                  <a:pos x="T2" y="T3"/>
                </a:cxn>
                <a:cxn ang="0">
                  <a:pos x="T4" y="T5"/>
                </a:cxn>
                <a:cxn ang="0">
                  <a:pos x="T6" y="T7"/>
                </a:cxn>
                <a:cxn ang="0">
                  <a:pos x="T8" y="T9"/>
                </a:cxn>
              </a:cxnLst>
              <a:rect l="0" t="0" r="r" b="b"/>
              <a:pathLst>
                <a:path w="234" h="794">
                  <a:moveTo>
                    <a:pt x="232" y="794"/>
                  </a:moveTo>
                  <a:lnTo>
                    <a:pt x="0" y="714"/>
                  </a:lnTo>
                  <a:lnTo>
                    <a:pt x="0" y="0"/>
                  </a:lnTo>
                  <a:lnTo>
                    <a:pt x="234" y="81"/>
                  </a:lnTo>
                  <a:lnTo>
                    <a:pt x="232" y="794"/>
                  </a:lnTo>
                  <a:close/>
                </a:path>
              </a:pathLst>
            </a:custGeom>
            <a:solidFill>
              <a:srgbClr val="08A7EE"/>
            </a:solidFill>
            <a:ln w="9525" cap="flat" cmpd="sng" algn="ctr">
              <a:solidFill>
                <a:srgbClr val="0195F9"/>
              </a:solidFill>
              <a:prstDash val="solid"/>
              <a:round/>
              <a:headEnd type="none" w="med" len="med"/>
              <a:tailEnd type="none" w="med" len="med"/>
            </a:ln>
            <a:effectLst>
              <a:outerShdw blurRad="38100" dist="25400" dir="5400000" algn="t" rotWithShape="0">
                <a:srgbClr val="000000">
                  <a:alpha val="26667"/>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14" name="Freeform 30"/>
            <p:cNvSpPr>
              <a:spLocks/>
            </p:cNvSpPr>
            <p:nvPr/>
          </p:nvSpPr>
          <p:spPr bwMode="auto">
            <a:xfrm>
              <a:off x="307975" y="3703638"/>
              <a:ext cx="1684338" cy="423863"/>
            </a:xfrm>
            <a:custGeom>
              <a:avLst/>
              <a:gdLst>
                <a:gd name="T0" fmla="*/ 371475 w 1061"/>
                <a:gd name="T1" fmla="*/ 423863 h 267"/>
                <a:gd name="T2" fmla="*/ 0 w 1061"/>
                <a:gd name="T3" fmla="*/ 295275 h 267"/>
                <a:gd name="T4" fmla="*/ 1312863 w 1061"/>
                <a:gd name="T5" fmla="*/ 0 h 267"/>
                <a:gd name="T6" fmla="*/ 1684338 w 1061"/>
                <a:gd name="T7" fmla="*/ 127000 h 267"/>
                <a:gd name="T8" fmla="*/ 371475 w 1061"/>
                <a:gd name="T9" fmla="*/ 423863 h 2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1" h="267">
                  <a:moveTo>
                    <a:pt x="234" y="267"/>
                  </a:moveTo>
                  <a:lnTo>
                    <a:pt x="0" y="186"/>
                  </a:lnTo>
                  <a:lnTo>
                    <a:pt x="827" y="0"/>
                  </a:lnTo>
                  <a:lnTo>
                    <a:pt x="1061" y="80"/>
                  </a:lnTo>
                  <a:lnTo>
                    <a:pt x="234" y="267"/>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31" name="Freeform 31"/>
            <p:cNvSpPr>
              <a:spLocks/>
            </p:cNvSpPr>
            <p:nvPr/>
          </p:nvSpPr>
          <p:spPr bwMode="auto">
            <a:xfrm>
              <a:off x="679450" y="3830638"/>
              <a:ext cx="1676401" cy="1428750"/>
            </a:xfrm>
            <a:custGeom>
              <a:avLst/>
              <a:gdLst>
                <a:gd name="T0" fmla="*/ 827 w 1056"/>
                <a:gd name="T1" fmla="*/ 0 h 900"/>
                <a:gd name="T2" fmla="*/ 827 w 1056"/>
                <a:gd name="T3" fmla="*/ 203 h 900"/>
                <a:gd name="T4" fmla="*/ 1056 w 1056"/>
                <a:gd name="T5" fmla="*/ 151 h 900"/>
                <a:gd name="T6" fmla="*/ 1056 w 1056"/>
                <a:gd name="T7" fmla="*/ 461 h 900"/>
                <a:gd name="T8" fmla="*/ 827 w 1056"/>
                <a:gd name="T9" fmla="*/ 512 h 900"/>
                <a:gd name="T10" fmla="*/ 827 w 1056"/>
                <a:gd name="T11" fmla="*/ 713 h 900"/>
                <a:gd name="T12" fmla="*/ 0 w 1056"/>
                <a:gd name="T13" fmla="*/ 900 h 900"/>
                <a:gd name="T14" fmla="*/ 0 w 1056"/>
                <a:gd name="T15" fmla="*/ 187 h 900"/>
                <a:gd name="T16" fmla="*/ 827 w 1056"/>
                <a:gd name="T17"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900">
                  <a:moveTo>
                    <a:pt x="827" y="0"/>
                  </a:moveTo>
                  <a:lnTo>
                    <a:pt x="827" y="203"/>
                  </a:lnTo>
                  <a:lnTo>
                    <a:pt x="1056" y="151"/>
                  </a:lnTo>
                  <a:lnTo>
                    <a:pt x="1056" y="461"/>
                  </a:lnTo>
                  <a:lnTo>
                    <a:pt x="827" y="512"/>
                  </a:lnTo>
                  <a:lnTo>
                    <a:pt x="827" y="713"/>
                  </a:lnTo>
                  <a:lnTo>
                    <a:pt x="0" y="900"/>
                  </a:lnTo>
                  <a:lnTo>
                    <a:pt x="0" y="187"/>
                  </a:lnTo>
                  <a:lnTo>
                    <a:pt x="827" y="0"/>
                  </a:lnTo>
                  <a:close/>
                </a:path>
              </a:pathLst>
            </a:custGeom>
            <a:gradFill flip="none" rotWithShape="1">
              <a:gsLst>
                <a:gs pos="0">
                  <a:srgbClr val="037AB5"/>
                </a:gs>
                <a:gs pos="100000">
                  <a:srgbClr val="08A7EE">
                    <a:lumMod val="100000"/>
                  </a:srgbClr>
                </a:gs>
              </a:gsLst>
              <a:lin ang="16200000" scaled="0"/>
              <a:tileRect/>
            </a:gradFill>
            <a:ln w="9525" cap="flat" cmpd="sng" algn="ctr">
              <a:solidFill>
                <a:srgbClr val="0195F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cxnSp>
        <p:nvCxnSpPr>
          <p:cNvPr id="43" name="Straight Arrow Connector 42"/>
          <p:cNvCxnSpPr/>
          <p:nvPr/>
        </p:nvCxnSpPr>
        <p:spPr bwMode="auto">
          <a:xfrm>
            <a:off x="1425575" y="3090863"/>
            <a:ext cx="0" cy="1430337"/>
          </a:xfrm>
          <a:prstGeom prst="straightConnector1">
            <a:avLst/>
          </a:prstGeom>
          <a:solidFill>
            <a:srgbClr val="4F81BD"/>
          </a:solidFill>
          <a:ln w="19050" cap="flat" cmpd="sng" algn="ctr">
            <a:solidFill>
              <a:srgbClr val="9B9B9B"/>
            </a:solidFill>
            <a:prstDash val="solid"/>
            <a:round/>
            <a:headEnd type="none" w="med" len="med"/>
            <a:tailEnd type="oval"/>
          </a:ln>
          <a:effectLst>
            <a:outerShdw blurRad="12700" dist="12700" dir="5400000" algn="t" rotWithShape="0">
              <a:srgbClr val="000000">
                <a:alpha val="49804"/>
              </a:srgbClr>
            </a:outerShdw>
          </a:effectLst>
        </p:spPr>
      </p:cxnSp>
      <p:sp>
        <p:nvSpPr>
          <p:cNvPr id="4105" name="TextBox 43"/>
          <p:cNvSpPr txBox="1">
            <a:spLocks noChangeArrowheads="1"/>
          </p:cNvSpPr>
          <p:nvPr/>
        </p:nvSpPr>
        <p:spPr bwMode="auto">
          <a:xfrm>
            <a:off x="77788" y="2369661"/>
            <a:ext cx="2695575" cy="738664"/>
          </a:xfrm>
          <a:prstGeom prst="rect">
            <a:avLst/>
          </a:prstGeom>
          <a:solidFill>
            <a:srgbClr val="FFFFFF">
              <a:alpha val="65098"/>
            </a:srgbClr>
          </a:solidFill>
          <a:ln>
            <a:noFill/>
          </a:ln>
        </p:spPr>
        <p:txBody>
          <a:bodyPr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“Are you ready/surprised?”</a:t>
            </a:r>
            <a:endParaRPr lang="en-US" altLang="en-US" sz="2400" dirty="0">
              <a:solidFill>
                <a:srgbClr val="525252"/>
              </a:solidFill>
              <a:latin typeface="Arial" pitchFamily="34" charset="0"/>
            </a:endParaRPr>
          </a:p>
        </p:txBody>
      </p:sp>
      <p:cxnSp>
        <p:nvCxnSpPr>
          <p:cNvPr id="45" name="Straight Arrow Connector 44"/>
          <p:cNvCxnSpPr/>
          <p:nvPr/>
        </p:nvCxnSpPr>
        <p:spPr bwMode="auto">
          <a:xfrm>
            <a:off x="3471863" y="4079875"/>
            <a:ext cx="0" cy="1430338"/>
          </a:xfrm>
          <a:prstGeom prst="straightConnector1">
            <a:avLst/>
          </a:prstGeom>
          <a:solidFill>
            <a:srgbClr val="4F81BD"/>
          </a:solidFill>
          <a:ln w="19050" cap="flat" cmpd="sng" algn="ctr">
            <a:solidFill>
              <a:srgbClr val="9B9B9B"/>
            </a:solidFill>
            <a:prstDash val="solid"/>
            <a:round/>
            <a:headEnd type="oval" w="med" len="med"/>
            <a:tailEnd type="none"/>
          </a:ln>
          <a:effectLst>
            <a:outerShdw blurRad="12700" dist="12700" dir="5400000" algn="t" rotWithShape="0">
              <a:srgbClr val="000000">
                <a:alpha val="49804"/>
              </a:srgbClr>
            </a:outerShdw>
          </a:effectLst>
        </p:spPr>
      </p:cxnSp>
      <p:sp>
        <p:nvSpPr>
          <p:cNvPr id="4107" name="TextBox 45"/>
          <p:cNvSpPr txBox="1">
            <a:spLocks noChangeArrowheads="1"/>
          </p:cNvSpPr>
          <p:nvPr/>
        </p:nvSpPr>
        <p:spPr bwMode="auto">
          <a:xfrm>
            <a:off x="1985963" y="5510213"/>
            <a:ext cx="2979737" cy="369887"/>
          </a:xfrm>
          <a:prstGeom prst="rect">
            <a:avLst/>
          </a:prstGeom>
          <a:solidFill>
            <a:srgbClr val="FFFFFF">
              <a:alpha val="65098"/>
            </a:srgbClr>
          </a:solidFill>
          <a:ln>
            <a:noFill/>
          </a:ln>
        </p:spPr>
        <p:txBody>
          <a:bodyPr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“Give us advice!”</a:t>
            </a:r>
            <a:endParaRPr lang="en-US" altLang="en-US" sz="2400" dirty="0">
              <a:solidFill>
                <a:srgbClr val="525252"/>
              </a:solidFill>
              <a:latin typeface="Arial" pitchFamily="34" charset="0"/>
            </a:endParaRPr>
          </a:p>
        </p:txBody>
      </p:sp>
      <p:cxnSp>
        <p:nvCxnSpPr>
          <p:cNvPr id="47" name="Straight Arrow Connector 46"/>
          <p:cNvCxnSpPr/>
          <p:nvPr/>
        </p:nvCxnSpPr>
        <p:spPr bwMode="auto">
          <a:xfrm>
            <a:off x="5688013" y="2112963"/>
            <a:ext cx="0" cy="1431925"/>
          </a:xfrm>
          <a:prstGeom prst="straightConnector1">
            <a:avLst/>
          </a:prstGeom>
          <a:solidFill>
            <a:srgbClr val="4F81BD"/>
          </a:solidFill>
          <a:ln w="19050" cap="flat" cmpd="sng" algn="ctr">
            <a:solidFill>
              <a:srgbClr val="9B9B9B"/>
            </a:solidFill>
            <a:prstDash val="solid"/>
            <a:round/>
            <a:headEnd type="none" w="med" len="med"/>
            <a:tailEnd type="oval"/>
          </a:ln>
          <a:effectLst>
            <a:outerShdw blurRad="12700" dist="12700" dir="5400000" algn="t" rotWithShape="0">
              <a:srgbClr val="000000">
                <a:alpha val="49804"/>
              </a:srgbClr>
            </a:outerShdw>
          </a:effectLst>
        </p:spPr>
      </p:cxnSp>
      <p:cxnSp>
        <p:nvCxnSpPr>
          <p:cNvPr id="53" name="Straight Arrow Connector 52"/>
          <p:cNvCxnSpPr/>
          <p:nvPr/>
        </p:nvCxnSpPr>
        <p:spPr bwMode="auto">
          <a:xfrm>
            <a:off x="7829550" y="3090863"/>
            <a:ext cx="0" cy="1430337"/>
          </a:xfrm>
          <a:prstGeom prst="straightConnector1">
            <a:avLst/>
          </a:prstGeom>
          <a:solidFill>
            <a:srgbClr val="4F81BD"/>
          </a:solidFill>
          <a:ln w="19050" cap="flat" cmpd="sng" algn="ctr">
            <a:solidFill>
              <a:srgbClr val="9B9B9B"/>
            </a:solidFill>
            <a:prstDash val="solid"/>
            <a:round/>
            <a:headEnd type="oval" w="med" len="med"/>
            <a:tailEnd type="none"/>
          </a:ln>
          <a:effectLst>
            <a:outerShdw blurRad="12700" dist="12700" dir="5400000" algn="t" rotWithShape="0">
              <a:srgbClr val="000000">
                <a:alpha val="49804"/>
              </a:srgbClr>
            </a:outerShdw>
          </a:effectLst>
        </p:spPr>
      </p:cxnSp>
      <p:sp>
        <p:nvSpPr>
          <p:cNvPr id="4111" name="TextBox 53"/>
          <p:cNvSpPr txBox="1">
            <a:spLocks noChangeArrowheads="1"/>
          </p:cNvSpPr>
          <p:nvPr/>
        </p:nvSpPr>
        <p:spPr bwMode="auto">
          <a:xfrm>
            <a:off x="6559896" y="4545013"/>
            <a:ext cx="2484438" cy="738664"/>
          </a:xfrm>
          <a:prstGeom prst="rect">
            <a:avLst/>
          </a:prstGeom>
          <a:solidFill>
            <a:srgbClr val="FFFFFF">
              <a:alpha val="65098"/>
            </a:srgbClr>
          </a:solidFill>
          <a:ln>
            <a:noFill/>
          </a:ln>
        </p:spPr>
        <p:txBody>
          <a:bodyPr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“Why weren’t you ready?”</a:t>
            </a:r>
            <a:endParaRPr lang="en-US" altLang="en-US" sz="2400" dirty="0">
              <a:solidFill>
                <a:srgbClr val="525252"/>
              </a:solidFill>
              <a:latin typeface="Arial" pitchFamily="34" charset="0"/>
            </a:endParaRPr>
          </a:p>
        </p:txBody>
      </p:sp>
      <p:sp>
        <p:nvSpPr>
          <p:cNvPr id="40" name="Oval 10"/>
          <p:cNvSpPr>
            <a:spLocks noChangeArrowheads="1"/>
          </p:cNvSpPr>
          <p:nvPr/>
        </p:nvSpPr>
        <p:spPr bwMode="auto">
          <a:xfrm>
            <a:off x="605851"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Before</a:t>
            </a:r>
            <a:endParaRPr lang="en-US" sz="2400" dirty="0">
              <a:latin typeface="Arial" charset="0"/>
              <a:cs typeface="+mn-cs"/>
            </a:endParaRPr>
          </a:p>
        </p:txBody>
      </p:sp>
      <p:sp>
        <p:nvSpPr>
          <p:cNvPr id="41" name="Oval 10"/>
          <p:cNvSpPr>
            <a:spLocks noChangeArrowheads="1"/>
          </p:cNvSpPr>
          <p:nvPr/>
        </p:nvSpPr>
        <p:spPr bwMode="auto">
          <a:xfrm>
            <a:off x="3977195"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During</a:t>
            </a:r>
            <a:endParaRPr lang="en-US" sz="2400" dirty="0">
              <a:latin typeface="Arial" charset="0"/>
              <a:cs typeface="+mn-cs"/>
            </a:endParaRPr>
          </a:p>
        </p:txBody>
      </p:sp>
      <p:sp>
        <p:nvSpPr>
          <p:cNvPr id="42" name="Oval 10"/>
          <p:cNvSpPr>
            <a:spLocks noChangeArrowheads="1"/>
          </p:cNvSpPr>
          <p:nvPr/>
        </p:nvSpPr>
        <p:spPr bwMode="auto">
          <a:xfrm>
            <a:off x="7348538"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After</a:t>
            </a:r>
            <a:endParaRPr lang="en-US" sz="2400" dirty="0">
              <a:latin typeface="Arial" charset="0"/>
              <a:cs typeface="+mn-cs"/>
            </a:endParaRPr>
          </a:p>
        </p:txBody>
      </p:sp>
      <p:sp>
        <p:nvSpPr>
          <p:cNvPr id="44" name="TextBox 51"/>
          <p:cNvSpPr txBox="1">
            <a:spLocks noChangeArrowheads="1"/>
          </p:cNvSpPr>
          <p:nvPr/>
        </p:nvSpPr>
        <p:spPr bwMode="auto">
          <a:xfrm>
            <a:off x="4568429" y="1374299"/>
            <a:ext cx="2239168" cy="738664"/>
          </a:xfrm>
          <a:prstGeom prst="rect">
            <a:avLst/>
          </a:prstGeom>
          <a:solidFill>
            <a:srgbClr val="FFFFFF">
              <a:alpha val="65098"/>
            </a:srgbClr>
          </a:solidFill>
          <a:ln>
            <a:noFill/>
          </a:ln>
        </p:spPr>
        <p:txBody>
          <a:bodyPr wrap="square"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“What’s taking so long?”</a:t>
            </a:r>
            <a:endParaRPr lang="en-US" altLang="en-US" sz="2400" dirty="0">
              <a:solidFill>
                <a:srgbClr val="525252"/>
              </a:solidFill>
              <a:latin typeface="Arial" pitchFamily="34" charset="0"/>
            </a:endParaRPr>
          </a:p>
        </p:txBody>
      </p:sp>
      <p:sp>
        <p:nvSpPr>
          <p:cNvPr id="46"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19</a:t>
            </a:fld>
            <a:endParaRPr lang="en-US" dirty="0">
              <a:solidFill>
                <a:prstClr val="black">
                  <a:tint val="75000"/>
                </a:prstClr>
              </a:solidFill>
            </a:endParaRPr>
          </a:p>
        </p:txBody>
      </p:sp>
    </p:spTree>
    <p:extLst>
      <p:ext uri="{BB962C8B-B14F-4D97-AF65-F5344CB8AC3E}">
        <p14:creationId xmlns:p14="http://schemas.microsoft.com/office/powerpoint/2010/main" val="2730344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597" y="126923"/>
            <a:ext cx="8689975" cy="917575"/>
          </a:xfrm>
        </p:spPr>
        <p:txBody>
          <a:bodyPr>
            <a:normAutofit fontScale="90000"/>
          </a:bodyPr>
          <a:lstStyle/>
          <a:p>
            <a:r>
              <a:rPr lang="en-US" dirty="0" smtClean="0"/>
              <a:t>I-5 south of Salem: 12/15/2016</a:t>
            </a:r>
            <a:br>
              <a:rPr lang="en-US" dirty="0" smtClean="0"/>
            </a:br>
            <a:r>
              <a:rPr lang="en-US" dirty="0" smtClean="0"/>
              <a:t>Enchanted Way</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85" y="1066800"/>
            <a:ext cx="9144000" cy="5143500"/>
          </a:xfrm>
          <a:prstGeom prst="rect">
            <a:avLst/>
          </a:prstGeom>
        </p:spPr>
      </p:pic>
      <p:sp>
        <p:nvSpPr>
          <p:cNvPr id="5"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20</a:t>
            </a:fld>
            <a:endParaRPr lang="en-US" dirty="0">
              <a:solidFill>
                <a:prstClr val="black">
                  <a:tint val="75000"/>
                </a:prstClr>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1424" y="2391156"/>
            <a:ext cx="5742736" cy="3819144"/>
          </a:xfrm>
          <a:prstGeom prst="rect">
            <a:avLst/>
          </a:prstGeom>
        </p:spPr>
      </p:pic>
    </p:spTree>
    <p:extLst>
      <p:ext uri="{BB962C8B-B14F-4D97-AF65-F5344CB8AC3E}">
        <p14:creationId xmlns:p14="http://schemas.microsoft.com/office/powerpoint/2010/main" val="1291438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sz="quarter" idx="10"/>
          </p:nvPr>
        </p:nvSpPr>
        <p:spPr/>
        <p:txBody>
          <a:bodyPr>
            <a:normAutofit fontScale="85000" lnSpcReduction="20000"/>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1" y="0"/>
            <a:ext cx="8635467" cy="68580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0231" y="1937471"/>
            <a:ext cx="6619009" cy="4964257"/>
          </a:xfrm>
          <a:prstGeom prst="rect">
            <a:avLst/>
          </a:prstGeom>
          <a:ln>
            <a:noFill/>
          </a:ln>
          <a:effectLst>
            <a:softEdge rad="112500"/>
          </a:effec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279400"/>
            <a:ext cx="4724400" cy="6299200"/>
          </a:xfrm>
          <a:prstGeom prst="rect">
            <a:avLst/>
          </a:prstGeom>
          <a:ln>
            <a:noFill/>
          </a:ln>
          <a:effectLst>
            <a:softEdge rad="112500"/>
          </a:effectLst>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09" y="0"/>
            <a:ext cx="9144000" cy="6858000"/>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57600" y="2697480"/>
            <a:ext cx="5476240" cy="4107180"/>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91" y="15240"/>
            <a:ext cx="6299200" cy="4724400"/>
          </a:xfrm>
          <a:prstGeom prst="rect">
            <a:avLst/>
          </a:prstGeom>
        </p:spPr>
      </p:pic>
      <p:sp>
        <p:nvSpPr>
          <p:cNvPr id="16"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21</a:t>
            </a:fld>
            <a:endParaRPr lang="en-US" dirty="0">
              <a:solidFill>
                <a:prstClr val="black">
                  <a:tint val="75000"/>
                </a:prstClr>
              </a:solidFill>
            </a:endParaRPr>
          </a:p>
        </p:txBody>
      </p:sp>
      <p:pic>
        <p:nvPicPr>
          <p:cNvPr id="17" name="Picture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8679" y="908050"/>
            <a:ext cx="8526641" cy="5670550"/>
          </a:xfrm>
          <a:prstGeom prst="rect">
            <a:avLst/>
          </a:prstGeom>
        </p:spPr>
      </p:pic>
    </p:spTree>
    <p:extLst>
      <p:ext uri="{BB962C8B-B14F-4D97-AF65-F5344CB8AC3E}">
        <p14:creationId xmlns:p14="http://schemas.microsoft.com/office/powerpoint/2010/main" val="309335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heel(1)">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100" name="Group 50"/>
          <p:cNvGrpSpPr>
            <a:grpSpLocks/>
          </p:cNvGrpSpPr>
          <p:nvPr/>
        </p:nvGrpSpPr>
        <p:grpSpPr bwMode="auto">
          <a:xfrm>
            <a:off x="6613525" y="2209800"/>
            <a:ext cx="2051050" cy="1635125"/>
            <a:chOff x="6613525" y="2209800"/>
            <a:chExt cx="2051051" cy="1635126"/>
          </a:xfrm>
        </p:grpSpPr>
        <p:sp>
          <p:nvSpPr>
            <p:cNvPr id="8" name="Freeform 8"/>
            <p:cNvSpPr>
              <a:spLocks/>
            </p:cNvSpPr>
            <p:nvPr/>
          </p:nvSpPr>
          <p:spPr bwMode="auto">
            <a:xfrm>
              <a:off x="6977063" y="2825750"/>
              <a:ext cx="371475" cy="619125"/>
            </a:xfrm>
            <a:custGeom>
              <a:avLst/>
              <a:gdLst>
                <a:gd name="T0" fmla="*/ 234 w 234"/>
                <a:gd name="T1" fmla="*/ 390 h 390"/>
                <a:gd name="T2" fmla="*/ 0 w 234"/>
                <a:gd name="T3" fmla="*/ 312 h 390"/>
                <a:gd name="T4" fmla="*/ 0 w 234"/>
                <a:gd name="T5" fmla="*/ 0 h 390"/>
                <a:gd name="T6" fmla="*/ 234 w 234"/>
                <a:gd name="T7" fmla="*/ 80 h 390"/>
                <a:gd name="T8" fmla="*/ 234 w 234"/>
                <a:gd name="T9" fmla="*/ 390 h 390"/>
              </a:gdLst>
              <a:ahLst/>
              <a:cxnLst>
                <a:cxn ang="0">
                  <a:pos x="T0" y="T1"/>
                </a:cxn>
                <a:cxn ang="0">
                  <a:pos x="T2" y="T3"/>
                </a:cxn>
                <a:cxn ang="0">
                  <a:pos x="T4" y="T5"/>
                </a:cxn>
                <a:cxn ang="0">
                  <a:pos x="T6" y="T7"/>
                </a:cxn>
                <a:cxn ang="0">
                  <a:pos x="T8" y="T9"/>
                </a:cxn>
              </a:cxnLst>
              <a:rect l="0" t="0" r="r" b="b"/>
              <a:pathLst>
                <a:path w="234" h="390">
                  <a:moveTo>
                    <a:pt x="234" y="390"/>
                  </a:moveTo>
                  <a:lnTo>
                    <a:pt x="0" y="312"/>
                  </a:lnTo>
                  <a:lnTo>
                    <a:pt x="0" y="0"/>
                  </a:lnTo>
                  <a:lnTo>
                    <a:pt x="234" y="80"/>
                  </a:lnTo>
                  <a:lnTo>
                    <a:pt x="234" y="390"/>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32" name="Freeform 9"/>
            <p:cNvSpPr>
              <a:spLocks/>
            </p:cNvSpPr>
            <p:nvPr/>
          </p:nvSpPr>
          <p:spPr bwMode="auto">
            <a:xfrm>
              <a:off x="6613525" y="3321050"/>
              <a:ext cx="735013" cy="206375"/>
            </a:xfrm>
            <a:custGeom>
              <a:avLst/>
              <a:gdLst>
                <a:gd name="T0" fmla="*/ 369888 w 463"/>
                <a:gd name="T1" fmla="*/ 206375 h 130"/>
                <a:gd name="T2" fmla="*/ 0 w 463"/>
                <a:gd name="T3" fmla="*/ 77788 h 130"/>
                <a:gd name="T4" fmla="*/ 363538 w 463"/>
                <a:gd name="T5" fmla="*/ 0 h 130"/>
                <a:gd name="T6" fmla="*/ 735013 w 463"/>
                <a:gd name="T7" fmla="*/ 123825 h 130"/>
                <a:gd name="T8" fmla="*/ 369888 w 463"/>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0">
                  <a:moveTo>
                    <a:pt x="233" y="130"/>
                  </a:moveTo>
                  <a:lnTo>
                    <a:pt x="0" y="49"/>
                  </a:lnTo>
                  <a:lnTo>
                    <a:pt x="229" y="0"/>
                  </a:lnTo>
                  <a:lnTo>
                    <a:pt x="463" y="78"/>
                  </a:lnTo>
                  <a:lnTo>
                    <a:pt x="233" y="130"/>
                  </a:lnTo>
                  <a:close/>
                </a:path>
              </a:pathLst>
            </a:custGeom>
            <a:gradFill rotWithShape="0">
              <a:gsLst>
                <a:gs pos="0">
                  <a:srgbClr val="0199A1"/>
                </a:gs>
                <a:gs pos="99001">
                  <a:srgbClr val="01ABB3"/>
                </a:gs>
                <a:gs pos="100000">
                  <a:srgbClr val="01ABB3"/>
                </a:gs>
              </a:gsLst>
              <a:lin ang="5400000" scaled="1"/>
            </a:gradFill>
            <a:ln w="9525" cap="flat" cmpd="sng" algn="ctr">
              <a:solidFill>
                <a:srgbClr val="048C89"/>
              </a:solidFill>
              <a:prstDash val="solid"/>
              <a:round/>
              <a:headEnd type="none" w="med" len="med"/>
              <a:tailEnd type="none" w="med" len="med"/>
            </a:ln>
          </p:spPr>
          <p:txBody>
            <a:bodyPr lIns="82124" tIns="41061" rIns="82124" bIns="41061" anchor="ctr"/>
            <a:lstStyle/>
            <a:p>
              <a:endParaRPr lang="en-US"/>
            </a:p>
          </p:txBody>
        </p:sp>
        <p:sp>
          <p:nvSpPr>
            <p:cNvPr id="10" name="Freeform 10"/>
            <p:cNvSpPr>
              <a:spLocks/>
            </p:cNvSpPr>
            <p:nvPr/>
          </p:nvSpPr>
          <p:spPr bwMode="auto">
            <a:xfrm>
              <a:off x="6613525" y="3398839"/>
              <a:ext cx="369888" cy="446087"/>
            </a:xfrm>
            <a:custGeom>
              <a:avLst/>
              <a:gdLst>
                <a:gd name="T0" fmla="*/ 233 w 233"/>
                <a:gd name="T1" fmla="*/ 281 h 281"/>
                <a:gd name="T2" fmla="*/ 0 w 233"/>
                <a:gd name="T3" fmla="*/ 203 h 281"/>
                <a:gd name="T4" fmla="*/ 0 w 233"/>
                <a:gd name="T5" fmla="*/ 0 h 281"/>
                <a:gd name="T6" fmla="*/ 233 w 233"/>
                <a:gd name="T7" fmla="*/ 81 h 281"/>
                <a:gd name="T8" fmla="*/ 233 w 233"/>
                <a:gd name="T9" fmla="*/ 281 h 281"/>
              </a:gdLst>
              <a:ahLst/>
              <a:cxnLst>
                <a:cxn ang="0">
                  <a:pos x="T0" y="T1"/>
                </a:cxn>
                <a:cxn ang="0">
                  <a:pos x="T2" y="T3"/>
                </a:cxn>
                <a:cxn ang="0">
                  <a:pos x="T4" y="T5"/>
                </a:cxn>
                <a:cxn ang="0">
                  <a:pos x="T6" y="T7"/>
                </a:cxn>
                <a:cxn ang="0">
                  <a:pos x="T8" y="T9"/>
                </a:cxn>
              </a:cxnLst>
              <a:rect l="0" t="0" r="r" b="b"/>
              <a:pathLst>
                <a:path w="233" h="281">
                  <a:moveTo>
                    <a:pt x="233" y="281"/>
                  </a:moveTo>
                  <a:lnTo>
                    <a:pt x="0" y="203"/>
                  </a:lnTo>
                  <a:lnTo>
                    <a:pt x="0" y="0"/>
                  </a:lnTo>
                  <a:lnTo>
                    <a:pt x="233" y="81"/>
                  </a:lnTo>
                  <a:lnTo>
                    <a:pt x="233" y="281"/>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11" name="Freeform 11"/>
            <p:cNvSpPr>
              <a:spLocks/>
            </p:cNvSpPr>
            <p:nvPr/>
          </p:nvSpPr>
          <p:spPr bwMode="auto">
            <a:xfrm>
              <a:off x="6616700" y="2589213"/>
              <a:ext cx="366713" cy="446087"/>
            </a:xfrm>
            <a:custGeom>
              <a:avLst/>
              <a:gdLst>
                <a:gd name="T0" fmla="*/ 231 w 231"/>
                <a:gd name="T1" fmla="*/ 281 h 281"/>
                <a:gd name="T2" fmla="*/ 0 w 231"/>
                <a:gd name="T3" fmla="*/ 201 h 281"/>
                <a:gd name="T4" fmla="*/ 0 w 231"/>
                <a:gd name="T5" fmla="*/ 0 h 281"/>
                <a:gd name="T6" fmla="*/ 231 w 231"/>
                <a:gd name="T7" fmla="*/ 80 h 281"/>
                <a:gd name="T8" fmla="*/ 231 w 231"/>
                <a:gd name="T9" fmla="*/ 281 h 281"/>
              </a:gdLst>
              <a:ahLst/>
              <a:cxnLst>
                <a:cxn ang="0">
                  <a:pos x="T0" y="T1"/>
                </a:cxn>
                <a:cxn ang="0">
                  <a:pos x="T2" y="T3"/>
                </a:cxn>
                <a:cxn ang="0">
                  <a:pos x="T4" y="T5"/>
                </a:cxn>
                <a:cxn ang="0">
                  <a:pos x="T6" y="T7"/>
                </a:cxn>
                <a:cxn ang="0">
                  <a:pos x="T8" y="T9"/>
                </a:cxn>
              </a:cxnLst>
              <a:rect l="0" t="0" r="r" b="b"/>
              <a:pathLst>
                <a:path w="231" h="281">
                  <a:moveTo>
                    <a:pt x="231" y="281"/>
                  </a:moveTo>
                  <a:lnTo>
                    <a:pt x="0" y="201"/>
                  </a:lnTo>
                  <a:lnTo>
                    <a:pt x="0" y="0"/>
                  </a:lnTo>
                  <a:lnTo>
                    <a:pt x="231" y="80"/>
                  </a:lnTo>
                  <a:lnTo>
                    <a:pt x="231" y="281"/>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35" name="Freeform 12"/>
            <p:cNvSpPr>
              <a:spLocks/>
            </p:cNvSpPr>
            <p:nvPr/>
          </p:nvSpPr>
          <p:spPr bwMode="auto">
            <a:xfrm>
              <a:off x="6616700" y="2209800"/>
              <a:ext cx="2047875" cy="506413"/>
            </a:xfrm>
            <a:custGeom>
              <a:avLst/>
              <a:gdLst>
                <a:gd name="T0" fmla="*/ 366713 w 1290"/>
                <a:gd name="T1" fmla="*/ 506413 h 319"/>
                <a:gd name="T2" fmla="*/ 0 w 1290"/>
                <a:gd name="T3" fmla="*/ 379413 h 319"/>
                <a:gd name="T4" fmla="*/ 1676400 w 1290"/>
                <a:gd name="T5" fmla="*/ 0 h 319"/>
                <a:gd name="T6" fmla="*/ 2047875 w 1290"/>
                <a:gd name="T7" fmla="*/ 128588 h 319"/>
                <a:gd name="T8" fmla="*/ 366713 w 1290"/>
                <a:gd name="T9" fmla="*/ 506413 h 3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9">
                  <a:moveTo>
                    <a:pt x="231" y="319"/>
                  </a:moveTo>
                  <a:lnTo>
                    <a:pt x="0" y="239"/>
                  </a:lnTo>
                  <a:lnTo>
                    <a:pt x="1056" y="0"/>
                  </a:lnTo>
                  <a:lnTo>
                    <a:pt x="1290" y="81"/>
                  </a:lnTo>
                  <a:lnTo>
                    <a:pt x="231" y="319"/>
                  </a:lnTo>
                  <a:close/>
                </a:path>
              </a:pathLst>
            </a:custGeom>
            <a:gradFill rotWithShape="0">
              <a:gsLst>
                <a:gs pos="0">
                  <a:srgbClr val="0199A1"/>
                </a:gs>
                <a:gs pos="99001">
                  <a:srgbClr val="01ABB3"/>
                </a:gs>
                <a:gs pos="100000">
                  <a:srgbClr val="01ABB3"/>
                </a:gs>
              </a:gsLst>
              <a:lin ang="5400000" scaled="1"/>
            </a:gradFill>
            <a:ln w="9525" cap="flat" cmpd="sng" algn="ctr">
              <a:solidFill>
                <a:srgbClr val="048C89"/>
              </a:solidFill>
              <a:prstDash val="solid"/>
              <a:round/>
              <a:headEnd type="none" w="med" len="med"/>
              <a:tailEnd type="none" w="med" len="med"/>
            </a:ln>
          </p:spPr>
          <p:txBody>
            <a:bodyPr lIns="82124" tIns="41061" rIns="82124" bIns="41061" anchor="ctr"/>
            <a:lstStyle/>
            <a:p>
              <a:endParaRPr lang="en-US"/>
            </a:p>
          </p:txBody>
        </p:sp>
        <p:sp>
          <p:nvSpPr>
            <p:cNvPr id="13" name="Freeform 13"/>
            <p:cNvSpPr>
              <a:spLocks/>
            </p:cNvSpPr>
            <p:nvPr/>
          </p:nvSpPr>
          <p:spPr bwMode="auto">
            <a:xfrm>
              <a:off x="6983413" y="2338388"/>
              <a:ext cx="1681163" cy="1506538"/>
            </a:xfrm>
            <a:custGeom>
              <a:avLst/>
              <a:gdLst>
                <a:gd name="T0" fmla="*/ 1059 w 1059"/>
                <a:gd name="T1" fmla="*/ 0 h 949"/>
                <a:gd name="T2" fmla="*/ 1059 w 1059"/>
                <a:gd name="T3" fmla="*/ 713 h 949"/>
                <a:gd name="T4" fmla="*/ 0 w 1059"/>
                <a:gd name="T5" fmla="*/ 949 h 949"/>
                <a:gd name="T6" fmla="*/ 0 w 1059"/>
                <a:gd name="T7" fmla="*/ 749 h 949"/>
                <a:gd name="T8" fmla="*/ 230 w 1059"/>
                <a:gd name="T9" fmla="*/ 697 h 949"/>
                <a:gd name="T10" fmla="*/ 230 w 1059"/>
                <a:gd name="T11" fmla="*/ 387 h 949"/>
                <a:gd name="T12" fmla="*/ 0 w 1059"/>
                <a:gd name="T13" fmla="*/ 439 h 949"/>
                <a:gd name="T14" fmla="*/ 0 w 1059"/>
                <a:gd name="T15" fmla="*/ 238 h 949"/>
                <a:gd name="T16" fmla="*/ 1059 w 1059"/>
                <a:gd name="T17" fmla="*/ 0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9" h="949">
                  <a:moveTo>
                    <a:pt x="1059" y="0"/>
                  </a:moveTo>
                  <a:lnTo>
                    <a:pt x="1059" y="713"/>
                  </a:lnTo>
                  <a:lnTo>
                    <a:pt x="0" y="949"/>
                  </a:lnTo>
                  <a:lnTo>
                    <a:pt x="0" y="749"/>
                  </a:lnTo>
                  <a:lnTo>
                    <a:pt x="230" y="697"/>
                  </a:lnTo>
                  <a:lnTo>
                    <a:pt x="230" y="387"/>
                  </a:lnTo>
                  <a:lnTo>
                    <a:pt x="0" y="439"/>
                  </a:lnTo>
                  <a:lnTo>
                    <a:pt x="0" y="238"/>
                  </a:lnTo>
                  <a:lnTo>
                    <a:pt x="1059" y="0"/>
                  </a:lnTo>
                  <a:close/>
                </a:path>
              </a:pathLst>
            </a:custGeom>
            <a:gradFill>
              <a:gsLst>
                <a:gs pos="0">
                  <a:srgbClr val="0199A1"/>
                </a:gs>
                <a:gs pos="100000">
                  <a:srgbClr val="015E63"/>
                </a:gs>
              </a:gsLst>
              <a:lin ang="5400000" scaled="0"/>
            </a:gradFill>
            <a:ln w="9525" cap="flat" cmpd="sng" algn="ctr">
              <a:solidFill>
                <a:srgbClr val="048C8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grpSp>
        <p:nvGrpSpPr>
          <p:cNvPr id="4101" name="Group 49"/>
          <p:cNvGrpSpPr>
            <a:grpSpLocks/>
          </p:cNvGrpSpPr>
          <p:nvPr/>
        </p:nvGrpSpPr>
        <p:grpSpPr bwMode="auto">
          <a:xfrm>
            <a:off x="4392613" y="2709863"/>
            <a:ext cx="2411412" cy="1635125"/>
            <a:chOff x="4392613" y="2709863"/>
            <a:chExt cx="2411413" cy="1635125"/>
          </a:xfrm>
        </p:grpSpPr>
        <p:sp>
          <p:nvSpPr>
            <p:cNvPr id="4124" name="Freeform 14"/>
            <p:cNvSpPr>
              <a:spLocks/>
            </p:cNvSpPr>
            <p:nvPr/>
          </p:nvSpPr>
          <p:spPr bwMode="auto">
            <a:xfrm>
              <a:off x="6069013" y="2949575"/>
              <a:ext cx="735013" cy="206375"/>
            </a:xfrm>
            <a:custGeom>
              <a:avLst/>
              <a:gdLst>
                <a:gd name="T0" fmla="*/ 371475 w 463"/>
                <a:gd name="T1" fmla="*/ 206375 h 130"/>
                <a:gd name="T2" fmla="*/ 0 w 463"/>
                <a:gd name="T3" fmla="*/ 77788 h 130"/>
                <a:gd name="T4" fmla="*/ 363538 w 463"/>
                <a:gd name="T5" fmla="*/ 0 h 130"/>
                <a:gd name="T6" fmla="*/ 735013 w 463"/>
                <a:gd name="T7" fmla="*/ 127000 h 130"/>
                <a:gd name="T8" fmla="*/ 371475 w 463"/>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0">
                  <a:moveTo>
                    <a:pt x="234" y="130"/>
                  </a:moveTo>
                  <a:lnTo>
                    <a:pt x="0" y="49"/>
                  </a:lnTo>
                  <a:lnTo>
                    <a:pt x="229" y="0"/>
                  </a:lnTo>
                  <a:lnTo>
                    <a:pt x="463" y="80"/>
                  </a:lnTo>
                  <a:lnTo>
                    <a:pt x="234" y="130"/>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15" name="Freeform 15"/>
            <p:cNvSpPr>
              <a:spLocks/>
            </p:cNvSpPr>
            <p:nvPr/>
          </p:nvSpPr>
          <p:spPr bwMode="auto">
            <a:xfrm>
              <a:off x="4756150" y="3324225"/>
              <a:ext cx="371475" cy="619125"/>
            </a:xfrm>
            <a:custGeom>
              <a:avLst/>
              <a:gdLst>
                <a:gd name="T0" fmla="*/ 234 w 234"/>
                <a:gd name="T1" fmla="*/ 390 h 390"/>
                <a:gd name="T2" fmla="*/ 0 w 234"/>
                <a:gd name="T3" fmla="*/ 309 h 390"/>
                <a:gd name="T4" fmla="*/ 0 w 234"/>
                <a:gd name="T5" fmla="*/ 0 h 390"/>
                <a:gd name="T6" fmla="*/ 234 w 234"/>
                <a:gd name="T7" fmla="*/ 80 h 390"/>
                <a:gd name="T8" fmla="*/ 234 w 234"/>
                <a:gd name="T9" fmla="*/ 390 h 390"/>
              </a:gdLst>
              <a:ahLst/>
              <a:cxnLst>
                <a:cxn ang="0">
                  <a:pos x="T0" y="T1"/>
                </a:cxn>
                <a:cxn ang="0">
                  <a:pos x="T2" y="T3"/>
                </a:cxn>
                <a:cxn ang="0">
                  <a:pos x="T4" y="T5"/>
                </a:cxn>
                <a:cxn ang="0">
                  <a:pos x="T6" y="T7"/>
                </a:cxn>
                <a:cxn ang="0">
                  <a:pos x="T8" y="T9"/>
                </a:cxn>
              </a:cxnLst>
              <a:rect l="0" t="0" r="r" b="b"/>
              <a:pathLst>
                <a:path w="234" h="390">
                  <a:moveTo>
                    <a:pt x="234" y="390"/>
                  </a:moveTo>
                  <a:lnTo>
                    <a:pt x="0" y="309"/>
                  </a:lnTo>
                  <a:lnTo>
                    <a:pt x="0" y="0"/>
                  </a:lnTo>
                  <a:lnTo>
                    <a:pt x="234" y="80"/>
                  </a:lnTo>
                  <a:lnTo>
                    <a:pt x="234" y="390"/>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6" name="Freeform 16"/>
            <p:cNvSpPr>
              <a:spLocks/>
            </p:cNvSpPr>
            <p:nvPr/>
          </p:nvSpPr>
          <p:spPr bwMode="auto">
            <a:xfrm>
              <a:off x="4392613" y="3814763"/>
              <a:ext cx="735013" cy="211138"/>
            </a:xfrm>
            <a:custGeom>
              <a:avLst/>
              <a:gdLst>
                <a:gd name="T0" fmla="*/ 371475 w 463"/>
                <a:gd name="T1" fmla="*/ 211138 h 133"/>
                <a:gd name="T2" fmla="*/ 0 w 463"/>
                <a:gd name="T3" fmla="*/ 82550 h 133"/>
                <a:gd name="T4" fmla="*/ 363538 w 463"/>
                <a:gd name="T5" fmla="*/ 0 h 133"/>
                <a:gd name="T6" fmla="*/ 735013 w 463"/>
                <a:gd name="T7" fmla="*/ 128588 h 133"/>
                <a:gd name="T8" fmla="*/ 371475 w 463"/>
                <a:gd name="T9" fmla="*/ 211138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3">
                  <a:moveTo>
                    <a:pt x="234" y="133"/>
                  </a:moveTo>
                  <a:lnTo>
                    <a:pt x="0" y="52"/>
                  </a:lnTo>
                  <a:lnTo>
                    <a:pt x="229" y="0"/>
                  </a:lnTo>
                  <a:lnTo>
                    <a:pt x="463" y="81"/>
                  </a:lnTo>
                  <a:lnTo>
                    <a:pt x="234" y="133"/>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17" name="Freeform 17"/>
            <p:cNvSpPr>
              <a:spLocks/>
            </p:cNvSpPr>
            <p:nvPr/>
          </p:nvSpPr>
          <p:spPr bwMode="auto">
            <a:xfrm>
              <a:off x="4392613" y="3897313"/>
              <a:ext cx="371475" cy="447675"/>
            </a:xfrm>
            <a:custGeom>
              <a:avLst/>
              <a:gdLst>
                <a:gd name="T0" fmla="*/ 234 w 234"/>
                <a:gd name="T1" fmla="*/ 282 h 282"/>
                <a:gd name="T2" fmla="*/ 0 w 234"/>
                <a:gd name="T3" fmla="*/ 201 h 282"/>
                <a:gd name="T4" fmla="*/ 0 w 234"/>
                <a:gd name="T5" fmla="*/ 0 h 282"/>
                <a:gd name="T6" fmla="*/ 234 w 234"/>
                <a:gd name="T7" fmla="*/ 81 h 282"/>
                <a:gd name="T8" fmla="*/ 234 w 234"/>
                <a:gd name="T9" fmla="*/ 282 h 282"/>
              </a:gdLst>
              <a:ahLst/>
              <a:cxnLst>
                <a:cxn ang="0">
                  <a:pos x="T0" y="T1"/>
                </a:cxn>
                <a:cxn ang="0">
                  <a:pos x="T2" y="T3"/>
                </a:cxn>
                <a:cxn ang="0">
                  <a:pos x="T4" y="T5"/>
                </a:cxn>
                <a:cxn ang="0">
                  <a:pos x="T6" y="T7"/>
                </a:cxn>
                <a:cxn ang="0">
                  <a:pos x="T8" y="T9"/>
                </a:cxn>
              </a:cxnLst>
              <a:rect l="0" t="0" r="r" b="b"/>
              <a:pathLst>
                <a:path w="234" h="282">
                  <a:moveTo>
                    <a:pt x="234" y="282"/>
                  </a:moveTo>
                  <a:lnTo>
                    <a:pt x="0" y="201"/>
                  </a:lnTo>
                  <a:lnTo>
                    <a:pt x="0" y="0"/>
                  </a:lnTo>
                  <a:lnTo>
                    <a:pt x="234" y="81"/>
                  </a:lnTo>
                  <a:lnTo>
                    <a:pt x="234" y="282"/>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18" name="Freeform 18"/>
            <p:cNvSpPr>
              <a:spLocks/>
            </p:cNvSpPr>
            <p:nvPr/>
          </p:nvSpPr>
          <p:spPr bwMode="auto">
            <a:xfrm>
              <a:off x="4392613" y="3084513"/>
              <a:ext cx="371475" cy="446087"/>
            </a:xfrm>
            <a:custGeom>
              <a:avLst/>
              <a:gdLst>
                <a:gd name="T0" fmla="*/ 234 w 234"/>
                <a:gd name="T1" fmla="*/ 281 h 281"/>
                <a:gd name="T2" fmla="*/ 0 w 234"/>
                <a:gd name="T3" fmla="*/ 201 h 281"/>
                <a:gd name="T4" fmla="*/ 0 w 234"/>
                <a:gd name="T5" fmla="*/ 0 h 281"/>
                <a:gd name="T6" fmla="*/ 234 w 234"/>
                <a:gd name="T7" fmla="*/ 80 h 281"/>
                <a:gd name="T8" fmla="*/ 234 w 234"/>
                <a:gd name="T9" fmla="*/ 281 h 281"/>
              </a:gdLst>
              <a:ahLst/>
              <a:cxnLst>
                <a:cxn ang="0">
                  <a:pos x="T0" y="T1"/>
                </a:cxn>
                <a:cxn ang="0">
                  <a:pos x="T2" y="T3"/>
                </a:cxn>
                <a:cxn ang="0">
                  <a:pos x="T4" y="T5"/>
                </a:cxn>
                <a:cxn ang="0">
                  <a:pos x="T6" y="T7"/>
                </a:cxn>
                <a:cxn ang="0">
                  <a:pos x="T8" y="T9"/>
                </a:cxn>
              </a:cxnLst>
              <a:rect l="0" t="0" r="r" b="b"/>
              <a:pathLst>
                <a:path w="234" h="281">
                  <a:moveTo>
                    <a:pt x="234" y="281"/>
                  </a:moveTo>
                  <a:lnTo>
                    <a:pt x="0" y="201"/>
                  </a:lnTo>
                  <a:lnTo>
                    <a:pt x="0" y="0"/>
                  </a:lnTo>
                  <a:lnTo>
                    <a:pt x="234" y="80"/>
                  </a:lnTo>
                  <a:lnTo>
                    <a:pt x="234" y="281"/>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9" name="Freeform 19"/>
            <p:cNvSpPr>
              <a:spLocks/>
            </p:cNvSpPr>
            <p:nvPr/>
          </p:nvSpPr>
          <p:spPr bwMode="auto">
            <a:xfrm>
              <a:off x="4392613" y="2709863"/>
              <a:ext cx="2047875" cy="501650"/>
            </a:xfrm>
            <a:custGeom>
              <a:avLst/>
              <a:gdLst>
                <a:gd name="T0" fmla="*/ 371475 w 1290"/>
                <a:gd name="T1" fmla="*/ 501650 h 316"/>
                <a:gd name="T2" fmla="*/ 0 w 1290"/>
                <a:gd name="T3" fmla="*/ 374650 h 316"/>
                <a:gd name="T4" fmla="*/ 1676400 w 1290"/>
                <a:gd name="T5" fmla="*/ 0 h 316"/>
                <a:gd name="T6" fmla="*/ 2047875 w 1290"/>
                <a:gd name="T7" fmla="*/ 127000 h 316"/>
                <a:gd name="T8" fmla="*/ 371475 w 1290"/>
                <a:gd name="T9" fmla="*/ 50165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6">
                  <a:moveTo>
                    <a:pt x="234" y="316"/>
                  </a:moveTo>
                  <a:lnTo>
                    <a:pt x="0" y="236"/>
                  </a:lnTo>
                  <a:lnTo>
                    <a:pt x="1056" y="0"/>
                  </a:lnTo>
                  <a:lnTo>
                    <a:pt x="1290" y="80"/>
                  </a:lnTo>
                  <a:lnTo>
                    <a:pt x="234" y="316"/>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20" name="Freeform 20"/>
            <p:cNvSpPr>
              <a:spLocks/>
            </p:cNvSpPr>
            <p:nvPr/>
          </p:nvSpPr>
          <p:spPr bwMode="auto">
            <a:xfrm>
              <a:off x="4764088" y="2836863"/>
              <a:ext cx="2039938" cy="1508125"/>
            </a:xfrm>
            <a:custGeom>
              <a:avLst/>
              <a:gdLst>
                <a:gd name="T0" fmla="*/ 1056 w 1285"/>
                <a:gd name="T1" fmla="*/ 0 h 950"/>
                <a:gd name="T2" fmla="*/ 1056 w 1285"/>
                <a:gd name="T3" fmla="*/ 201 h 950"/>
                <a:gd name="T4" fmla="*/ 1285 w 1285"/>
                <a:gd name="T5" fmla="*/ 151 h 950"/>
                <a:gd name="T6" fmla="*/ 1285 w 1285"/>
                <a:gd name="T7" fmla="*/ 461 h 950"/>
                <a:gd name="T8" fmla="*/ 1056 w 1285"/>
                <a:gd name="T9" fmla="*/ 513 h 950"/>
                <a:gd name="T10" fmla="*/ 1056 w 1285"/>
                <a:gd name="T11" fmla="*/ 713 h 950"/>
                <a:gd name="T12" fmla="*/ 0 w 1285"/>
                <a:gd name="T13" fmla="*/ 950 h 950"/>
                <a:gd name="T14" fmla="*/ 0 w 1285"/>
                <a:gd name="T15" fmla="*/ 749 h 950"/>
                <a:gd name="T16" fmla="*/ 229 w 1285"/>
                <a:gd name="T17" fmla="*/ 697 h 950"/>
                <a:gd name="T18" fmla="*/ 229 w 1285"/>
                <a:gd name="T19" fmla="*/ 387 h 950"/>
                <a:gd name="T20" fmla="*/ 0 w 1285"/>
                <a:gd name="T21" fmla="*/ 437 h 950"/>
                <a:gd name="T22" fmla="*/ 0 w 1285"/>
                <a:gd name="T23" fmla="*/ 236 h 950"/>
                <a:gd name="T24" fmla="*/ 1056 w 1285"/>
                <a:gd name="T25"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950">
                  <a:moveTo>
                    <a:pt x="1056" y="0"/>
                  </a:moveTo>
                  <a:lnTo>
                    <a:pt x="1056" y="201"/>
                  </a:lnTo>
                  <a:lnTo>
                    <a:pt x="1285" y="151"/>
                  </a:lnTo>
                  <a:lnTo>
                    <a:pt x="1285" y="461"/>
                  </a:lnTo>
                  <a:lnTo>
                    <a:pt x="1056" y="513"/>
                  </a:lnTo>
                  <a:lnTo>
                    <a:pt x="1056" y="713"/>
                  </a:lnTo>
                  <a:lnTo>
                    <a:pt x="0" y="950"/>
                  </a:lnTo>
                  <a:lnTo>
                    <a:pt x="0" y="749"/>
                  </a:lnTo>
                  <a:lnTo>
                    <a:pt x="229" y="697"/>
                  </a:lnTo>
                  <a:lnTo>
                    <a:pt x="229" y="387"/>
                  </a:lnTo>
                  <a:lnTo>
                    <a:pt x="0" y="437"/>
                  </a:lnTo>
                  <a:lnTo>
                    <a:pt x="0" y="236"/>
                  </a:lnTo>
                  <a:lnTo>
                    <a:pt x="1056" y="0"/>
                  </a:lnTo>
                  <a:close/>
                </a:path>
              </a:pathLst>
            </a:custGeom>
            <a:gradFill flip="none" rotWithShape="1">
              <a:gsLst>
                <a:gs pos="0">
                  <a:srgbClr val="093667"/>
                </a:gs>
                <a:gs pos="100000">
                  <a:srgbClr val="011E39"/>
                </a:gs>
              </a:gsLst>
              <a:lin ang="5400000" scaled="0"/>
              <a:tileRect/>
            </a:gradFill>
            <a:ln>
              <a:solidFill>
                <a:srgbClr val="013253"/>
              </a:solidFill>
            </a:ln>
            <a:effectLst>
              <a:outerShdw blurRad="38100" dist="25400" dir="5400000" algn="ctr" rotWithShape="0">
                <a:srgbClr val="000000">
                  <a:alpha val="27000"/>
                </a:srgbClr>
              </a:outerShdw>
            </a:effectLst>
          </p:spPr>
          <p:txBody>
            <a:bodyPr/>
            <a:lstStyle/>
            <a:p>
              <a:pPr eaLnBrk="1" fontAlgn="auto" hangingPunct="1">
                <a:spcBef>
                  <a:spcPts val="0"/>
                </a:spcBef>
                <a:spcAft>
                  <a:spcPts val="0"/>
                </a:spcAft>
                <a:defRPr/>
              </a:pPr>
              <a:endParaRPr lang="en-US" dirty="0">
                <a:latin typeface="+mn-lt"/>
                <a:cs typeface="+mn-cs"/>
              </a:endParaRPr>
            </a:p>
          </p:txBody>
        </p:sp>
      </p:grpSp>
      <p:grpSp>
        <p:nvGrpSpPr>
          <p:cNvPr id="4102" name="Group 1"/>
          <p:cNvGrpSpPr>
            <a:grpSpLocks/>
          </p:cNvGrpSpPr>
          <p:nvPr/>
        </p:nvGrpSpPr>
        <p:grpSpPr bwMode="auto">
          <a:xfrm>
            <a:off x="2168525" y="3208338"/>
            <a:ext cx="2411413" cy="1635125"/>
            <a:chOff x="2168525" y="3208338"/>
            <a:chExt cx="2411413" cy="1635125"/>
          </a:xfrm>
        </p:grpSpPr>
        <p:sp>
          <p:nvSpPr>
            <p:cNvPr id="4116" name="Freeform 26"/>
            <p:cNvSpPr>
              <a:spLocks/>
            </p:cNvSpPr>
            <p:nvPr/>
          </p:nvSpPr>
          <p:spPr bwMode="auto">
            <a:xfrm>
              <a:off x="2168525" y="3208338"/>
              <a:ext cx="2047875" cy="501650"/>
            </a:xfrm>
            <a:custGeom>
              <a:avLst/>
              <a:gdLst>
                <a:gd name="T0" fmla="*/ 371475 w 1290"/>
                <a:gd name="T1" fmla="*/ 501650 h 316"/>
                <a:gd name="T2" fmla="*/ 0 w 1290"/>
                <a:gd name="T3" fmla="*/ 374650 h 316"/>
                <a:gd name="T4" fmla="*/ 1676400 w 1290"/>
                <a:gd name="T5" fmla="*/ 0 h 316"/>
                <a:gd name="T6" fmla="*/ 2047875 w 1290"/>
                <a:gd name="T7" fmla="*/ 127000 h 316"/>
                <a:gd name="T8" fmla="*/ 371475 w 1290"/>
                <a:gd name="T9" fmla="*/ 50165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6">
                  <a:moveTo>
                    <a:pt x="234" y="316"/>
                  </a:moveTo>
                  <a:lnTo>
                    <a:pt x="0" y="236"/>
                  </a:lnTo>
                  <a:lnTo>
                    <a:pt x="1056" y="0"/>
                  </a:lnTo>
                  <a:lnTo>
                    <a:pt x="1290" y="80"/>
                  </a:lnTo>
                  <a:lnTo>
                    <a:pt x="234" y="316"/>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grpSp>
          <p:nvGrpSpPr>
            <p:cNvPr id="4117" name="Group 48"/>
            <p:cNvGrpSpPr>
              <a:grpSpLocks/>
            </p:cNvGrpSpPr>
            <p:nvPr/>
          </p:nvGrpSpPr>
          <p:grpSpPr bwMode="auto">
            <a:xfrm>
              <a:off x="2168525" y="3335338"/>
              <a:ext cx="2411413" cy="1508125"/>
              <a:chOff x="2168525" y="3335338"/>
              <a:chExt cx="2411413" cy="1508125"/>
            </a:xfrm>
          </p:grpSpPr>
          <p:sp>
            <p:nvSpPr>
              <p:cNvPr id="4118" name="Freeform 21"/>
              <p:cNvSpPr>
                <a:spLocks/>
              </p:cNvSpPr>
              <p:nvPr/>
            </p:nvSpPr>
            <p:spPr bwMode="auto">
              <a:xfrm>
                <a:off x="3844925" y="3444875"/>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sp>
            <p:nvSpPr>
              <p:cNvPr id="22" name="Freeform 22"/>
              <p:cNvSpPr>
                <a:spLocks/>
              </p:cNvSpPr>
              <p:nvPr/>
            </p:nvSpPr>
            <p:spPr bwMode="auto">
              <a:xfrm>
                <a:off x="2532063" y="3819525"/>
                <a:ext cx="371475" cy="622300"/>
              </a:xfrm>
              <a:custGeom>
                <a:avLst/>
                <a:gdLst>
                  <a:gd name="T0" fmla="*/ 234 w 234"/>
                  <a:gd name="T1" fmla="*/ 392 h 392"/>
                  <a:gd name="T2" fmla="*/ 0 w 234"/>
                  <a:gd name="T3" fmla="*/ 312 h 392"/>
                  <a:gd name="T4" fmla="*/ 0 w 234"/>
                  <a:gd name="T5" fmla="*/ 0 h 392"/>
                  <a:gd name="T6" fmla="*/ 234 w 234"/>
                  <a:gd name="T7" fmla="*/ 80 h 392"/>
                  <a:gd name="T8" fmla="*/ 234 w 234"/>
                  <a:gd name="T9" fmla="*/ 392 h 392"/>
                </a:gdLst>
                <a:ahLst/>
                <a:cxnLst>
                  <a:cxn ang="0">
                    <a:pos x="T0" y="T1"/>
                  </a:cxn>
                  <a:cxn ang="0">
                    <a:pos x="T2" y="T3"/>
                  </a:cxn>
                  <a:cxn ang="0">
                    <a:pos x="T4" y="T5"/>
                  </a:cxn>
                  <a:cxn ang="0">
                    <a:pos x="T6" y="T7"/>
                  </a:cxn>
                  <a:cxn ang="0">
                    <a:pos x="T8" y="T9"/>
                  </a:cxn>
                </a:cxnLst>
                <a:rect l="0" t="0" r="r" b="b"/>
                <a:pathLst>
                  <a:path w="234" h="392">
                    <a:moveTo>
                      <a:pt x="234" y="392"/>
                    </a:moveTo>
                    <a:lnTo>
                      <a:pt x="0" y="312"/>
                    </a:lnTo>
                    <a:lnTo>
                      <a:pt x="0" y="0"/>
                    </a:lnTo>
                    <a:lnTo>
                      <a:pt x="234" y="80"/>
                    </a:lnTo>
                    <a:lnTo>
                      <a:pt x="234" y="392"/>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0" name="Freeform 23"/>
              <p:cNvSpPr>
                <a:spLocks/>
              </p:cNvSpPr>
              <p:nvPr/>
            </p:nvSpPr>
            <p:spPr bwMode="auto">
              <a:xfrm>
                <a:off x="2168525" y="4314825"/>
                <a:ext cx="731838" cy="206375"/>
              </a:xfrm>
              <a:custGeom>
                <a:avLst/>
                <a:gdLst>
                  <a:gd name="T0" fmla="*/ 368300 w 461"/>
                  <a:gd name="T1" fmla="*/ 206375 h 130"/>
                  <a:gd name="T2" fmla="*/ 0 w 461"/>
                  <a:gd name="T3" fmla="*/ 77788 h 130"/>
                  <a:gd name="T4" fmla="*/ 363538 w 461"/>
                  <a:gd name="T5" fmla="*/ 0 h 130"/>
                  <a:gd name="T6" fmla="*/ 731838 w 461"/>
                  <a:gd name="T7" fmla="*/ 127000 h 130"/>
                  <a:gd name="T8" fmla="*/ 368300 w 461"/>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1" h="130">
                    <a:moveTo>
                      <a:pt x="232" y="130"/>
                    </a:moveTo>
                    <a:lnTo>
                      <a:pt x="0" y="49"/>
                    </a:lnTo>
                    <a:lnTo>
                      <a:pt x="229" y="0"/>
                    </a:lnTo>
                    <a:lnTo>
                      <a:pt x="461" y="80"/>
                    </a:lnTo>
                    <a:lnTo>
                      <a:pt x="232" y="130"/>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sp>
            <p:nvSpPr>
              <p:cNvPr id="24" name="Freeform 24"/>
              <p:cNvSpPr>
                <a:spLocks/>
              </p:cNvSpPr>
              <p:nvPr/>
            </p:nvSpPr>
            <p:spPr bwMode="auto">
              <a:xfrm>
                <a:off x="2168525" y="4392613"/>
                <a:ext cx="371475" cy="450850"/>
              </a:xfrm>
              <a:custGeom>
                <a:avLst/>
                <a:gdLst>
                  <a:gd name="T0" fmla="*/ 234 w 234"/>
                  <a:gd name="T1" fmla="*/ 284 h 284"/>
                  <a:gd name="T2" fmla="*/ 0 w 234"/>
                  <a:gd name="T3" fmla="*/ 203 h 284"/>
                  <a:gd name="T4" fmla="*/ 0 w 234"/>
                  <a:gd name="T5" fmla="*/ 0 h 284"/>
                  <a:gd name="T6" fmla="*/ 234 w 234"/>
                  <a:gd name="T7" fmla="*/ 81 h 284"/>
                  <a:gd name="T8" fmla="*/ 234 w 234"/>
                  <a:gd name="T9" fmla="*/ 284 h 284"/>
                </a:gdLst>
                <a:ahLst/>
                <a:cxnLst>
                  <a:cxn ang="0">
                    <a:pos x="T0" y="T1"/>
                  </a:cxn>
                  <a:cxn ang="0">
                    <a:pos x="T2" y="T3"/>
                  </a:cxn>
                  <a:cxn ang="0">
                    <a:pos x="T4" y="T5"/>
                  </a:cxn>
                  <a:cxn ang="0">
                    <a:pos x="T6" y="T7"/>
                  </a:cxn>
                  <a:cxn ang="0">
                    <a:pos x="T8" y="T9"/>
                  </a:cxn>
                </a:cxnLst>
                <a:rect l="0" t="0" r="r" b="b"/>
                <a:pathLst>
                  <a:path w="234" h="284">
                    <a:moveTo>
                      <a:pt x="234" y="284"/>
                    </a:moveTo>
                    <a:lnTo>
                      <a:pt x="0" y="203"/>
                    </a:lnTo>
                    <a:lnTo>
                      <a:pt x="0" y="0"/>
                    </a:lnTo>
                    <a:lnTo>
                      <a:pt x="234" y="81"/>
                    </a:lnTo>
                    <a:lnTo>
                      <a:pt x="234" y="284"/>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25" name="Freeform 25"/>
              <p:cNvSpPr>
                <a:spLocks/>
              </p:cNvSpPr>
              <p:nvPr/>
            </p:nvSpPr>
            <p:spPr bwMode="auto">
              <a:xfrm>
                <a:off x="2168525" y="3582988"/>
                <a:ext cx="371475" cy="446087"/>
              </a:xfrm>
              <a:custGeom>
                <a:avLst/>
                <a:gdLst>
                  <a:gd name="T0" fmla="*/ 234 w 234"/>
                  <a:gd name="T1" fmla="*/ 281 h 281"/>
                  <a:gd name="T2" fmla="*/ 0 w 234"/>
                  <a:gd name="T3" fmla="*/ 201 h 281"/>
                  <a:gd name="T4" fmla="*/ 0 w 234"/>
                  <a:gd name="T5" fmla="*/ 0 h 281"/>
                  <a:gd name="T6" fmla="*/ 234 w 234"/>
                  <a:gd name="T7" fmla="*/ 80 h 281"/>
                  <a:gd name="T8" fmla="*/ 234 w 234"/>
                  <a:gd name="T9" fmla="*/ 281 h 281"/>
                </a:gdLst>
                <a:ahLst/>
                <a:cxnLst>
                  <a:cxn ang="0">
                    <a:pos x="T0" y="T1"/>
                  </a:cxn>
                  <a:cxn ang="0">
                    <a:pos x="T2" y="T3"/>
                  </a:cxn>
                  <a:cxn ang="0">
                    <a:pos x="T4" y="T5"/>
                  </a:cxn>
                  <a:cxn ang="0">
                    <a:pos x="T6" y="T7"/>
                  </a:cxn>
                  <a:cxn ang="0">
                    <a:pos x="T8" y="T9"/>
                  </a:cxn>
                </a:cxnLst>
                <a:rect l="0" t="0" r="r" b="b"/>
                <a:pathLst>
                  <a:path w="234" h="281">
                    <a:moveTo>
                      <a:pt x="234" y="281"/>
                    </a:moveTo>
                    <a:lnTo>
                      <a:pt x="0" y="201"/>
                    </a:lnTo>
                    <a:lnTo>
                      <a:pt x="0" y="0"/>
                    </a:lnTo>
                    <a:lnTo>
                      <a:pt x="234" y="80"/>
                    </a:lnTo>
                    <a:lnTo>
                      <a:pt x="234" y="281"/>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27" name="Freeform 27"/>
              <p:cNvSpPr>
                <a:spLocks/>
              </p:cNvSpPr>
              <p:nvPr/>
            </p:nvSpPr>
            <p:spPr bwMode="auto">
              <a:xfrm>
                <a:off x="2540000" y="3335338"/>
                <a:ext cx="2039938" cy="1508125"/>
              </a:xfrm>
              <a:custGeom>
                <a:avLst/>
                <a:gdLst>
                  <a:gd name="T0" fmla="*/ 1056 w 1285"/>
                  <a:gd name="T1" fmla="*/ 0 h 950"/>
                  <a:gd name="T2" fmla="*/ 1056 w 1285"/>
                  <a:gd name="T3" fmla="*/ 201 h 950"/>
                  <a:gd name="T4" fmla="*/ 1285 w 1285"/>
                  <a:gd name="T5" fmla="*/ 149 h 950"/>
                  <a:gd name="T6" fmla="*/ 1283 w 1285"/>
                  <a:gd name="T7" fmla="*/ 461 h 950"/>
                  <a:gd name="T8" fmla="*/ 1054 w 1285"/>
                  <a:gd name="T9" fmla="*/ 510 h 950"/>
                  <a:gd name="T10" fmla="*/ 1054 w 1285"/>
                  <a:gd name="T11" fmla="*/ 713 h 950"/>
                  <a:gd name="T12" fmla="*/ 0 w 1285"/>
                  <a:gd name="T13" fmla="*/ 950 h 950"/>
                  <a:gd name="T14" fmla="*/ 0 w 1285"/>
                  <a:gd name="T15" fmla="*/ 747 h 950"/>
                  <a:gd name="T16" fmla="*/ 229 w 1285"/>
                  <a:gd name="T17" fmla="*/ 697 h 950"/>
                  <a:gd name="T18" fmla="*/ 229 w 1285"/>
                  <a:gd name="T19" fmla="*/ 385 h 950"/>
                  <a:gd name="T20" fmla="*/ 0 w 1285"/>
                  <a:gd name="T21" fmla="*/ 437 h 950"/>
                  <a:gd name="T22" fmla="*/ 0 w 1285"/>
                  <a:gd name="T23" fmla="*/ 236 h 950"/>
                  <a:gd name="T24" fmla="*/ 1056 w 1285"/>
                  <a:gd name="T25"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950">
                    <a:moveTo>
                      <a:pt x="1056" y="0"/>
                    </a:moveTo>
                    <a:lnTo>
                      <a:pt x="1056" y="201"/>
                    </a:lnTo>
                    <a:lnTo>
                      <a:pt x="1285" y="149"/>
                    </a:lnTo>
                    <a:lnTo>
                      <a:pt x="1283" y="461"/>
                    </a:lnTo>
                    <a:lnTo>
                      <a:pt x="1054" y="510"/>
                    </a:lnTo>
                    <a:lnTo>
                      <a:pt x="1054" y="713"/>
                    </a:lnTo>
                    <a:lnTo>
                      <a:pt x="0" y="950"/>
                    </a:lnTo>
                    <a:lnTo>
                      <a:pt x="0" y="747"/>
                    </a:lnTo>
                    <a:lnTo>
                      <a:pt x="229" y="697"/>
                    </a:lnTo>
                    <a:lnTo>
                      <a:pt x="229" y="385"/>
                    </a:lnTo>
                    <a:lnTo>
                      <a:pt x="0" y="437"/>
                    </a:lnTo>
                    <a:lnTo>
                      <a:pt x="0" y="236"/>
                    </a:lnTo>
                    <a:lnTo>
                      <a:pt x="1056" y="0"/>
                    </a:lnTo>
                    <a:close/>
                  </a:path>
                </a:pathLst>
              </a:custGeom>
              <a:gradFill flip="none" rotWithShape="1">
                <a:gsLst>
                  <a:gs pos="100000">
                    <a:srgbClr val="043E72"/>
                  </a:gs>
                  <a:gs pos="0">
                    <a:srgbClr val="0560B3"/>
                  </a:gs>
                </a:gsLst>
                <a:lin ang="5400000" scaled="0"/>
                <a:tileRect/>
              </a:gra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grpSp>
      <p:grpSp>
        <p:nvGrpSpPr>
          <p:cNvPr id="4103" name="Group 47"/>
          <p:cNvGrpSpPr>
            <a:grpSpLocks/>
          </p:cNvGrpSpPr>
          <p:nvPr/>
        </p:nvGrpSpPr>
        <p:grpSpPr bwMode="auto">
          <a:xfrm>
            <a:off x="307975" y="3703638"/>
            <a:ext cx="2047875" cy="1555750"/>
            <a:chOff x="307975" y="3703638"/>
            <a:chExt cx="2047876" cy="1555750"/>
          </a:xfrm>
        </p:grpSpPr>
        <p:sp>
          <p:nvSpPr>
            <p:cNvPr id="4112" name="Freeform 28"/>
            <p:cNvSpPr>
              <a:spLocks/>
            </p:cNvSpPr>
            <p:nvPr/>
          </p:nvSpPr>
          <p:spPr bwMode="auto">
            <a:xfrm>
              <a:off x="1620838" y="3943350"/>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29" name="Freeform 29"/>
            <p:cNvSpPr>
              <a:spLocks/>
            </p:cNvSpPr>
            <p:nvPr/>
          </p:nvSpPr>
          <p:spPr bwMode="auto">
            <a:xfrm>
              <a:off x="307975" y="3998913"/>
              <a:ext cx="371475" cy="1260475"/>
            </a:xfrm>
            <a:custGeom>
              <a:avLst/>
              <a:gdLst>
                <a:gd name="T0" fmla="*/ 232 w 234"/>
                <a:gd name="T1" fmla="*/ 794 h 794"/>
                <a:gd name="T2" fmla="*/ 0 w 234"/>
                <a:gd name="T3" fmla="*/ 714 h 794"/>
                <a:gd name="T4" fmla="*/ 0 w 234"/>
                <a:gd name="T5" fmla="*/ 0 h 794"/>
                <a:gd name="T6" fmla="*/ 234 w 234"/>
                <a:gd name="T7" fmla="*/ 81 h 794"/>
                <a:gd name="T8" fmla="*/ 232 w 234"/>
                <a:gd name="T9" fmla="*/ 794 h 794"/>
              </a:gdLst>
              <a:ahLst/>
              <a:cxnLst>
                <a:cxn ang="0">
                  <a:pos x="T0" y="T1"/>
                </a:cxn>
                <a:cxn ang="0">
                  <a:pos x="T2" y="T3"/>
                </a:cxn>
                <a:cxn ang="0">
                  <a:pos x="T4" y="T5"/>
                </a:cxn>
                <a:cxn ang="0">
                  <a:pos x="T6" y="T7"/>
                </a:cxn>
                <a:cxn ang="0">
                  <a:pos x="T8" y="T9"/>
                </a:cxn>
              </a:cxnLst>
              <a:rect l="0" t="0" r="r" b="b"/>
              <a:pathLst>
                <a:path w="234" h="794">
                  <a:moveTo>
                    <a:pt x="232" y="794"/>
                  </a:moveTo>
                  <a:lnTo>
                    <a:pt x="0" y="714"/>
                  </a:lnTo>
                  <a:lnTo>
                    <a:pt x="0" y="0"/>
                  </a:lnTo>
                  <a:lnTo>
                    <a:pt x="234" y="81"/>
                  </a:lnTo>
                  <a:lnTo>
                    <a:pt x="232" y="794"/>
                  </a:lnTo>
                  <a:close/>
                </a:path>
              </a:pathLst>
            </a:custGeom>
            <a:solidFill>
              <a:srgbClr val="08A7EE"/>
            </a:solidFill>
            <a:ln w="9525" cap="flat" cmpd="sng" algn="ctr">
              <a:solidFill>
                <a:srgbClr val="0195F9"/>
              </a:solidFill>
              <a:prstDash val="solid"/>
              <a:round/>
              <a:headEnd type="none" w="med" len="med"/>
              <a:tailEnd type="none" w="med" len="med"/>
            </a:ln>
            <a:effectLst>
              <a:outerShdw blurRad="38100" dist="25400" dir="5400000" algn="t" rotWithShape="0">
                <a:srgbClr val="000000">
                  <a:alpha val="26667"/>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14" name="Freeform 30"/>
            <p:cNvSpPr>
              <a:spLocks/>
            </p:cNvSpPr>
            <p:nvPr/>
          </p:nvSpPr>
          <p:spPr bwMode="auto">
            <a:xfrm>
              <a:off x="307975" y="3703638"/>
              <a:ext cx="1684338" cy="423863"/>
            </a:xfrm>
            <a:custGeom>
              <a:avLst/>
              <a:gdLst>
                <a:gd name="T0" fmla="*/ 371475 w 1061"/>
                <a:gd name="T1" fmla="*/ 423863 h 267"/>
                <a:gd name="T2" fmla="*/ 0 w 1061"/>
                <a:gd name="T3" fmla="*/ 295275 h 267"/>
                <a:gd name="T4" fmla="*/ 1312863 w 1061"/>
                <a:gd name="T5" fmla="*/ 0 h 267"/>
                <a:gd name="T6" fmla="*/ 1684338 w 1061"/>
                <a:gd name="T7" fmla="*/ 127000 h 267"/>
                <a:gd name="T8" fmla="*/ 371475 w 1061"/>
                <a:gd name="T9" fmla="*/ 423863 h 2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1" h="267">
                  <a:moveTo>
                    <a:pt x="234" y="267"/>
                  </a:moveTo>
                  <a:lnTo>
                    <a:pt x="0" y="186"/>
                  </a:lnTo>
                  <a:lnTo>
                    <a:pt x="827" y="0"/>
                  </a:lnTo>
                  <a:lnTo>
                    <a:pt x="1061" y="80"/>
                  </a:lnTo>
                  <a:lnTo>
                    <a:pt x="234" y="267"/>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31" name="Freeform 31"/>
            <p:cNvSpPr>
              <a:spLocks/>
            </p:cNvSpPr>
            <p:nvPr/>
          </p:nvSpPr>
          <p:spPr bwMode="auto">
            <a:xfrm>
              <a:off x="679450" y="3830638"/>
              <a:ext cx="1676401" cy="1428750"/>
            </a:xfrm>
            <a:custGeom>
              <a:avLst/>
              <a:gdLst>
                <a:gd name="T0" fmla="*/ 827 w 1056"/>
                <a:gd name="T1" fmla="*/ 0 h 900"/>
                <a:gd name="T2" fmla="*/ 827 w 1056"/>
                <a:gd name="T3" fmla="*/ 203 h 900"/>
                <a:gd name="T4" fmla="*/ 1056 w 1056"/>
                <a:gd name="T5" fmla="*/ 151 h 900"/>
                <a:gd name="T6" fmla="*/ 1056 w 1056"/>
                <a:gd name="T7" fmla="*/ 461 h 900"/>
                <a:gd name="T8" fmla="*/ 827 w 1056"/>
                <a:gd name="T9" fmla="*/ 512 h 900"/>
                <a:gd name="T10" fmla="*/ 827 w 1056"/>
                <a:gd name="T11" fmla="*/ 713 h 900"/>
                <a:gd name="T12" fmla="*/ 0 w 1056"/>
                <a:gd name="T13" fmla="*/ 900 h 900"/>
                <a:gd name="T14" fmla="*/ 0 w 1056"/>
                <a:gd name="T15" fmla="*/ 187 h 900"/>
                <a:gd name="T16" fmla="*/ 827 w 1056"/>
                <a:gd name="T17"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900">
                  <a:moveTo>
                    <a:pt x="827" y="0"/>
                  </a:moveTo>
                  <a:lnTo>
                    <a:pt x="827" y="203"/>
                  </a:lnTo>
                  <a:lnTo>
                    <a:pt x="1056" y="151"/>
                  </a:lnTo>
                  <a:lnTo>
                    <a:pt x="1056" y="461"/>
                  </a:lnTo>
                  <a:lnTo>
                    <a:pt x="827" y="512"/>
                  </a:lnTo>
                  <a:lnTo>
                    <a:pt x="827" y="713"/>
                  </a:lnTo>
                  <a:lnTo>
                    <a:pt x="0" y="900"/>
                  </a:lnTo>
                  <a:lnTo>
                    <a:pt x="0" y="187"/>
                  </a:lnTo>
                  <a:lnTo>
                    <a:pt x="827" y="0"/>
                  </a:lnTo>
                  <a:close/>
                </a:path>
              </a:pathLst>
            </a:custGeom>
            <a:gradFill flip="none" rotWithShape="1">
              <a:gsLst>
                <a:gs pos="0">
                  <a:srgbClr val="037AB5"/>
                </a:gs>
                <a:gs pos="100000">
                  <a:srgbClr val="08A7EE">
                    <a:lumMod val="100000"/>
                  </a:srgbClr>
                </a:gs>
              </a:gsLst>
              <a:lin ang="16200000" scaled="0"/>
              <a:tileRect/>
            </a:gradFill>
            <a:ln w="9525" cap="flat" cmpd="sng" algn="ctr">
              <a:solidFill>
                <a:srgbClr val="0195F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cxnSp>
        <p:nvCxnSpPr>
          <p:cNvPr id="43" name="Straight Arrow Connector 42"/>
          <p:cNvCxnSpPr/>
          <p:nvPr/>
        </p:nvCxnSpPr>
        <p:spPr bwMode="auto">
          <a:xfrm flipV="1">
            <a:off x="1425575" y="4521200"/>
            <a:ext cx="0" cy="989568"/>
          </a:xfrm>
          <a:prstGeom prst="straightConnector1">
            <a:avLst/>
          </a:prstGeom>
          <a:solidFill>
            <a:srgbClr val="4F81BD"/>
          </a:solidFill>
          <a:ln w="19050" cap="flat" cmpd="sng" algn="ctr">
            <a:solidFill>
              <a:srgbClr val="9B9B9B"/>
            </a:solidFill>
            <a:prstDash val="solid"/>
            <a:round/>
            <a:headEnd type="none" w="med" len="med"/>
            <a:tailEnd type="oval"/>
          </a:ln>
          <a:effectLst>
            <a:outerShdw blurRad="12700" dist="12700" dir="5400000" algn="t" rotWithShape="0">
              <a:srgbClr val="000000">
                <a:alpha val="49804"/>
              </a:srgbClr>
            </a:outerShdw>
          </a:effectLst>
        </p:spPr>
      </p:cxnSp>
      <p:sp>
        <p:nvSpPr>
          <p:cNvPr id="4105" name="TextBox 43"/>
          <p:cNvSpPr txBox="1">
            <a:spLocks noChangeArrowheads="1"/>
          </p:cNvSpPr>
          <p:nvPr/>
        </p:nvSpPr>
        <p:spPr bwMode="auto">
          <a:xfrm>
            <a:off x="326688" y="5510768"/>
            <a:ext cx="2205376" cy="738664"/>
          </a:xfrm>
          <a:prstGeom prst="rect">
            <a:avLst/>
          </a:prstGeom>
          <a:solidFill>
            <a:srgbClr val="FFFFFF">
              <a:alpha val="65098"/>
            </a:srgbClr>
          </a:solidFill>
          <a:ln>
            <a:noFill/>
          </a:ln>
        </p:spPr>
        <p:txBody>
          <a:bodyPr wrap="square"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“Are you going to salt?”</a:t>
            </a:r>
            <a:endParaRPr lang="en-US" altLang="en-US" sz="2400" dirty="0">
              <a:solidFill>
                <a:srgbClr val="525252"/>
              </a:solidFill>
              <a:latin typeface="Arial" pitchFamily="34" charset="0"/>
            </a:endParaRPr>
          </a:p>
        </p:txBody>
      </p:sp>
      <p:sp>
        <p:nvSpPr>
          <p:cNvPr id="40" name="Oval 10"/>
          <p:cNvSpPr>
            <a:spLocks noChangeArrowheads="1"/>
          </p:cNvSpPr>
          <p:nvPr/>
        </p:nvSpPr>
        <p:spPr bwMode="auto">
          <a:xfrm>
            <a:off x="605851"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Before</a:t>
            </a:r>
            <a:endParaRPr lang="en-US" sz="2400" dirty="0">
              <a:latin typeface="Arial" charset="0"/>
              <a:cs typeface="+mn-cs"/>
            </a:endParaRPr>
          </a:p>
        </p:txBody>
      </p:sp>
      <p:sp>
        <p:nvSpPr>
          <p:cNvPr id="41" name="Oval 10"/>
          <p:cNvSpPr>
            <a:spLocks noChangeArrowheads="1"/>
          </p:cNvSpPr>
          <p:nvPr/>
        </p:nvSpPr>
        <p:spPr bwMode="auto">
          <a:xfrm>
            <a:off x="3977195"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During</a:t>
            </a:r>
            <a:endParaRPr lang="en-US" sz="2400" dirty="0">
              <a:latin typeface="Arial" charset="0"/>
              <a:cs typeface="+mn-cs"/>
            </a:endParaRPr>
          </a:p>
        </p:txBody>
      </p:sp>
      <p:sp>
        <p:nvSpPr>
          <p:cNvPr id="42" name="Oval 10"/>
          <p:cNvSpPr>
            <a:spLocks noChangeArrowheads="1"/>
          </p:cNvSpPr>
          <p:nvPr/>
        </p:nvSpPr>
        <p:spPr bwMode="auto">
          <a:xfrm>
            <a:off x="7348538"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After</a:t>
            </a:r>
            <a:endParaRPr lang="en-US" sz="2400" dirty="0">
              <a:latin typeface="Arial" charset="0"/>
              <a:cs typeface="+mn-cs"/>
            </a:endParaRPr>
          </a:p>
        </p:txBody>
      </p:sp>
      <p:sp>
        <p:nvSpPr>
          <p:cNvPr id="37"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22</a:t>
            </a:fld>
            <a:endParaRPr lang="en-US" dirty="0">
              <a:solidFill>
                <a:prstClr val="black">
                  <a:tint val="75000"/>
                </a:prstClr>
              </a:solidFill>
            </a:endParaRPr>
          </a:p>
        </p:txBody>
      </p:sp>
    </p:spTree>
    <p:extLst>
      <p:ext uri="{BB962C8B-B14F-4D97-AF65-F5344CB8AC3E}">
        <p14:creationId xmlns:p14="http://schemas.microsoft.com/office/powerpoint/2010/main" val="381859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100" name="Group 50"/>
          <p:cNvGrpSpPr>
            <a:grpSpLocks/>
          </p:cNvGrpSpPr>
          <p:nvPr/>
        </p:nvGrpSpPr>
        <p:grpSpPr bwMode="auto">
          <a:xfrm>
            <a:off x="6613525" y="2209800"/>
            <a:ext cx="2051050" cy="1635125"/>
            <a:chOff x="6613525" y="2209800"/>
            <a:chExt cx="2051051" cy="1635126"/>
          </a:xfrm>
        </p:grpSpPr>
        <p:sp>
          <p:nvSpPr>
            <p:cNvPr id="8" name="Freeform 8"/>
            <p:cNvSpPr>
              <a:spLocks/>
            </p:cNvSpPr>
            <p:nvPr/>
          </p:nvSpPr>
          <p:spPr bwMode="auto">
            <a:xfrm>
              <a:off x="6977063" y="2825750"/>
              <a:ext cx="371475" cy="619125"/>
            </a:xfrm>
            <a:custGeom>
              <a:avLst/>
              <a:gdLst>
                <a:gd name="T0" fmla="*/ 234 w 234"/>
                <a:gd name="T1" fmla="*/ 390 h 390"/>
                <a:gd name="T2" fmla="*/ 0 w 234"/>
                <a:gd name="T3" fmla="*/ 312 h 390"/>
                <a:gd name="T4" fmla="*/ 0 w 234"/>
                <a:gd name="T5" fmla="*/ 0 h 390"/>
                <a:gd name="T6" fmla="*/ 234 w 234"/>
                <a:gd name="T7" fmla="*/ 80 h 390"/>
                <a:gd name="T8" fmla="*/ 234 w 234"/>
                <a:gd name="T9" fmla="*/ 390 h 390"/>
              </a:gdLst>
              <a:ahLst/>
              <a:cxnLst>
                <a:cxn ang="0">
                  <a:pos x="T0" y="T1"/>
                </a:cxn>
                <a:cxn ang="0">
                  <a:pos x="T2" y="T3"/>
                </a:cxn>
                <a:cxn ang="0">
                  <a:pos x="T4" y="T5"/>
                </a:cxn>
                <a:cxn ang="0">
                  <a:pos x="T6" y="T7"/>
                </a:cxn>
                <a:cxn ang="0">
                  <a:pos x="T8" y="T9"/>
                </a:cxn>
              </a:cxnLst>
              <a:rect l="0" t="0" r="r" b="b"/>
              <a:pathLst>
                <a:path w="234" h="390">
                  <a:moveTo>
                    <a:pt x="234" y="390"/>
                  </a:moveTo>
                  <a:lnTo>
                    <a:pt x="0" y="312"/>
                  </a:lnTo>
                  <a:lnTo>
                    <a:pt x="0" y="0"/>
                  </a:lnTo>
                  <a:lnTo>
                    <a:pt x="234" y="80"/>
                  </a:lnTo>
                  <a:lnTo>
                    <a:pt x="234" y="390"/>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32" name="Freeform 9"/>
            <p:cNvSpPr>
              <a:spLocks/>
            </p:cNvSpPr>
            <p:nvPr/>
          </p:nvSpPr>
          <p:spPr bwMode="auto">
            <a:xfrm>
              <a:off x="6613525" y="3321050"/>
              <a:ext cx="735013" cy="206375"/>
            </a:xfrm>
            <a:custGeom>
              <a:avLst/>
              <a:gdLst>
                <a:gd name="T0" fmla="*/ 369888 w 463"/>
                <a:gd name="T1" fmla="*/ 206375 h 130"/>
                <a:gd name="T2" fmla="*/ 0 w 463"/>
                <a:gd name="T3" fmla="*/ 77788 h 130"/>
                <a:gd name="T4" fmla="*/ 363538 w 463"/>
                <a:gd name="T5" fmla="*/ 0 h 130"/>
                <a:gd name="T6" fmla="*/ 735013 w 463"/>
                <a:gd name="T7" fmla="*/ 123825 h 130"/>
                <a:gd name="T8" fmla="*/ 369888 w 463"/>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0">
                  <a:moveTo>
                    <a:pt x="233" y="130"/>
                  </a:moveTo>
                  <a:lnTo>
                    <a:pt x="0" y="49"/>
                  </a:lnTo>
                  <a:lnTo>
                    <a:pt x="229" y="0"/>
                  </a:lnTo>
                  <a:lnTo>
                    <a:pt x="463" y="78"/>
                  </a:lnTo>
                  <a:lnTo>
                    <a:pt x="233" y="130"/>
                  </a:lnTo>
                  <a:close/>
                </a:path>
              </a:pathLst>
            </a:custGeom>
            <a:gradFill rotWithShape="0">
              <a:gsLst>
                <a:gs pos="0">
                  <a:srgbClr val="0199A1"/>
                </a:gs>
                <a:gs pos="99001">
                  <a:srgbClr val="01ABB3"/>
                </a:gs>
                <a:gs pos="100000">
                  <a:srgbClr val="01ABB3"/>
                </a:gs>
              </a:gsLst>
              <a:lin ang="5400000" scaled="1"/>
            </a:gradFill>
            <a:ln w="9525" cap="flat" cmpd="sng" algn="ctr">
              <a:solidFill>
                <a:srgbClr val="048C89"/>
              </a:solidFill>
              <a:prstDash val="solid"/>
              <a:round/>
              <a:headEnd type="none" w="med" len="med"/>
              <a:tailEnd type="none" w="med" len="med"/>
            </a:ln>
          </p:spPr>
          <p:txBody>
            <a:bodyPr lIns="82124" tIns="41061" rIns="82124" bIns="41061" anchor="ctr"/>
            <a:lstStyle/>
            <a:p>
              <a:endParaRPr lang="en-US"/>
            </a:p>
          </p:txBody>
        </p:sp>
        <p:sp>
          <p:nvSpPr>
            <p:cNvPr id="10" name="Freeform 10"/>
            <p:cNvSpPr>
              <a:spLocks/>
            </p:cNvSpPr>
            <p:nvPr/>
          </p:nvSpPr>
          <p:spPr bwMode="auto">
            <a:xfrm>
              <a:off x="6613525" y="3398839"/>
              <a:ext cx="369888" cy="446087"/>
            </a:xfrm>
            <a:custGeom>
              <a:avLst/>
              <a:gdLst>
                <a:gd name="T0" fmla="*/ 233 w 233"/>
                <a:gd name="T1" fmla="*/ 281 h 281"/>
                <a:gd name="T2" fmla="*/ 0 w 233"/>
                <a:gd name="T3" fmla="*/ 203 h 281"/>
                <a:gd name="T4" fmla="*/ 0 w 233"/>
                <a:gd name="T5" fmla="*/ 0 h 281"/>
                <a:gd name="T6" fmla="*/ 233 w 233"/>
                <a:gd name="T7" fmla="*/ 81 h 281"/>
                <a:gd name="T8" fmla="*/ 233 w 233"/>
                <a:gd name="T9" fmla="*/ 281 h 281"/>
              </a:gdLst>
              <a:ahLst/>
              <a:cxnLst>
                <a:cxn ang="0">
                  <a:pos x="T0" y="T1"/>
                </a:cxn>
                <a:cxn ang="0">
                  <a:pos x="T2" y="T3"/>
                </a:cxn>
                <a:cxn ang="0">
                  <a:pos x="T4" y="T5"/>
                </a:cxn>
                <a:cxn ang="0">
                  <a:pos x="T6" y="T7"/>
                </a:cxn>
                <a:cxn ang="0">
                  <a:pos x="T8" y="T9"/>
                </a:cxn>
              </a:cxnLst>
              <a:rect l="0" t="0" r="r" b="b"/>
              <a:pathLst>
                <a:path w="233" h="281">
                  <a:moveTo>
                    <a:pt x="233" y="281"/>
                  </a:moveTo>
                  <a:lnTo>
                    <a:pt x="0" y="203"/>
                  </a:lnTo>
                  <a:lnTo>
                    <a:pt x="0" y="0"/>
                  </a:lnTo>
                  <a:lnTo>
                    <a:pt x="233" y="81"/>
                  </a:lnTo>
                  <a:lnTo>
                    <a:pt x="233" y="281"/>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11" name="Freeform 11"/>
            <p:cNvSpPr>
              <a:spLocks/>
            </p:cNvSpPr>
            <p:nvPr/>
          </p:nvSpPr>
          <p:spPr bwMode="auto">
            <a:xfrm>
              <a:off x="6616700" y="2589213"/>
              <a:ext cx="366713" cy="446087"/>
            </a:xfrm>
            <a:custGeom>
              <a:avLst/>
              <a:gdLst>
                <a:gd name="T0" fmla="*/ 231 w 231"/>
                <a:gd name="T1" fmla="*/ 281 h 281"/>
                <a:gd name="T2" fmla="*/ 0 w 231"/>
                <a:gd name="T3" fmla="*/ 201 h 281"/>
                <a:gd name="T4" fmla="*/ 0 w 231"/>
                <a:gd name="T5" fmla="*/ 0 h 281"/>
                <a:gd name="T6" fmla="*/ 231 w 231"/>
                <a:gd name="T7" fmla="*/ 80 h 281"/>
                <a:gd name="T8" fmla="*/ 231 w 231"/>
                <a:gd name="T9" fmla="*/ 281 h 281"/>
              </a:gdLst>
              <a:ahLst/>
              <a:cxnLst>
                <a:cxn ang="0">
                  <a:pos x="T0" y="T1"/>
                </a:cxn>
                <a:cxn ang="0">
                  <a:pos x="T2" y="T3"/>
                </a:cxn>
                <a:cxn ang="0">
                  <a:pos x="T4" y="T5"/>
                </a:cxn>
                <a:cxn ang="0">
                  <a:pos x="T6" y="T7"/>
                </a:cxn>
                <a:cxn ang="0">
                  <a:pos x="T8" y="T9"/>
                </a:cxn>
              </a:cxnLst>
              <a:rect l="0" t="0" r="r" b="b"/>
              <a:pathLst>
                <a:path w="231" h="281">
                  <a:moveTo>
                    <a:pt x="231" y="281"/>
                  </a:moveTo>
                  <a:lnTo>
                    <a:pt x="0" y="201"/>
                  </a:lnTo>
                  <a:lnTo>
                    <a:pt x="0" y="0"/>
                  </a:lnTo>
                  <a:lnTo>
                    <a:pt x="231" y="80"/>
                  </a:lnTo>
                  <a:lnTo>
                    <a:pt x="231" y="281"/>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35" name="Freeform 12"/>
            <p:cNvSpPr>
              <a:spLocks/>
            </p:cNvSpPr>
            <p:nvPr/>
          </p:nvSpPr>
          <p:spPr bwMode="auto">
            <a:xfrm>
              <a:off x="6616700" y="2209800"/>
              <a:ext cx="2047875" cy="506413"/>
            </a:xfrm>
            <a:custGeom>
              <a:avLst/>
              <a:gdLst>
                <a:gd name="T0" fmla="*/ 366713 w 1290"/>
                <a:gd name="T1" fmla="*/ 506413 h 319"/>
                <a:gd name="T2" fmla="*/ 0 w 1290"/>
                <a:gd name="T3" fmla="*/ 379413 h 319"/>
                <a:gd name="T4" fmla="*/ 1676400 w 1290"/>
                <a:gd name="T5" fmla="*/ 0 h 319"/>
                <a:gd name="T6" fmla="*/ 2047875 w 1290"/>
                <a:gd name="T7" fmla="*/ 128588 h 319"/>
                <a:gd name="T8" fmla="*/ 366713 w 1290"/>
                <a:gd name="T9" fmla="*/ 506413 h 3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9">
                  <a:moveTo>
                    <a:pt x="231" y="319"/>
                  </a:moveTo>
                  <a:lnTo>
                    <a:pt x="0" y="239"/>
                  </a:lnTo>
                  <a:lnTo>
                    <a:pt x="1056" y="0"/>
                  </a:lnTo>
                  <a:lnTo>
                    <a:pt x="1290" y="81"/>
                  </a:lnTo>
                  <a:lnTo>
                    <a:pt x="231" y="319"/>
                  </a:lnTo>
                  <a:close/>
                </a:path>
              </a:pathLst>
            </a:custGeom>
            <a:gradFill rotWithShape="0">
              <a:gsLst>
                <a:gs pos="0">
                  <a:srgbClr val="0199A1"/>
                </a:gs>
                <a:gs pos="99001">
                  <a:srgbClr val="01ABB3"/>
                </a:gs>
                <a:gs pos="100000">
                  <a:srgbClr val="01ABB3"/>
                </a:gs>
              </a:gsLst>
              <a:lin ang="5400000" scaled="1"/>
            </a:gradFill>
            <a:ln w="9525" cap="flat" cmpd="sng" algn="ctr">
              <a:solidFill>
                <a:srgbClr val="048C89"/>
              </a:solidFill>
              <a:prstDash val="solid"/>
              <a:round/>
              <a:headEnd type="none" w="med" len="med"/>
              <a:tailEnd type="none" w="med" len="med"/>
            </a:ln>
          </p:spPr>
          <p:txBody>
            <a:bodyPr lIns="82124" tIns="41061" rIns="82124" bIns="41061" anchor="ctr"/>
            <a:lstStyle/>
            <a:p>
              <a:endParaRPr lang="en-US"/>
            </a:p>
          </p:txBody>
        </p:sp>
        <p:sp>
          <p:nvSpPr>
            <p:cNvPr id="13" name="Freeform 13"/>
            <p:cNvSpPr>
              <a:spLocks/>
            </p:cNvSpPr>
            <p:nvPr/>
          </p:nvSpPr>
          <p:spPr bwMode="auto">
            <a:xfrm>
              <a:off x="6983413" y="2338388"/>
              <a:ext cx="1681163" cy="1506538"/>
            </a:xfrm>
            <a:custGeom>
              <a:avLst/>
              <a:gdLst>
                <a:gd name="T0" fmla="*/ 1059 w 1059"/>
                <a:gd name="T1" fmla="*/ 0 h 949"/>
                <a:gd name="T2" fmla="*/ 1059 w 1059"/>
                <a:gd name="T3" fmla="*/ 713 h 949"/>
                <a:gd name="T4" fmla="*/ 0 w 1059"/>
                <a:gd name="T5" fmla="*/ 949 h 949"/>
                <a:gd name="T6" fmla="*/ 0 w 1059"/>
                <a:gd name="T7" fmla="*/ 749 h 949"/>
                <a:gd name="T8" fmla="*/ 230 w 1059"/>
                <a:gd name="T9" fmla="*/ 697 h 949"/>
                <a:gd name="T10" fmla="*/ 230 w 1059"/>
                <a:gd name="T11" fmla="*/ 387 h 949"/>
                <a:gd name="T12" fmla="*/ 0 w 1059"/>
                <a:gd name="T13" fmla="*/ 439 h 949"/>
                <a:gd name="T14" fmla="*/ 0 w 1059"/>
                <a:gd name="T15" fmla="*/ 238 h 949"/>
                <a:gd name="T16" fmla="*/ 1059 w 1059"/>
                <a:gd name="T17" fmla="*/ 0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9" h="949">
                  <a:moveTo>
                    <a:pt x="1059" y="0"/>
                  </a:moveTo>
                  <a:lnTo>
                    <a:pt x="1059" y="713"/>
                  </a:lnTo>
                  <a:lnTo>
                    <a:pt x="0" y="949"/>
                  </a:lnTo>
                  <a:lnTo>
                    <a:pt x="0" y="749"/>
                  </a:lnTo>
                  <a:lnTo>
                    <a:pt x="230" y="697"/>
                  </a:lnTo>
                  <a:lnTo>
                    <a:pt x="230" y="387"/>
                  </a:lnTo>
                  <a:lnTo>
                    <a:pt x="0" y="439"/>
                  </a:lnTo>
                  <a:lnTo>
                    <a:pt x="0" y="238"/>
                  </a:lnTo>
                  <a:lnTo>
                    <a:pt x="1059" y="0"/>
                  </a:lnTo>
                  <a:close/>
                </a:path>
              </a:pathLst>
            </a:custGeom>
            <a:gradFill>
              <a:gsLst>
                <a:gs pos="0">
                  <a:srgbClr val="0199A1"/>
                </a:gs>
                <a:gs pos="100000">
                  <a:srgbClr val="015E63"/>
                </a:gs>
              </a:gsLst>
              <a:lin ang="5400000" scaled="0"/>
            </a:gradFill>
            <a:ln w="9525" cap="flat" cmpd="sng" algn="ctr">
              <a:solidFill>
                <a:srgbClr val="048C8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grpSp>
        <p:nvGrpSpPr>
          <p:cNvPr id="4101" name="Group 49"/>
          <p:cNvGrpSpPr>
            <a:grpSpLocks/>
          </p:cNvGrpSpPr>
          <p:nvPr/>
        </p:nvGrpSpPr>
        <p:grpSpPr bwMode="auto">
          <a:xfrm>
            <a:off x="4392613" y="2709863"/>
            <a:ext cx="2411412" cy="1635125"/>
            <a:chOff x="4392613" y="2709863"/>
            <a:chExt cx="2411413" cy="1635125"/>
          </a:xfrm>
        </p:grpSpPr>
        <p:sp>
          <p:nvSpPr>
            <p:cNvPr id="4124" name="Freeform 14"/>
            <p:cNvSpPr>
              <a:spLocks/>
            </p:cNvSpPr>
            <p:nvPr/>
          </p:nvSpPr>
          <p:spPr bwMode="auto">
            <a:xfrm>
              <a:off x="6069013" y="2949575"/>
              <a:ext cx="735013" cy="206375"/>
            </a:xfrm>
            <a:custGeom>
              <a:avLst/>
              <a:gdLst>
                <a:gd name="T0" fmla="*/ 371475 w 463"/>
                <a:gd name="T1" fmla="*/ 206375 h 130"/>
                <a:gd name="T2" fmla="*/ 0 w 463"/>
                <a:gd name="T3" fmla="*/ 77788 h 130"/>
                <a:gd name="T4" fmla="*/ 363538 w 463"/>
                <a:gd name="T5" fmla="*/ 0 h 130"/>
                <a:gd name="T6" fmla="*/ 735013 w 463"/>
                <a:gd name="T7" fmla="*/ 127000 h 130"/>
                <a:gd name="T8" fmla="*/ 371475 w 463"/>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0">
                  <a:moveTo>
                    <a:pt x="234" y="130"/>
                  </a:moveTo>
                  <a:lnTo>
                    <a:pt x="0" y="49"/>
                  </a:lnTo>
                  <a:lnTo>
                    <a:pt x="229" y="0"/>
                  </a:lnTo>
                  <a:lnTo>
                    <a:pt x="463" y="80"/>
                  </a:lnTo>
                  <a:lnTo>
                    <a:pt x="234" y="130"/>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15" name="Freeform 15"/>
            <p:cNvSpPr>
              <a:spLocks/>
            </p:cNvSpPr>
            <p:nvPr/>
          </p:nvSpPr>
          <p:spPr bwMode="auto">
            <a:xfrm>
              <a:off x="4756150" y="3324225"/>
              <a:ext cx="371475" cy="619125"/>
            </a:xfrm>
            <a:custGeom>
              <a:avLst/>
              <a:gdLst>
                <a:gd name="T0" fmla="*/ 234 w 234"/>
                <a:gd name="T1" fmla="*/ 390 h 390"/>
                <a:gd name="T2" fmla="*/ 0 w 234"/>
                <a:gd name="T3" fmla="*/ 309 h 390"/>
                <a:gd name="T4" fmla="*/ 0 w 234"/>
                <a:gd name="T5" fmla="*/ 0 h 390"/>
                <a:gd name="T6" fmla="*/ 234 w 234"/>
                <a:gd name="T7" fmla="*/ 80 h 390"/>
                <a:gd name="T8" fmla="*/ 234 w 234"/>
                <a:gd name="T9" fmla="*/ 390 h 390"/>
              </a:gdLst>
              <a:ahLst/>
              <a:cxnLst>
                <a:cxn ang="0">
                  <a:pos x="T0" y="T1"/>
                </a:cxn>
                <a:cxn ang="0">
                  <a:pos x="T2" y="T3"/>
                </a:cxn>
                <a:cxn ang="0">
                  <a:pos x="T4" y="T5"/>
                </a:cxn>
                <a:cxn ang="0">
                  <a:pos x="T6" y="T7"/>
                </a:cxn>
                <a:cxn ang="0">
                  <a:pos x="T8" y="T9"/>
                </a:cxn>
              </a:cxnLst>
              <a:rect l="0" t="0" r="r" b="b"/>
              <a:pathLst>
                <a:path w="234" h="390">
                  <a:moveTo>
                    <a:pt x="234" y="390"/>
                  </a:moveTo>
                  <a:lnTo>
                    <a:pt x="0" y="309"/>
                  </a:lnTo>
                  <a:lnTo>
                    <a:pt x="0" y="0"/>
                  </a:lnTo>
                  <a:lnTo>
                    <a:pt x="234" y="80"/>
                  </a:lnTo>
                  <a:lnTo>
                    <a:pt x="234" y="390"/>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6" name="Freeform 16"/>
            <p:cNvSpPr>
              <a:spLocks/>
            </p:cNvSpPr>
            <p:nvPr/>
          </p:nvSpPr>
          <p:spPr bwMode="auto">
            <a:xfrm>
              <a:off x="4392613" y="3814763"/>
              <a:ext cx="735013" cy="211138"/>
            </a:xfrm>
            <a:custGeom>
              <a:avLst/>
              <a:gdLst>
                <a:gd name="T0" fmla="*/ 371475 w 463"/>
                <a:gd name="T1" fmla="*/ 211138 h 133"/>
                <a:gd name="T2" fmla="*/ 0 w 463"/>
                <a:gd name="T3" fmla="*/ 82550 h 133"/>
                <a:gd name="T4" fmla="*/ 363538 w 463"/>
                <a:gd name="T5" fmla="*/ 0 h 133"/>
                <a:gd name="T6" fmla="*/ 735013 w 463"/>
                <a:gd name="T7" fmla="*/ 128588 h 133"/>
                <a:gd name="T8" fmla="*/ 371475 w 463"/>
                <a:gd name="T9" fmla="*/ 211138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3">
                  <a:moveTo>
                    <a:pt x="234" y="133"/>
                  </a:moveTo>
                  <a:lnTo>
                    <a:pt x="0" y="52"/>
                  </a:lnTo>
                  <a:lnTo>
                    <a:pt x="229" y="0"/>
                  </a:lnTo>
                  <a:lnTo>
                    <a:pt x="463" y="81"/>
                  </a:lnTo>
                  <a:lnTo>
                    <a:pt x="234" y="133"/>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17" name="Freeform 17"/>
            <p:cNvSpPr>
              <a:spLocks/>
            </p:cNvSpPr>
            <p:nvPr/>
          </p:nvSpPr>
          <p:spPr bwMode="auto">
            <a:xfrm>
              <a:off x="4392613" y="3897313"/>
              <a:ext cx="371475" cy="447675"/>
            </a:xfrm>
            <a:custGeom>
              <a:avLst/>
              <a:gdLst>
                <a:gd name="T0" fmla="*/ 234 w 234"/>
                <a:gd name="T1" fmla="*/ 282 h 282"/>
                <a:gd name="T2" fmla="*/ 0 w 234"/>
                <a:gd name="T3" fmla="*/ 201 h 282"/>
                <a:gd name="T4" fmla="*/ 0 w 234"/>
                <a:gd name="T5" fmla="*/ 0 h 282"/>
                <a:gd name="T6" fmla="*/ 234 w 234"/>
                <a:gd name="T7" fmla="*/ 81 h 282"/>
                <a:gd name="T8" fmla="*/ 234 w 234"/>
                <a:gd name="T9" fmla="*/ 282 h 282"/>
              </a:gdLst>
              <a:ahLst/>
              <a:cxnLst>
                <a:cxn ang="0">
                  <a:pos x="T0" y="T1"/>
                </a:cxn>
                <a:cxn ang="0">
                  <a:pos x="T2" y="T3"/>
                </a:cxn>
                <a:cxn ang="0">
                  <a:pos x="T4" y="T5"/>
                </a:cxn>
                <a:cxn ang="0">
                  <a:pos x="T6" y="T7"/>
                </a:cxn>
                <a:cxn ang="0">
                  <a:pos x="T8" y="T9"/>
                </a:cxn>
              </a:cxnLst>
              <a:rect l="0" t="0" r="r" b="b"/>
              <a:pathLst>
                <a:path w="234" h="282">
                  <a:moveTo>
                    <a:pt x="234" y="282"/>
                  </a:moveTo>
                  <a:lnTo>
                    <a:pt x="0" y="201"/>
                  </a:lnTo>
                  <a:lnTo>
                    <a:pt x="0" y="0"/>
                  </a:lnTo>
                  <a:lnTo>
                    <a:pt x="234" y="81"/>
                  </a:lnTo>
                  <a:lnTo>
                    <a:pt x="234" y="282"/>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18" name="Freeform 18"/>
            <p:cNvSpPr>
              <a:spLocks/>
            </p:cNvSpPr>
            <p:nvPr/>
          </p:nvSpPr>
          <p:spPr bwMode="auto">
            <a:xfrm>
              <a:off x="4392613" y="3084513"/>
              <a:ext cx="371475" cy="446087"/>
            </a:xfrm>
            <a:custGeom>
              <a:avLst/>
              <a:gdLst>
                <a:gd name="T0" fmla="*/ 234 w 234"/>
                <a:gd name="T1" fmla="*/ 281 h 281"/>
                <a:gd name="T2" fmla="*/ 0 w 234"/>
                <a:gd name="T3" fmla="*/ 201 h 281"/>
                <a:gd name="T4" fmla="*/ 0 w 234"/>
                <a:gd name="T5" fmla="*/ 0 h 281"/>
                <a:gd name="T6" fmla="*/ 234 w 234"/>
                <a:gd name="T7" fmla="*/ 80 h 281"/>
                <a:gd name="T8" fmla="*/ 234 w 234"/>
                <a:gd name="T9" fmla="*/ 281 h 281"/>
              </a:gdLst>
              <a:ahLst/>
              <a:cxnLst>
                <a:cxn ang="0">
                  <a:pos x="T0" y="T1"/>
                </a:cxn>
                <a:cxn ang="0">
                  <a:pos x="T2" y="T3"/>
                </a:cxn>
                <a:cxn ang="0">
                  <a:pos x="T4" y="T5"/>
                </a:cxn>
                <a:cxn ang="0">
                  <a:pos x="T6" y="T7"/>
                </a:cxn>
                <a:cxn ang="0">
                  <a:pos x="T8" y="T9"/>
                </a:cxn>
              </a:cxnLst>
              <a:rect l="0" t="0" r="r" b="b"/>
              <a:pathLst>
                <a:path w="234" h="281">
                  <a:moveTo>
                    <a:pt x="234" y="281"/>
                  </a:moveTo>
                  <a:lnTo>
                    <a:pt x="0" y="201"/>
                  </a:lnTo>
                  <a:lnTo>
                    <a:pt x="0" y="0"/>
                  </a:lnTo>
                  <a:lnTo>
                    <a:pt x="234" y="80"/>
                  </a:lnTo>
                  <a:lnTo>
                    <a:pt x="234" y="281"/>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9" name="Freeform 19"/>
            <p:cNvSpPr>
              <a:spLocks/>
            </p:cNvSpPr>
            <p:nvPr/>
          </p:nvSpPr>
          <p:spPr bwMode="auto">
            <a:xfrm>
              <a:off x="4392613" y="2709863"/>
              <a:ext cx="2047875" cy="501650"/>
            </a:xfrm>
            <a:custGeom>
              <a:avLst/>
              <a:gdLst>
                <a:gd name="T0" fmla="*/ 371475 w 1290"/>
                <a:gd name="T1" fmla="*/ 501650 h 316"/>
                <a:gd name="T2" fmla="*/ 0 w 1290"/>
                <a:gd name="T3" fmla="*/ 374650 h 316"/>
                <a:gd name="T4" fmla="*/ 1676400 w 1290"/>
                <a:gd name="T5" fmla="*/ 0 h 316"/>
                <a:gd name="T6" fmla="*/ 2047875 w 1290"/>
                <a:gd name="T7" fmla="*/ 127000 h 316"/>
                <a:gd name="T8" fmla="*/ 371475 w 1290"/>
                <a:gd name="T9" fmla="*/ 50165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6">
                  <a:moveTo>
                    <a:pt x="234" y="316"/>
                  </a:moveTo>
                  <a:lnTo>
                    <a:pt x="0" y="236"/>
                  </a:lnTo>
                  <a:lnTo>
                    <a:pt x="1056" y="0"/>
                  </a:lnTo>
                  <a:lnTo>
                    <a:pt x="1290" y="80"/>
                  </a:lnTo>
                  <a:lnTo>
                    <a:pt x="234" y="316"/>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20" name="Freeform 20"/>
            <p:cNvSpPr>
              <a:spLocks/>
            </p:cNvSpPr>
            <p:nvPr/>
          </p:nvSpPr>
          <p:spPr bwMode="auto">
            <a:xfrm>
              <a:off x="4764088" y="2836863"/>
              <a:ext cx="2039938" cy="1508125"/>
            </a:xfrm>
            <a:custGeom>
              <a:avLst/>
              <a:gdLst>
                <a:gd name="T0" fmla="*/ 1056 w 1285"/>
                <a:gd name="T1" fmla="*/ 0 h 950"/>
                <a:gd name="T2" fmla="*/ 1056 w 1285"/>
                <a:gd name="T3" fmla="*/ 201 h 950"/>
                <a:gd name="T4" fmla="*/ 1285 w 1285"/>
                <a:gd name="T5" fmla="*/ 151 h 950"/>
                <a:gd name="T6" fmla="*/ 1285 w 1285"/>
                <a:gd name="T7" fmla="*/ 461 h 950"/>
                <a:gd name="T8" fmla="*/ 1056 w 1285"/>
                <a:gd name="T9" fmla="*/ 513 h 950"/>
                <a:gd name="T10" fmla="*/ 1056 w 1285"/>
                <a:gd name="T11" fmla="*/ 713 h 950"/>
                <a:gd name="T12" fmla="*/ 0 w 1285"/>
                <a:gd name="T13" fmla="*/ 950 h 950"/>
                <a:gd name="T14" fmla="*/ 0 w 1285"/>
                <a:gd name="T15" fmla="*/ 749 h 950"/>
                <a:gd name="T16" fmla="*/ 229 w 1285"/>
                <a:gd name="T17" fmla="*/ 697 h 950"/>
                <a:gd name="T18" fmla="*/ 229 w 1285"/>
                <a:gd name="T19" fmla="*/ 387 h 950"/>
                <a:gd name="T20" fmla="*/ 0 w 1285"/>
                <a:gd name="T21" fmla="*/ 437 h 950"/>
                <a:gd name="T22" fmla="*/ 0 w 1285"/>
                <a:gd name="T23" fmla="*/ 236 h 950"/>
                <a:gd name="T24" fmla="*/ 1056 w 1285"/>
                <a:gd name="T25"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950">
                  <a:moveTo>
                    <a:pt x="1056" y="0"/>
                  </a:moveTo>
                  <a:lnTo>
                    <a:pt x="1056" y="201"/>
                  </a:lnTo>
                  <a:lnTo>
                    <a:pt x="1285" y="151"/>
                  </a:lnTo>
                  <a:lnTo>
                    <a:pt x="1285" y="461"/>
                  </a:lnTo>
                  <a:lnTo>
                    <a:pt x="1056" y="513"/>
                  </a:lnTo>
                  <a:lnTo>
                    <a:pt x="1056" y="713"/>
                  </a:lnTo>
                  <a:lnTo>
                    <a:pt x="0" y="950"/>
                  </a:lnTo>
                  <a:lnTo>
                    <a:pt x="0" y="749"/>
                  </a:lnTo>
                  <a:lnTo>
                    <a:pt x="229" y="697"/>
                  </a:lnTo>
                  <a:lnTo>
                    <a:pt x="229" y="387"/>
                  </a:lnTo>
                  <a:lnTo>
                    <a:pt x="0" y="437"/>
                  </a:lnTo>
                  <a:lnTo>
                    <a:pt x="0" y="236"/>
                  </a:lnTo>
                  <a:lnTo>
                    <a:pt x="1056" y="0"/>
                  </a:lnTo>
                  <a:close/>
                </a:path>
              </a:pathLst>
            </a:custGeom>
            <a:gradFill flip="none" rotWithShape="1">
              <a:gsLst>
                <a:gs pos="0">
                  <a:srgbClr val="093667"/>
                </a:gs>
                <a:gs pos="100000">
                  <a:srgbClr val="011E39"/>
                </a:gs>
              </a:gsLst>
              <a:lin ang="5400000" scaled="0"/>
              <a:tileRect/>
            </a:gradFill>
            <a:ln>
              <a:solidFill>
                <a:srgbClr val="013253"/>
              </a:solidFill>
            </a:ln>
            <a:effectLst>
              <a:outerShdw blurRad="38100" dist="25400" dir="5400000" algn="ctr" rotWithShape="0">
                <a:srgbClr val="000000">
                  <a:alpha val="27000"/>
                </a:srgbClr>
              </a:outerShdw>
            </a:effectLst>
          </p:spPr>
          <p:txBody>
            <a:bodyPr/>
            <a:lstStyle/>
            <a:p>
              <a:pPr eaLnBrk="1" fontAlgn="auto" hangingPunct="1">
                <a:spcBef>
                  <a:spcPts val="0"/>
                </a:spcBef>
                <a:spcAft>
                  <a:spcPts val="0"/>
                </a:spcAft>
                <a:defRPr/>
              </a:pPr>
              <a:endParaRPr lang="en-US" dirty="0">
                <a:latin typeface="+mn-lt"/>
                <a:cs typeface="+mn-cs"/>
              </a:endParaRPr>
            </a:p>
          </p:txBody>
        </p:sp>
      </p:grpSp>
      <p:grpSp>
        <p:nvGrpSpPr>
          <p:cNvPr id="4102" name="Group 1"/>
          <p:cNvGrpSpPr>
            <a:grpSpLocks/>
          </p:cNvGrpSpPr>
          <p:nvPr/>
        </p:nvGrpSpPr>
        <p:grpSpPr bwMode="auto">
          <a:xfrm>
            <a:off x="2168525" y="3208338"/>
            <a:ext cx="2411413" cy="1635125"/>
            <a:chOff x="2168525" y="3208338"/>
            <a:chExt cx="2411413" cy="1635125"/>
          </a:xfrm>
        </p:grpSpPr>
        <p:sp>
          <p:nvSpPr>
            <p:cNvPr id="4116" name="Freeform 26"/>
            <p:cNvSpPr>
              <a:spLocks/>
            </p:cNvSpPr>
            <p:nvPr/>
          </p:nvSpPr>
          <p:spPr bwMode="auto">
            <a:xfrm>
              <a:off x="2168525" y="3208338"/>
              <a:ext cx="2047875" cy="501650"/>
            </a:xfrm>
            <a:custGeom>
              <a:avLst/>
              <a:gdLst>
                <a:gd name="T0" fmla="*/ 371475 w 1290"/>
                <a:gd name="T1" fmla="*/ 501650 h 316"/>
                <a:gd name="T2" fmla="*/ 0 w 1290"/>
                <a:gd name="T3" fmla="*/ 374650 h 316"/>
                <a:gd name="T4" fmla="*/ 1676400 w 1290"/>
                <a:gd name="T5" fmla="*/ 0 h 316"/>
                <a:gd name="T6" fmla="*/ 2047875 w 1290"/>
                <a:gd name="T7" fmla="*/ 127000 h 316"/>
                <a:gd name="T8" fmla="*/ 371475 w 1290"/>
                <a:gd name="T9" fmla="*/ 50165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6">
                  <a:moveTo>
                    <a:pt x="234" y="316"/>
                  </a:moveTo>
                  <a:lnTo>
                    <a:pt x="0" y="236"/>
                  </a:lnTo>
                  <a:lnTo>
                    <a:pt x="1056" y="0"/>
                  </a:lnTo>
                  <a:lnTo>
                    <a:pt x="1290" y="80"/>
                  </a:lnTo>
                  <a:lnTo>
                    <a:pt x="234" y="316"/>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grpSp>
          <p:nvGrpSpPr>
            <p:cNvPr id="4117" name="Group 48"/>
            <p:cNvGrpSpPr>
              <a:grpSpLocks/>
            </p:cNvGrpSpPr>
            <p:nvPr/>
          </p:nvGrpSpPr>
          <p:grpSpPr bwMode="auto">
            <a:xfrm>
              <a:off x="2168525" y="3335338"/>
              <a:ext cx="2411413" cy="1508125"/>
              <a:chOff x="2168525" y="3335338"/>
              <a:chExt cx="2411413" cy="1508125"/>
            </a:xfrm>
          </p:grpSpPr>
          <p:sp>
            <p:nvSpPr>
              <p:cNvPr id="4118" name="Freeform 21"/>
              <p:cNvSpPr>
                <a:spLocks/>
              </p:cNvSpPr>
              <p:nvPr/>
            </p:nvSpPr>
            <p:spPr bwMode="auto">
              <a:xfrm>
                <a:off x="3844925" y="3444875"/>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sp>
            <p:nvSpPr>
              <p:cNvPr id="22" name="Freeform 22"/>
              <p:cNvSpPr>
                <a:spLocks/>
              </p:cNvSpPr>
              <p:nvPr/>
            </p:nvSpPr>
            <p:spPr bwMode="auto">
              <a:xfrm>
                <a:off x="2532063" y="3819525"/>
                <a:ext cx="371475" cy="622300"/>
              </a:xfrm>
              <a:custGeom>
                <a:avLst/>
                <a:gdLst>
                  <a:gd name="T0" fmla="*/ 234 w 234"/>
                  <a:gd name="T1" fmla="*/ 392 h 392"/>
                  <a:gd name="T2" fmla="*/ 0 w 234"/>
                  <a:gd name="T3" fmla="*/ 312 h 392"/>
                  <a:gd name="T4" fmla="*/ 0 w 234"/>
                  <a:gd name="T5" fmla="*/ 0 h 392"/>
                  <a:gd name="T6" fmla="*/ 234 w 234"/>
                  <a:gd name="T7" fmla="*/ 80 h 392"/>
                  <a:gd name="T8" fmla="*/ 234 w 234"/>
                  <a:gd name="T9" fmla="*/ 392 h 392"/>
                </a:gdLst>
                <a:ahLst/>
                <a:cxnLst>
                  <a:cxn ang="0">
                    <a:pos x="T0" y="T1"/>
                  </a:cxn>
                  <a:cxn ang="0">
                    <a:pos x="T2" y="T3"/>
                  </a:cxn>
                  <a:cxn ang="0">
                    <a:pos x="T4" y="T5"/>
                  </a:cxn>
                  <a:cxn ang="0">
                    <a:pos x="T6" y="T7"/>
                  </a:cxn>
                  <a:cxn ang="0">
                    <a:pos x="T8" y="T9"/>
                  </a:cxn>
                </a:cxnLst>
                <a:rect l="0" t="0" r="r" b="b"/>
                <a:pathLst>
                  <a:path w="234" h="392">
                    <a:moveTo>
                      <a:pt x="234" y="392"/>
                    </a:moveTo>
                    <a:lnTo>
                      <a:pt x="0" y="312"/>
                    </a:lnTo>
                    <a:lnTo>
                      <a:pt x="0" y="0"/>
                    </a:lnTo>
                    <a:lnTo>
                      <a:pt x="234" y="80"/>
                    </a:lnTo>
                    <a:lnTo>
                      <a:pt x="234" y="392"/>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0" name="Freeform 23"/>
              <p:cNvSpPr>
                <a:spLocks/>
              </p:cNvSpPr>
              <p:nvPr/>
            </p:nvSpPr>
            <p:spPr bwMode="auto">
              <a:xfrm>
                <a:off x="2168525" y="4314825"/>
                <a:ext cx="731838" cy="206375"/>
              </a:xfrm>
              <a:custGeom>
                <a:avLst/>
                <a:gdLst>
                  <a:gd name="T0" fmla="*/ 368300 w 461"/>
                  <a:gd name="T1" fmla="*/ 206375 h 130"/>
                  <a:gd name="T2" fmla="*/ 0 w 461"/>
                  <a:gd name="T3" fmla="*/ 77788 h 130"/>
                  <a:gd name="T4" fmla="*/ 363538 w 461"/>
                  <a:gd name="T5" fmla="*/ 0 h 130"/>
                  <a:gd name="T6" fmla="*/ 731838 w 461"/>
                  <a:gd name="T7" fmla="*/ 127000 h 130"/>
                  <a:gd name="T8" fmla="*/ 368300 w 461"/>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1" h="130">
                    <a:moveTo>
                      <a:pt x="232" y="130"/>
                    </a:moveTo>
                    <a:lnTo>
                      <a:pt x="0" y="49"/>
                    </a:lnTo>
                    <a:lnTo>
                      <a:pt x="229" y="0"/>
                    </a:lnTo>
                    <a:lnTo>
                      <a:pt x="461" y="80"/>
                    </a:lnTo>
                    <a:lnTo>
                      <a:pt x="232" y="130"/>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sp>
            <p:nvSpPr>
              <p:cNvPr id="24" name="Freeform 24"/>
              <p:cNvSpPr>
                <a:spLocks/>
              </p:cNvSpPr>
              <p:nvPr/>
            </p:nvSpPr>
            <p:spPr bwMode="auto">
              <a:xfrm>
                <a:off x="2168525" y="4392613"/>
                <a:ext cx="371475" cy="450850"/>
              </a:xfrm>
              <a:custGeom>
                <a:avLst/>
                <a:gdLst>
                  <a:gd name="T0" fmla="*/ 234 w 234"/>
                  <a:gd name="T1" fmla="*/ 284 h 284"/>
                  <a:gd name="T2" fmla="*/ 0 w 234"/>
                  <a:gd name="T3" fmla="*/ 203 h 284"/>
                  <a:gd name="T4" fmla="*/ 0 w 234"/>
                  <a:gd name="T5" fmla="*/ 0 h 284"/>
                  <a:gd name="T6" fmla="*/ 234 w 234"/>
                  <a:gd name="T7" fmla="*/ 81 h 284"/>
                  <a:gd name="T8" fmla="*/ 234 w 234"/>
                  <a:gd name="T9" fmla="*/ 284 h 284"/>
                </a:gdLst>
                <a:ahLst/>
                <a:cxnLst>
                  <a:cxn ang="0">
                    <a:pos x="T0" y="T1"/>
                  </a:cxn>
                  <a:cxn ang="0">
                    <a:pos x="T2" y="T3"/>
                  </a:cxn>
                  <a:cxn ang="0">
                    <a:pos x="T4" y="T5"/>
                  </a:cxn>
                  <a:cxn ang="0">
                    <a:pos x="T6" y="T7"/>
                  </a:cxn>
                  <a:cxn ang="0">
                    <a:pos x="T8" y="T9"/>
                  </a:cxn>
                </a:cxnLst>
                <a:rect l="0" t="0" r="r" b="b"/>
                <a:pathLst>
                  <a:path w="234" h="284">
                    <a:moveTo>
                      <a:pt x="234" y="284"/>
                    </a:moveTo>
                    <a:lnTo>
                      <a:pt x="0" y="203"/>
                    </a:lnTo>
                    <a:lnTo>
                      <a:pt x="0" y="0"/>
                    </a:lnTo>
                    <a:lnTo>
                      <a:pt x="234" y="81"/>
                    </a:lnTo>
                    <a:lnTo>
                      <a:pt x="234" y="284"/>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25" name="Freeform 25"/>
              <p:cNvSpPr>
                <a:spLocks/>
              </p:cNvSpPr>
              <p:nvPr/>
            </p:nvSpPr>
            <p:spPr bwMode="auto">
              <a:xfrm>
                <a:off x="2168525" y="3582988"/>
                <a:ext cx="371475" cy="446087"/>
              </a:xfrm>
              <a:custGeom>
                <a:avLst/>
                <a:gdLst>
                  <a:gd name="T0" fmla="*/ 234 w 234"/>
                  <a:gd name="T1" fmla="*/ 281 h 281"/>
                  <a:gd name="T2" fmla="*/ 0 w 234"/>
                  <a:gd name="T3" fmla="*/ 201 h 281"/>
                  <a:gd name="T4" fmla="*/ 0 w 234"/>
                  <a:gd name="T5" fmla="*/ 0 h 281"/>
                  <a:gd name="T6" fmla="*/ 234 w 234"/>
                  <a:gd name="T7" fmla="*/ 80 h 281"/>
                  <a:gd name="T8" fmla="*/ 234 w 234"/>
                  <a:gd name="T9" fmla="*/ 281 h 281"/>
                </a:gdLst>
                <a:ahLst/>
                <a:cxnLst>
                  <a:cxn ang="0">
                    <a:pos x="T0" y="T1"/>
                  </a:cxn>
                  <a:cxn ang="0">
                    <a:pos x="T2" y="T3"/>
                  </a:cxn>
                  <a:cxn ang="0">
                    <a:pos x="T4" y="T5"/>
                  </a:cxn>
                  <a:cxn ang="0">
                    <a:pos x="T6" y="T7"/>
                  </a:cxn>
                  <a:cxn ang="0">
                    <a:pos x="T8" y="T9"/>
                  </a:cxn>
                </a:cxnLst>
                <a:rect l="0" t="0" r="r" b="b"/>
                <a:pathLst>
                  <a:path w="234" h="281">
                    <a:moveTo>
                      <a:pt x="234" y="281"/>
                    </a:moveTo>
                    <a:lnTo>
                      <a:pt x="0" y="201"/>
                    </a:lnTo>
                    <a:lnTo>
                      <a:pt x="0" y="0"/>
                    </a:lnTo>
                    <a:lnTo>
                      <a:pt x="234" y="80"/>
                    </a:lnTo>
                    <a:lnTo>
                      <a:pt x="234" y="281"/>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27" name="Freeform 27"/>
              <p:cNvSpPr>
                <a:spLocks/>
              </p:cNvSpPr>
              <p:nvPr/>
            </p:nvSpPr>
            <p:spPr bwMode="auto">
              <a:xfrm>
                <a:off x="2540000" y="3335338"/>
                <a:ext cx="2039938" cy="1508125"/>
              </a:xfrm>
              <a:custGeom>
                <a:avLst/>
                <a:gdLst>
                  <a:gd name="T0" fmla="*/ 1056 w 1285"/>
                  <a:gd name="T1" fmla="*/ 0 h 950"/>
                  <a:gd name="T2" fmla="*/ 1056 w 1285"/>
                  <a:gd name="T3" fmla="*/ 201 h 950"/>
                  <a:gd name="T4" fmla="*/ 1285 w 1285"/>
                  <a:gd name="T5" fmla="*/ 149 h 950"/>
                  <a:gd name="T6" fmla="*/ 1283 w 1285"/>
                  <a:gd name="T7" fmla="*/ 461 h 950"/>
                  <a:gd name="T8" fmla="*/ 1054 w 1285"/>
                  <a:gd name="T9" fmla="*/ 510 h 950"/>
                  <a:gd name="T10" fmla="*/ 1054 w 1285"/>
                  <a:gd name="T11" fmla="*/ 713 h 950"/>
                  <a:gd name="T12" fmla="*/ 0 w 1285"/>
                  <a:gd name="T13" fmla="*/ 950 h 950"/>
                  <a:gd name="T14" fmla="*/ 0 w 1285"/>
                  <a:gd name="T15" fmla="*/ 747 h 950"/>
                  <a:gd name="T16" fmla="*/ 229 w 1285"/>
                  <a:gd name="T17" fmla="*/ 697 h 950"/>
                  <a:gd name="T18" fmla="*/ 229 w 1285"/>
                  <a:gd name="T19" fmla="*/ 385 h 950"/>
                  <a:gd name="T20" fmla="*/ 0 w 1285"/>
                  <a:gd name="T21" fmla="*/ 437 h 950"/>
                  <a:gd name="T22" fmla="*/ 0 w 1285"/>
                  <a:gd name="T23" fmla="*/ 236 h 950"/>
                  <a:gd name="T24" fmla="*/ 1056 w 1285"/>
                  <a:gd name="T25"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950">
                    <a:moveTo>
                      <a:pt x="1056" y="0"/>
                    </a:moveTo>
                    <a:lnTo>
                      <a:pt x="1056" y="201"/>
                    </a:lnTo>
                    <a:lnTo>
                      <a:pt x="1285" y="149"/>
                    </a:lnTo>
                    <a:lnTo>
                      <a:pt x="1283" y="461"/>
                    </a:lnTo>
                    <a:lnTo>
                      <a:pt x="1054" y="510"/>
                    </a:lnTo>
                    <a:lnTo>
                      <a:pt x="1054" y="713"/>
                    </a:lnTo>
                    <a:lnTo>
                      <a:pt x="0" y="950"/>
                    </a:lnTo>
                    <a:lnTo>
                      <a:pt x="0" y="747"/>
                    </a:lnTo>
                    <a:lnTo>
                      <a:pt x="229" y="697"/>
                    </a:lnTo>
                    <a:lnTo>
                      <a:pt x="229" y="385"/>
                    </a:lnTo>
                    <a:lnTo>
                      <a:pt x="0" y="437"/>
                    </a:lnTo>
                    <a:lnTo>
                      <a:pt x="0" y="236"/>
                    </a:lnTo>
                    <a:lnTo>
                      <a:pt x="1056" y="0"/>
                    </a:lnTo>
                    <a:close/>
                  </a:path>
                </a:pathLst>
              </a:custGeom>
              <a:gradFill flip="none" rotWithShape="1">
                <a:gsLst>
                  <a:gs pos="100000">
                    <a:srgbClr val="043E72"/>
                  </a:gs>
                  <a:gs pos="0">
                    <a:srgbClr val="0560B3"/>
                  </a:gs>
                </a:gsLst>
                <a:lin ang="5400000" scaled="0"/>
                <a:tileRect/>
              </a:gra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grpSp>
      <p:grpSp>
        <p:nvGrpSpPr>
          <p:cNvPr id="4103" name="Group 47"/>
          <p:cNvGrpSpPr>
            <a:grpSpLocks/>
          </p:cNvGrpSpPr>
          <p:nvPr/>
        </p:nvGrpSpPr>
        <p:grpSpPr bwMode="auto">
          <a:xfrm>
            <a:off x="307975" y="3703638"/>
            <a:ext cx="2047875" cy="1555750"/>
            <a:chOff x="307975" y="3703638"/>
            <a:chExt cx="2047876" cy="1555750"/>
          </a:xfrm>
        </p:grpSpPr>
        <p:sp>
          <p:nvSpPr>
            <p:cNvPr id="4112" name="Freeform 28"/>
            <p:cNvSpPr>
              <a:spLocks/>
            </p:cNvSpPr>
            <p:nvPr/>
          </p:nvSpPr>
          <p:spPr bwMode="auto">
            <a:xfrm>
              <a:off x="1620838" y="3943350"/>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29" name="Freeform 29"/>
            <p:cNvSpPr>
              <a:spLocks/>
            </p:cNvSpPr>
            <p:nvPr/>
          </p:nvSpPr>
          <p:spPr bwMode="auto">
            <a:xfrm>
              <a:off x="307975" y="3998913"/>
              <a:ext cx="371475" cy="1260475"/>
            </a:xfrm>
            <a:custGeom>
              <a:avLst/>
              <a:gdLst>
                <a:gd name="T0" fmla="*/ 232 w 234"/>
                <a:gd name="T1" fmla="*/ 794 h 794"/>
                <a:gd name="T2" fmla="*/ 0 w 234"/>
                <a:gd name="T3" fmla="*/ 714 h 794"/>
                <a:gd name="T4" fmla="*/ 0 w 234"/>
                <a:gd name="T5" fmla="*/ 0 h 794"/>
                <a:gd name="T6" fmla="*/ 234 w 234"/>
                <a:gd name="T7" fmla="*/ 81 h 794"/>
                <a:gd name="T8" fmla="*/ 232 w 234"/>
                <a:gd name="T9" fmla="*/ 794 h 794"/>
              </a:gdLst>
              <a:ahLst/>
              <a:cxnLst>
                <a:cxn ang="0">
                  <a:pos x="T0" y="T1"/>
                </a:cxn>
                <a:cxn ang="0">
                  <a:pos x="T2" y="T3"/>
                </a:cxn>
                <a:cxn ang="0">
                  <a:pos x="T4" y="T5"/>
                </a:cxn>
                <a:cxn ang="0">
                  <a:pos x="T6" y="T7"/>
                </a:cxn>
                <a:cxn ang="0">
                  <a:pos x="T8" y="T9"/>
                </a:cxn>
              </a:cxnLst>
              <a:rect l="0" t="0" r="r" b="b"/>
              <a:pathLst>
                <a:path w="234" h="794">
                  <a:moveTo>
                    <a:pt x="232" y="794"/>
                  </a:moveTo>
                  <a:lnTo>
                    <a:pt x="0" y="714"/>
                  </a:lnTo>
                  <a:lnTo>
                    <a:pt x="0" y="0"/>
                  </a:lnTo>
                  <a:lnTo>
                    <a:pt x="234" y="81"/>
                  </a:lnTo>
                  <a:lnTo>
                    <a:pt x="232" y="794"/>
                  </a:lnTo>
                  <a:close/>
                </a:path>
              </a:pathLst>
            </a:custGeom>
            <a:solidFill>
              <a:srgbClr val="08A7EE"/>
            </a:solidFill>
            <a:ln w="9525" cap="flat" cmpd="sng" algn="ctr">
              <a:solidFill>
                <a:srgbClr val="0195F9"/>
              </a:solidFill>
              <a:prstDash val="solid"/>
              <a:round/>
              <a:headEnd type="none" w="med" len="med"/>
              <a:tailEnd type="none" w="med" len="med"/>
            </a:ln>
            <a:effectLst>
              <a:outerShdw blurRad="38100" dist="25400" dir="5400000" algn="t" rotWithShape="0">
                <a:srgbClr val="000000">
                  <a:alpha val="26667"/>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14" name="Freeform 30"/>
            <p:cNvSpPr>
              <a:spLocks/>
            </p:cNvSpPr>
            <p:nvPr/>
          </p:nvSpPr>
          <p:spPr bwMode="auto">
            <a:xfrm>
              <a:off x="307975" y="3703638"/>
              <a:ext cx="1684338" cy="423863"/>
            </a:xfrm>
            <a:custGeom>
              <a:avLst/>
              <a:gdLst>
                <a:gd name="T0" fmla="*/ 371475 w 1061"/>
                <a:gd name="T1" fmla="*/ 423863 h 267"/>
                <a:gd name="T2" fmla="*/ 0 w 1061"/>
                <a:gd name="T3" fmla="*/ 295275 h 267"/>
                <a:gd name="T4" fmla="*/ 1312863 w 1061"/>
                <a:gd name="T5" fmla="*/ 0 h 267"/>
                <a:gd name="T6" fmla="*/ 1684338 w 1061"/>
                <a:gd name="T7" fmla="*/ 127000 h 267"/>
                <a:gd name="T8" fmla="*/ 371475 w 1061"/>
                <a:gd name="T9" fmla="*/ 423863 h 2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1" h="267">
                  <a:moveTo>
                    <a:pt x="234" y="267"/>
                  </a:moveTo>
                  <a:lnTo>
                    <a:pt x="0" y="186"/>
                  </a:lnTo>
                  <a:lnTo>
                    <a:pt x="827" y="0"/>
                  </a:lnTo>
                  <a:lnTo>
                    <a:pt x="1061" y="80"/>
                  </a:lnTo>
                  <a:lnTo>
                    <a:pt x="234" y="267"/>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31" name="Freeform 31"/>
            <p:cNvSpPr>
              <a:spLocks/>
            </p:cNvSpPr>
            <p:nvPr/>
          </p:nvSpPr>
          <p:spPr bwMode="auto">
            <a:xfrm>
              <a:off x="679450" y="3830638"/>
              <a:ext cx="1676401" cy="1428750"/>
            </a:xfrm>
            <a:custGeom>
              <a:avLst/>
              <a:gdLst>
                <a:gd name="T0" fmla="*/ 827 w 1056"/>
                <a:gd name="T1" fmla="*/ 0 h 900"/>
                <a:gd name="T2" fmla="*/ 827 w 1056"/>
                <a:gd name="T3" fmla="*/ 203 h 900"/>
                <a:gd name="T4" fmla="*/ 1056 w 1056"/>
                <a:gd name="T5" fmla="*/ 151 h 900"/>
                <a:gd name="T6" fmla="*/ 1056 w 1056"/>
                <a:gd name="T7" fmla="*/ 461 h 900"/>
                <a:gd name="T8" fmla="*/ 827 w 1056"/>
                <a:gd name="T9" fmla="*/ 512 h 900"/>
                <a:gd name="T10" fmla="*/ 827 w 1056"/>
                <a:gd name="T11" fmla="*/ 713 h 900"/>
                <a:gd name="T12" fmla="*/ 0 w 1056"/>
                <a:gd name="T13" fmla="*/ 900 h 900"/>
                <a:gd name="T14" fmla="*/ 0 w 1056"/>
                <a:gd name="T15" fmla="*/ 187 h 900"/>
                <a:gd name="T16" fmla="*/ 827 w 1056"/>
                <a:gd name="T17"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900">
                  <a:moveTo>
                    <a:pt x="827" y="0"/>
                  </a:moveTo>
                  <a:lnTo>
                    <a:pt x="827" y="203"/>
                  </a:lnTo>
                  <a:lnTo>
                    <a:pt x="1056" y="151"/>
                  </a:lnTo>
                  <a:lnTo>
                    <a:pt x="1056" y="461"/>
                  </a:lnTo>
                  <a:lnTo>
                    <a:pt x="827" y="512"/>
                  </a:lnTo>
                  <a:lnTo>
                    <a:pt x="827" y="713"/>
                  </a:lnTo>
                  <a:lnTo>
                    <a:pt x="0" y="900"/>
                  </a:lnTo>
                  <a:lnTo>
                    <a:pt x="0" y="187"/>
                  </a:lnTo>
                  <a:lnTo>
                    <a:pt x="827" y="0"/>
                  </a:lnTo>
                  <a:close/>
                </a:path>
              </a:pathLst>
            </a:custGeom>
            <a:gradFill flip="none" rotWithShape="1">
              <a:gsLst>
                <a:gs pos="0">
                  <a:srgbClr val="037AB5"/>
                </a:gs>
                <a:gs pos="100000">
                  <a:srgbClr val="08A7EE">
                    <a:lumMod val="100000"/>
                  </a:srgbClr>
                </a:gs>
              </a:gsLst>
              <a:lin ang="16200000" scaled="0"/>
              <a:tileRect/>
            </a:gradFill>
            <a:ln w="9525" cap="flat" cmpd="sng" algn="ctr">
              <a:solidFill>
                <a:srgbClr val="0195F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cxnSp>
        <p:nvCxnSpPr>
          <p:cNvPr id="43" name="Straight Arrow Connector 42"/>
          <p:cNvCxnSpPr/>
          <p:nvPr/>
        </p:nvCxnSpPr>
        <p:spPr bwMode="auto">
          <a:xfrm flipV="1">
            <a:off x="1425575" y="4521200"/>
            <a:ext cx="0" cy="989568"/>
          </a:xfrm>
          <a:prstGeom prst="straightConnector1">
            <a:avLst/>
          </a:prstGeom>
          <a:solidFill>
            <a:srgbClr val="4F81BD"/>
          </a:solidFill>
          <a:ln w="19050" cap="flat" cmpd="sng" algn="ctr">
            <a:solidFill>
              <a:srgbClr val="9B9B9B"/>
            </a:solidFill>
            <a:prstDash val="solid"/>
            <a:round/>
            <a:headEnd type="none" w="med" len="med"/>
            <a:tailEnd type="oval"/>
          </a:ln>
          <a:effectLst>
            <a:outerShdw blurRad="12700" dist="12700" dir="5400000" algn="t" rotWithShape="0">
              <a:srgbClr val="000000">
                <a:alpha val="49804"/>
              </a:srgbClr>
            </a:outerShdw>
          </a:effectLst>
        </p:spPr>
      </p:cxnSp>
      <p:sp>
        <p:nvSpPr>
          <p:cNvPr id="4105" name="TextBox 43"/>
          <p:cNvSpPr txBox="1">
            <a:spLocks noChangeArrowheads="1"/>
          </p:cNvSpPr>
          <p:nvPr/>
        </p:nvSpPr>
        <p:spPr bwMode="auto">
          <a:xfrm>
            <a:off x="326688" y="5510768"/>
            <a:ext cx="2205376" cy="738664"/>
          </a:xfrm>
          <a:prstGeom prst="rect">
            <a:avLst/>
          </a:prstGeom>
          <a:solidFill>
            <a:srgbClr val="FFFFFF">
              <a:alpha val="65098"/>
            </a:srgbClr>
          </a:solidFill>
          <a:ln>
            <a:noFill/>
          </a:ln>
        </p:spPr>
        <p:txBody>
          <a:bodyPr wrap="square"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“Are you going to salt?”</a:t>
            </a:r>
            <a:endParaRPr lang="en-US" altLang="en-US" sz="2400" dirty="0">
              <a:solidFill>
                <a:srgbClr val="525252"/>
              </a:solidFill>
              <a:latin typeface="Arial" pitchFamily="34" charset="0"/>
            </a:endParaRPr>
          </a:p>
        </p:txBody>
      </p:sp>
      <p:cxnSp>
        <p:nvCxnSpPr>
          <p:cNvPr id="45" name="Straight Arrow Connector 44"/>
          <p:cNvCxnSpPr/>
          <p:nvPr/>
        </p:nvCxnSpPr>
        <p:spPr bwMode="auto">
          <a:xfrm flipV="1">
            <a:off x="3471863" y="2565144"/>
            <a:ext cx="0" cy="1514731"/>
          </a:xfrm>
          <a:prstGeom prst="straightConnector1">
            <a:avLst/>
          </a:prstGeom>
          <a:solidFill>
            <a:srgbClr val="4F81BD"/>
          </a:solidFill>
          <a:ln w="19050" cap="flat" cmpd="sng" algn="ctr">
            <a:solidFill>
              <a:srgbClr val="9B9B9B"/>
            </a:solidFill>
            <a:prstDash val="solid"/>
            <a:round/>
            <a:headEnd type="oval" w="med" len="med"/>
            <a:tailEnd type="none"/>
          </a:ln>
          <a:effectLst>
            <a:outerShdw blurRad="12700" dist="12700" dir="5400000" algn="t" rotWithShape="0">
              <a:srgbClr val="000000">
                <a:alpha val="49804"/>
              </a:srgbClr>
            </a:outerShdw>
          </a:effectLst>
        </p:spPr>
      </p:cxnSp>
      <p:sp>
        <p:nvSpPr>
          <p:cNvPr id="4107" name="TextBox 45"/>
          <p:cNvSpPr txBox="1">
            <a:spLocks noChangeArrowheads="1"/>
          </p:cNvSpPr>
          <p:nvPr/>
        </p:nvSpPr>
        <p:spPr bwMode="auto">
          <a:xfrm>
            <a:off x="2354262" y="1826480"/>
            <a:ext cx="2038351" cy="738664"/>
          </a:xfrm>
          <a:prstGeom prst="rect">
            <a:avLst/>
          </a:prstGeom>
          <a:solidFill>
            <a:srgbClr val="FFFFFF">
              <a:alpha val="65098"/>
            </a:srgbClr>
          </a:solidFill>
          <a:ln>
            <a:noFill/>
          </a:ln>
        </p:spPr>
        <p:txBody>
          <a:bodyPr wrap="square"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“Where are you salting?”</a:t>
            </a:r>
            <a:endParaRPr lang="en-US" altLang="en-US" sz="2400" dirty="0">
              <a:solidFill>
                <a:srgbClr val="525252"/>
              </a:solidFill>
              <a:latin typeface="Arial" pitchFamily="34" charset="0"/>
            </a:endParaRPr>
          </a:p>
        </p:txBody>
      </p:sp>
      <p:sp>
        <p:nvSpPr>
          <p:cNvPr id="40" name="Oval 10"/>
          <p:cNvSpPr>
            <a:spLocks noChangeArrowheads="1"/>
          </p:cNvSpPr>
          <p:nvPr/>
        </p:nvSpPr>
        <p:spPr bwMode="auto">
          <a:xfrm>
            <a:off x="605851"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Before</a:t>
            </a:r>
            <a:endParaRPr lang="en-US" sz="2400" dirty="0">
              <a:latin typeface="Arial" charset="0"/>
              <a:cs typeface="+mn-cs"/>
            </a:endParaRPr>
          </a:p>
        </p:txBody>
      </p:sp>
      <p:sp>
        <p:nvSpPr>
          <p:cNvPr id="41" name="Oval 10"/>
          <p:cNvSpPr>
            <a:spLocks noChangeArrowheads="1"/>
          </p:cNvSpPr>
          <p:nvPr/>
        </p:nvSpPr>
        <p:spPr bwMode="auto">
          <a:xfrm>
            <a:off x="3977195"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During</a:t>
            </a:r>
            <a:endParaRPr lang="en-US" sz="2400" dirty="0">
              <a:latin typeface="Arial" charset="0"/>
              <a:cs typeface="+mn-cs"/>
            </a:endParaRPr>
          </a:p>
        </p:txBody>
      </p:sp>
      <p:sp>
        <p:nvSpPr>
          <p:cNvPr id="42" name="Oval 10"/>
          <p:cNvSpPr>
            <a:spLocks noChangeArrowheads="1"/>
          </p:cNvSpPr>
          <p:nvPr/>
        </p:nvSpPr>
        <p:spPr bwMode="auto">
          <a:xfrm>
            <a:off x="7348538"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After</a:t>
            </a:r>
            <a:endParaRPr lang="en-US" sz="2400" dirty="0">
              <a:latin typeface="Arial" charset="0"/>
              <a:cs typeface="+mn-cs"/>
            </a:endParaRPr>
          </a:p>
        </p:txBody>
      </p:sp>
      <p:sp>
        <p:nvSpPr>
          <p:cNvPr id="39"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23</a:t>
            </a:fld>
            <a:endParaRPr lang="en-US" dirty="0">
              <a:solidFill>
                <a:prstClr val="black">
                  <a:tint val="75000"/>
                </a:prstClr>
              </a:solidFill>
            </a:endParaRPr>
          </a:p>
        </p:txBody>
      </p:sp>
    </p:spTree>
    <p:extLst>
      <p:ext uri="{BB962C8B-B14F-4D97-AF65-F5344CB8AC3E}">
        <p14:creationId xmlns:p14="http://schemas.microsoft.com/office/powerpoint/2010/main" val="381859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100" name="Group 50"/>
          <p:cNvGrpSpPr>
            <a:grpSpLocks/>
          </p:cNvGrpSpPr>
          <p:nvPr/>
        </p:nvGrpSpPr>
        <p:grpSpPr bwMode="auto">
          <a:xfrm>
            <a:off x="6613525" y="2209800"/>
            <a:ext cx="2051050" cy="1635125"/>
            <a:chOff x="6613525" y="2209800"/>
            <a:chExt cx="2051051" cy="1635126"/>
          </a:xfrm>
        </p:grpSpPr>
        <p:sp>
          <p:nvSpPr>
            <p:cNvPr id="8" name="Freeform 8"/>
            <p:cNvSpPr>
              <a:spLocks/>
            </p:cNvSpPr>
            <p:nvPr/>
          </p:nvSpPr>
          <p:spPr bwMode="auto">
            <a:xfrm>
              <a:off x="6977063" y="2825750"/>
              <a:ext cx="371475" cy="619125"/>
            </a:xfrm>
            <a:custGeom>
              <a:avLst/>
              <a:gdLst>
                <a:gd name="T0" fmla="*/ 234 w 234"/>
                <a:gd name="T1" fmla="*/ 390 h 390"/>
                <a:gd name="T2" fmla="*/ 0 w 234"/>
                <a:gd name="T3" fmla="*/ 312 h 390"/>
                <a:gd name="T4" fmla="*/ 0 w 234"/>
                <a:gd name="T5" fmla="*/ 0 h 390"/>
                <a:gd name="T6" fmla="*/ 234 w 234"/>
                <a:gd name="T7" fmla="*/ 80 h 390"/>
                <a:gd name="T8" fmla="*/ 234 w 234"/>
                <a:gd name="T9" fmla="*/ 390 h 390"/>
              </a:gdLst>
              <a:ahLst/>
              <a:cxnLst>
                <a:cxn ang="0">
                  <a:pos x="T0" y="T1"/>
                </a:cxn>
                <a:cxn ang="0">
                  <a:pos x="T2" y="T3"/>
                </a:cxn>
                <a:cxn ang="0">
                  <a:pos x="T4" y="T5"/>
                </a:cxn>
                <a:cxn ang="0">
                  <a:pos x="T6" y="T7"/>
                </a:cxn>
                <a:cxn ang="0">
                  <a:pos x="T8" y="T9"/>
                </a:cxn>
              </a:cxnLst>
              <a:rect l="0" t="0" r="r" b="b"/>
              <a:pathLst>
                <a:path w="234" h="390">
                  <a:moveTo>
                    <a:pt x="234" y="390"/>
                  </a:moveTo>
                  <a:lnTo>
                    <a:pt x="0" y="312"/>
                  </a:lnTo>
                  <a:lnTo>
                    <a:pt x="0" y="0"/>
                  </a:lnTo>
                  <a:lnTo>
                    <a:pt x="234" y="80"/>
                  </a:lnTo>
                  <a:lnTo>
                    <a:pt x="234" y="390"/>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32" name="Freeform 9"/>
            <p:cNvSpPr>
              <a:spLocks/>
            </p:cNvSpPr>
            <p:nvPr/>
          </p:nvSpPr>
          <p:spPr bwMode="auto">
            <a:xfrm>
              <a:off x="6613525" y="3321050"/>
              <a:ext cx="735013" cy="206375"/>
            </a:xfrm>
            <a:custGeom>
              <a:avLst/>
              <a:gdLst>
                <a:gd name="T0" fmla="*/ 369888 w 463"/>
                <a:gd name="T1" fmla="*/ 206375 h 130"/>
                <a:gd name="T2" fmla="*/ 0 w 463"/>
                <a:gd name="T3" fmla="*/ 77788 h 130"/>
                <a:gd name="T4" fmla="*/ 363538 w 463"/>
                <a:gd name="T5" fmla="*/ 0 h 130"/>
                <a:gd name="T6" fmla="*/ 735013 w 463"/>
                <a:gd name="T7" fmla="*/ 123825 h 130"/>
                <a:gd name="T8" fmla="*/ 369888 w 463"/>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0">
                  <a:moveTo>
                    <a:pt x="233" y="130"/>
                  </a:moveTo>
                  <a:lnTo>
                    <a:pt x="0" y="49"/>
                  </a:lnTo>
                  <a:lnTo>
                    <a:pt x="229" y="0"/>
                  </a:lnTo>
                  <a:lnTo>
                    <a:pt x="463" y="78"/>
                  </a:lnTo>
                  <a:lnTo>
                    <a:pt x="233" y="130"/>
                  </a:lnTo>
                  <a:close/>
                </a:path>
              </a:pathLst>
            </a:custGeom>
            <a:gradFill rotWithShape="0">
              <a:gsLst>
                <a:gs pos="0">
                  <a:srgbClr val="0199A1"/>
                </a:gs>
                <a:gs pos="99001">
                  <a:srgbClr val="01ABB3"/>
                </a:gs>
                <a:gs pos="100000">
                  <a:srgbClr val="01ABB3"/>
                </a:gs>
              </a:gsLst>
              <a:lin ang="5400000" scaled="1"/>
            </a:gradFill>
            <a:ln w="9525" cap="flat" cmpd="sng" algn="ctr">
              <a:solidFill>
                <a:srgbClr val="048C89"/>
              </a:solidFill>
              <a:prstDash val="solid"/>
              <a:round/>
              <a:headEnd type="none" w="med" len="med"/>
              <a:tailEnd type="none" w="med" len="med"/>
            </a:ln>
          </p:spPr>
          <p:txBody>
            <a:bodyPr lIns="82124" tIns="41061" rIns="82124" bIns="41061" anchor="ctr"/>
            <a:lstStyle/>
            <a:p>
              <a:endParaRPr lang="en-US"/>
            </a:p>
          </p:txBody>
        </p:sp>
        <p:sp>
          <p:nvSpPr>
            <p:cNvPr id="10" name="Freeform 10"/>
            <p:cNvSpPr>
              <a:spLocks/>
            </p:cNvSpPr>
            <p:nvPr/>
          </p:nvSpPr>
          <p:spPr bwMode="auto">
            <a:xfrm>
              <a:off x="6613525" y="3398839"/>
              <a:ext cx="369888" cy="446087"/>
            </a:xfrm>
            <a:custGeom>
              <a:avLst/>
              <a:gdLst>
                <a:gd name="T0" fmla="*/ 233 w 233"/>
                <a:gd name="T1" fmla="*/ 281 h 281"/>
                <a:gd name="T2" fmla="*/ 0 w 233"/>
                <a:gd name="T3" fmla="*/ 203 h 281"/>
                <a:gd name="T4" fmla="*/ 0 w 233"/>
                <a:gd name="T5" fmla="*/ 0 h 281"/>
                <a:gd name="T6" fmla="*/ 233 w 233"/>
                <a:gd name="T7" fmla="*/ 81 h 281"/>
                <a:gd name="T8" fmla="*/ 233 w 233"/>
                <a:gd name="T9" fmla="*/ 281 h 281"/>
              </a:gdLst>
              <a:ahLst/>
              <a:cxnLst>
                <a:cxn ang="0">
                  <a:pos x="T0" y="T1"/>
                </a:cxn>
                <a:cxn ang="0">
                  <a:pos x="T2" y="T3"/>
                </a:cxn>
                <a:cxn ang="0">
                  <a:pos x="T4" y="T5"/>
                </a:cxn>
                <a:cxn ang="0">
                  <a:pos x="T6" y="T7"/>
                </a:cxn>
                <a:cxn ang="0">
                  <a:pos x="T8" y="T9"/>
                </a:cxn>
              </a:cxnLst>
              <a:rect l="0" t="0" r="r" b="b"/>
              <a:pathLst>
                <a:path w="233" h="281">
                  <a:moveTo>
                    <a:pt x="233" y="281"/>
                  </a:moveTo>
                  <a:lnTo>
                    <a:pt x="0" y="203"/>
                  </a:lnTo>
                  <a:lnTo>
                    <a:pt x="0" y="0"/>
                  </a:lnTo>
                  <a:lnTo>
                    <a:pt x="233" y="81"/>
                  </a:lnTo>
                  <a:lnTo>
                    <a:pt x="233" y="281"/>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11" name="Freeform 11"/>
            <p:cNvSpPr>
              <a:spLocks/>
            </p:cNvSpPr>
            <p:nvPr/>
          </p:nvSpPr>
          <p:spPr bwMode="auto">
            <a:xfrm>
              <a:off x="6616700" y="2589213"/>
              <a:ext cx="366713" cy="446087"/>
            </a:xfrm>
            <a:custGeom>
              <a:avLst/>
              <a:gdLst>
                <a:gd name="T0" fmla="*/ 231 w 231"/>
                <a:gd name="T1" fmla="*/ 281 h 281"/>
                <a:gd name="T2" fmla="*/ 0 w 231"/>
                <a:gd name="T3" fmla="*/ 201 h 281"/>
                <a:gd name="T4" fmla="*/ 0 w 231"/>
                <a:gd name="T5" fmla="*/ 0 h 281"/>
                <a:gd name="T6" fmla="*/ 231 w 231"/>
                <a:gd name="T7" fmla="*/ 80 h 281"/>
                <a:gd name="T8" fmla="*/ 231 w 231"/>
                <a:gd name="T9" fmla="*/ 281 h 281"/>
              </a:gdLst>
              <a:ahLst/>
              <a:cxnLst>
                <a:cxn ang="0">
                  <a:pos x="T0" y="T1"/>
                </a:cxn>
                <a:cxn ang="0">
                  <a:pos x="T2" y="T3"/>
                </a:cxn>
                <a:cxn ang="0">
                  <a:pos x="T4" y="T5"/>
                </a:cxn>
                <a:cxn ang="0">
                  <a:pos x="T6" y="T7"/>
                </a:cxn>
                <a:cxn ang="0">
                  <a:pos x="T8" y="T9"/>
                </a:cxn>
              </a:cxnLst>
              <a:rect l="0" t="0" r="r" b="b"/>
              <a:pathLst>
                <a:path w="231" h="281">
                  <a:moveTo>
                    <a:pt x="231" y="281"/>
                  </a:moveTo>
                  <a:lnTo>
                    <a:pt x="0" y="201"/>
                  </a:lnTo>
                  <a:lnTo>
                    <a:pt x="0" y="0"/>
                  </a:lnTo>
                  <a:lnTo>
                    <a:pt x="231" y="80"/>
                  </a:lnTo>
                  <a:lnTo>
                    <a:pt x="231" y="281"/>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35" name="Freeform 12"/>
            <p:cNvSpPr>
              <a:spLocks/>
            </p:cNvSpPr>
            <p:nvPr/>
          </p:nvSpPr>
          <p:spPr bwMode="auto">
            <a:xfrm>
              <a:off x="6616700" y="2209800"/>
              <a:ext cx="2047875" cy="506413"/>
            </a:xfrm>
            <a:custGeom>
              <a:avLst/>
              <a:gdLst>
                <a:gd name="T0" fmla="*/ 366713 w 1290"/>
                <a:gd name="T1" fmla="*/ 506413 h 319"/>
                <a:gd name="T2" fmla="*/ 0 w 1290"/>
                <a:gd name="T3" fmla="*/ 379413 h 319"/>
                <a:gd name="T4" fmla="*/ 1676400 w 1290"/>
                <a:gd name="T5" fmla="*/ 0 h 319"/>
                <a:gd name="T6" fmla="*/ 2047875 w 1290"/>
                <a:gd name="T7" fmla="*/ 128588 h 319"/>
                <a:gd name="T8" fmla="*/ 366713 w 1290"/>
                <a:gd name="T9" fmla="*/ 506413 h 3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9">
                  <a:moveTo>
                    <a:pt x="231" y="319"/>
                  </a:moveTo>
                  <a:lnTo>
                    <a:pt x="0" y="239"/>
                  </a:lnTo>
                  <a:lnTo>
                    <a:pt x="1056" y="0"/>
                  </a:lnTo>
                  <a:lnTo>
                    <a:pt x="1290" y="81"/>
                  </a:lnTo>
                  <a:lnTo>
                    <a:pt x="231" y="319"/>
                  </a:lnTo>
                  <a:close/>
                </a:path>
              </a:pathLst>
            </a:custGeom>
            <a:gradFill rotWithShape="0">
              <a:gsLst>
                <a:gs pos="0">
                  <a:srgbClr val="0199A1"/>
                </a:gs>
                <a:gs pos="99001">
                  <a:srgbClr val="01ABB3"/>
                </a:gs>
                <a:gs pos="100000">
                  <a:srgbClr val="01ABB3"/>
                </a:gs>
              </a:gsLst>
              <a:lin ang="5400000" scaled="1"/>
            </a:gradFill>
            <a:ln w="9525" cap="flat" cmpd="sng" algn="ctr">
              <a:solidFill>
                <a:srgbClr val="048C89"/>
              </a:solidFill>
              <a:prstDash val="solid"/>
              <a:round/>
              <a:headEnd type="none" w="med" len="med"/>
              <a:tailEnd type="none" w="med" len="med"/>
            </a:ln>
          </p:spPr>
          <p:txBody>
            <a:bodyPr lIns="82124" tIns="41061" rIns="82124" bIns="41061" anchor="ctr"/>
            <a:lstStyle/>
            <a:p>
              <a:endParaRPr lang="en-US"/>
            </a:p>
          </p:txBody>
        </p:sp>
        <p:sp>
          <p:nvSpPr>
            <p:cNvPr id="13" name="Freeform 13"/>
            <p:cNvSpPr>
              <a:spLocks/>
            </p:cNvSpPr>
            <p:nvPr/>
          </p:nvSpPr>
          <p:spPr bwMode="auto">
            <a:xfrm>
              <a:off x="6983413" y="2338388"/>
              <a:ext cx="1681163" cy="1506538"/>
            </a:xfrm>
            <a:custGeom>
              <a:avLst/>
              <a:gdLst>
                <a:gd name="T0" fmla="*/ 1059 w 1059"/>
                <a:gd name="T1" fmla="*/ 0 h 949"/>
                <a:gd name="T2" fmla="*/ 1059 w 1059"/>
                <a:gd name="T3" fmla="*/ 713 h 949"/>
                <a:gd name="T4" fmla="*/ 0 w 1059"/>
                <a:gd name="T5" fmla="*/ 949 h 949"/>
                <a:gd name="T6" fmla="*/ 0 w 1059"/>
                <a:gd name="T7" fmla="*/ 749 h 949"/>
                <a:gd name="T8" fmla="*/ 230 w 1059"/>
                <a:gd name="T9" fmla="*/ 697 h 949"/>
                <a:gd name="T10" fmla="*/ 230 w 1059"/>
                <a:gd name="T11" fmla="*/ 387 h 949"/>
                <a:gd name="T12" fmla="*/ 0 w 1059"/>
                <a:gd name="T13" fmla="*/ 439 h 949"/>
                <a:gd name="T14" fmla="*/ 0 w 1059"/>
                <a:gd name="T15" fmla="*/ 238 h 949"/>
                <a:gd name="T16" fmla="*/ 1059 w 1059"/>
                <a:gd name="T17" fmla="*/ 0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9" h="949">
                  <a:moveTo>
                    <a:pt x="1059" y="0"/>
                  </a:moveTo>
                  <a:lnTo>
                    <a:pt x="1059" y="713"/>
                  </a:lnTo>
                  <a:lnTo>
                    <a:pt x="0" y="949"/>
                  </a:lnTo>
                  <a:lnTo>
                    <a:pt x="0" y="749"/>
                  </a:lnTo>
                  <a:lnTo>
                    <a:pt x="230" y="697"/>
                  </a:lnTo>
                  <a:lnTo>
                    <a:pt x="230" y="387"/>
                  </a:lnTo>
                  <a:lnTo>
                    <a:pt x="0" y="439"/>
                  </a:lnTo>
                  <a:lnTo>
                    <a:pt x="0" y="238"/>
                  </a:lnTo>
                  <a:lnTo>
                    <a:pt x="1059" y="0"/>
                  </a:lnTo>
                  <a:close/>
                </a:path>
              </a:pathLst>
            </a:custGeom>
            <a:gradFill>
              <a:gsLst>
                <a:gs pos="0">
                  <a:srgbClr val="0199A1"/>
                </a:gs>
                <a:gs pos="100000">
                  <a:srgbClr val="015E63"/>
                </a:gs>
              </a:gsLst>
              <a:lin ang="5400000" scaled="0"/>
            </a:gradFill>
            <a:ln w="9525" cap="flat" cmpd="sng" algn="ctr">
              <a:solidFill>
                <a:srgbClr val="048C8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grpSp>
        <p:nvGrpSpPr>
          <p:cNvPr id="4101" name="Group 49"/>
          <p:cNvGrpSpPr>
            <a:grpSpLocks/>
          </p:cNvGrpSpPr>
          <p:nvPr/>
        </p:nvGrpSpPr>
        <p:grpSpPr bwMode="auto">
          <a:xfrm>
            <a:off x="4392613" y="2709863"/>
            <a:ext cx="2411412" cy="1635125"/>
            <a:chOff x="4392613" y="2709863"/>
            <a:chExt cx="2411413" cy="1635125"/>
          </a:xfrm>
        </p:grpSpPr>
        <p:sp>
          <p:nvSpPr>
            <p:cNvPr id="4124" name="Freeform 14"/>
            <p:cNvSpPr>
              <a:spLocks/>
            </p:cNvSpPr>
            <p:nvPr/>
          </p:nvSpPr>
          <p:spPr bwMode="auto">
            <a:xfrm>
              <a:off x="6069013" y="2949575"/>
              <a:ext cx="735013" cy="206375"/>
            </a:xfrm>
            <a:custGeom>
              <a:avLst/>
              <a:gdLst>
                <a:gd name="T0" fmla="*/ 371475 w 463"/>
                <a:gd name="T1" fmla="*/ 206375 h 130"/>
                <a:gd name="T2" fmla="*/ 0 w 463"/>
                <a:gd name="T3" fmla="*/ 77788 h 130"/>
                <a:gd name="T4" fmla="*/ 363538 w 463"/>
                <a:gd name="T5" fmla="*/ 0 h 130"/>
                <a:gd name="T6" fmla="*/ 735013 w 463"/>
                <a:gd name="T7" fmla="*/ 127000 h 130"/>
                <a:gd name="T8" fmla="*/ 371475 w 463"/>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0">
                  <a:moveTo>
                    <a:pt x="234" y="130"/>
                  </a:moveTo>
                  <a:lnTo>
                    <a:pt x="0" y="49"/>
                  </a:lnTo>
                  <a:lnTo>
                    <a:pt x="229" y="0"/>
                  </a:lnTo>
                  <a:lnTo>
                    <a:pt x="463" y="80"/>
                  </a:lnTo>
                  <a:lnTo>
                    <a:pt x="234" y="130"/>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15" name="Freeform 15"/>
            <p:cNvSpPr>
              <a:spLocks/>
            </p:cNvSpPr>
            <p:nvPr/>
          </p:nvSpPr>
          <p:spPr bwMode="auto">
            <a:xfrm>
              <a:off x="4756150" y="3324225"/>
              <a:ext cx="371475" cy="619125"/>
            </a:xfrm>
            <a:custGeom>
              <a:avLst/>
              <a:gdLst>
                <a:gd name="T0" fmla="*/ 234 w 234"/>
                <a:gd name="T1" fmla="*/ 390 h 390"/>
                <a:gd name="T2" fmla="*/ 0 w 234"/>
                <a:gd name="T3" fmla="*/ 309 h 390"/>
                <a:gd name="T4" fmla="*/ 0 w 234"/>
                <a:gd name="T5" fmla="*/ 0 h 390"/>
                <a:gd name="T6" fmla="*/ 234 w 234"/>
                <a:gd name="T7" fmla="*/ 80 h 390"/>
                <a:gd name="T8" fmla="*/ 234 w 234"/>
                <a:gd name="T9" fmla="*/ 390 h 390"/>
              </a:gdLst>
              <a:ahLst/>
              <a:cxnLst>
                <a:cxn ang="0">
                  <a:pos x="T0" y="T1"/>
                </a:cxn>
                <a:cxn ang="0">
                  <a:pos x="T2" y="T3"/>
                </a:cxn>
                <a:cxn ang="0">
                  <a:pos x="T4" y="T5"/>
                </a:cxn>
                <a:cxn ang="0">
                  <a:pos x="T6" y="T7"/>
                </a:cxn>
                <a:cxn ang="0">
                  <a:pos x="T8" y="T9"/>
                </a:cxn>
              </a:cxnLst>
              <a:rect l="0" t="0" r="r" b="b"/>
              <a:pathLst>
                <a:path w="234" h="390">
                  <a:moveTo>
                    <a:pt x="234" y="390"/>
                  </a:moveTo>
                  <a:lnTo>
                    <a:pt x="0" y="309"/>
                  </a:lnTo>
                  <a:lnTo>
                    <a:pt x="0" y="0"/>
                  </a:lnTo>
                  <a:lnTo>
                    <a:pt x="234" y="80"/>
                  </a:lnTo>
                  <a:lnTo>
                    <a:pt x="234" y="390"/>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6" name="Freeform 16"/>
            <p:cNvSpPr>
              <a:spLocks/>
            </p:cNvSpPr>
            <p:nvPr/>
          </p:nvSpPr>
          <p:spPr bwMode="auto">
            <a:xfrm>
              <a:off x="4392613" y="3814763"/>
              <a:ext cx="735013" cy="211138"/>
            </a:xfrm>
            <a:custGeom>
              <a:avLst/>
              <a:gdLst>
                <a:gd name="T0" fmla="*/ 371475 w 463"/>
                <a:gd name="T1" fmla="*/ 211138 h 133"/>
                <a:gd name="T2" fmla="*/ 0 w 463"/>
                <a:gd name="T3" fmla="*/ 82550 h 133"/>
                <a:gd name="T4" fmla="*/ 363538 w 463"/>
                <a:gd name="T5" fmla="*/ 0 h 133"/>
                <a:gd name="T6" fmla="*/ 735013 w 463"/>
                <a:gd name="T7" fmla="*/ 128588 h 133"/>
                <a:gd name="T8" fmla="*/ 371475 w 463"/>
                <a:gd name="T9" fmla="*/ 211138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3">
                  <a:moveTo>
                    <a:pt x="234" y="133"/>
                  </a:moveTo>
                  <a:lnTo>
                    <a:pt x="0" y="52"/>
                  </a:lnTo>
                  <a:lnTo>
                    <a:pt x="229" y="0"/>
                  </a:lnTo>
                  <a:lnTo>
                    <a:pt x="463" y="81"/>
                  </a:lnTo>
                  <a:lnTo>
                    <a:pt x="234" y="133"/>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17" name="Freeform 17"/>
            <p:cNvSpPr>
              <a:spLocks/>
            </p:cNvSpPr>
            <p:nvPr/>
          </p:nvSpPr>
          <p:spPr bwMode="auto">
            <a:xfrm>
              <a:off x="4392613" y="3897313"/>
              <a:ext cx="371475" cy="447675"/>
            </a:xfrm>
            <a:custGeom>
              <a:avLst/>
              <a:gdLst>
                <a:gd name="T0" fmla="*/ 234 w 234"/>
                <a:gd name="T1" fmla="*/ 282 h 282"/>
                <a:gd name="T2" fmla="*/ 0 w 234"/>
                <a:gd name="T3" fmla="*/ 201 h 282"/>
                <a:gd name="T4" fmla="*/ 0 w 234"/>
                <a:gd name="T5" fmla="*/ 0 h 282"/>
                <a:gd name="T6" fmla="*/ 234 w 234"/>
                <a:gd name="T7" fmla="*/ 81 h 282"/>
                <a:gd name="T8" fmla="*/ 234 w 234"/>
                <a:gd name="T9" fmla="*/ 282 h 282"/>
              </a:gdLst>
              <a:ahLst/>
              <a:cxnLst>
                <a:cxn ang="0">
                  <a:pos x="T0" y="T1"/>
                </a:cxn>
                <a:cxn ang="0">
                  <a:pos x="T2" y="T3"/>
                </a:cxn>
                <a:cxn ang="0">
                  <a:pos x="T4" y="T5"/>
                </a:cxn>
                <a:cxn ang="0">
                  <a:pos x="T6" y="T7"/>
                </a:cxn>
                <a:cxn ang="0">
                  <a:pos x="T8" y="T9"/>
                </a:cxn>
              </a:cxnLst>
              <a:rect l="0" t="0" r="r" b="b"/>
              <a:pathLst>
                <a:path w="234" h="282">
                  <a:moveTo>
                    <a:pt x="234" y="282"/>
                  </a:moveTo>
                  <a:lnTo>
                    <a:pt x="0" y="201"/>
                  </a:lnTo>
                  <a:lnTo>
                    <a:pt x="0" y="0"/>
                  </a:lnTo>
                  <a:lnTo>
                    <a:pt x="234" y="81"/>
                  </a:lnTo>
                  <a:lnTo>
                    <a:pt x="234" y="282"/>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18" name="Freeform 18"/>
            <p:cNvSpPr>
              <a:spLocks/>
            </p:cNvSpPr>
            <p:nvPr/>
          </p:nvSpPr>
          <p:spPr bwMode="auto">
            <a:xfrm>
              <a:off x="4392613" y="3084513"/>
              <a:ext cx="371475" cy="446087"/>
            </a:xfrm>
            <a:custGeom>
              <a:avLst/>
              <a:gdLst>
                <a:gd name="T0" fmla="*/ 234 w 234"/>
                <a:gd name="T1" fmla="*/ 281 h 281"/>
                <a:gd name="T2" fmla="*/ 0 w 234"/>
                <a:gd name="T3" fmla="*/ 201 h 281"/>
                <a:gd name="T4" fmla="*/ 0 w 234"/>
                <a:gd name="T5" fmla="*/ 0 h 281"/>
                <a:gd name="T6" fmla="*/ 234 w 234"/>
                <a:gd name="T7" fmla="*/ 80 h 281"/>
                <a:gd name="T8" fmla="*/ 234 w 234"/>
                <a:gd name="T9" fmla="*/ 281 h 281"/>
              </a:gdLst>
              <a:ahLst/>
              <a:cxnLst>
                <a:cxn ang="0">
                  <a:pos x="T0" y="T1"/>
                </a:cxn>
                <a:cxn ang="0">
                  <a:pos x="T2" y="T3"/>
                </a:cxn>
                <a:cxn ang="0">
                  <a:pos x="T4" y="T5"/>
                </a:cxn>
                <a:cxn ang="0">
                  <a:pos x="T6" y="T7"/>
                </a:cxn>
                <a:cxn ang="0">
                  <a:pos x="T8" y="T9"/>
                </a:cxn>
              </a:cxnLst>
              <a:rect l="0" t="0" r="r" b="b"/>
              <a:pathLst>
                <a:path w="234" h="281">
                  <a:moveTo>
                    <a:pt x="234" y="281"/>
                  </a:moveTo>
                  <a:lnTo>
                    <a:pt x="0" y="201"/>
                  </a:lnTo>
                  <a:lnTo>
                    <a:pt x="0" y="0"/>
                  </a:lnTo>
                  <a:lnTo>
                    <a:pt x="234" y="80"/>
                  </a:lnTo>
                  <a:lnTo>
                    <a:pt x="234" y="281"/>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9" name="Freeform 19"/>
            <p:cNvSpPr>
              <a:spLocks/>
            </p:cNvSpPr>
            <p:nvPr/>
          </p:nvSpPr>
          <p:spPr bwMode="auto">
            <a:xfrm>
              <a:off x="4392613" y="2709863"/>
              <a:ext cx="2047875" cy="501650"/>
            </a:xfrm>
            <a:custGeom>
              <a:avLst/>
              <a:gdLst>
                <a:gd name="T0" fmla="*/ 371475 w 1290"/>
                <a:gd name="T1" fmla="*/ 501650 h 316"/>
                <a:gd name="T2" fmla="*/ 0 w 1290"/>
                <a:gd name="T3" fmla="*/ 374650 h 316"/>
                <a:gd name="T4" fmla="*/ 1676400 w 1290"/>
                <a:gd name="T5" fmla="*/ 0 h 316"/>
                <a:gd name="T6" fmla="*/ 2047875 w 1290"/>
                <a:gd name="T7" fmla="*/ 127000 h 316"/>
                <a:gd name="T8" fmla="*/ 371475 w 1290"/>
                <a:gd name="T9" fmla="*/ 50165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6">
                  <a:moveTo>
                    <a:pt x="234" y="316"/>
                  </a:moveTo>
                  <a:lnTo>
                    <a:pt x="0" y="236"/>
                  </a:lnTo>
                  <a:lnTo>
                    <a:pt x="1056" y="0"/>
                  </a:lnTo>
                  <a:lnTo>
                    <a:pt x="1290" y="80"/>
                  </a:lnTo>
                  <a:lnTo>
                    <a:pt x="234" y="316"/>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20" name="Freeform 20"/>
            <p:cNvSpPr>
              <a:spLocks/>
            </p:cNvSpPr>
            <p:nvPr/>
          </p:nvSpPr>
          <p:spPr bwMode="auto">
            <a:xfrm>
              <a:off x="4764088" y="2836863"/>
              <a:ext cx="2039938" cy="1508125"/>
            </a:xfrm>
            <a:custGeom>
              <a:avLst/>
              <a:gdLst>
                <a:gd name="T0" fmla="*/ 1056 w 1285"/>
                <a:gd name="T1" fmla="*/ 0 h 950"/>
                <a:gd name="T2" fmla="*/ 1056 w 1285"/>
                <a:gd name="T3" fmla="*/ 201 h 950"/>
                <a:gd name="T4" fmla="*/ 1285 w 1285"/>
                <a:gd name="T5" fmla="*/ 151 h 950"/>
                <a:gd name="T6" fmla="*/ 1285 w 1285"/>
                <a:gd name="T7" fmla="*/ 461 h 950"/>
                <a:gd name="T8" fmla="*/ 1056 w 1285"/>
                <a:gd name="T9" fmla="*/ 513 h 950"/>
                <a:gd name="T10" fmla="*/ 1056 w 1285"/>
                <a:gd name="T11" fmla="*/ 713 h 950"/>
                <a:gd name="T12" fmla="*/ 0 w 1285"/>
                <a:gd name="T13" fmla="*/ 950 h 950"/>
                <a:gd name="T14" fmla="*/ 0 w 1285"/>
                <a:gd name="T15" fmla="*/ 749 h 950"/>
                <a:gd name="T16" fmla="*/ 229 w 1285"/>
                <a:gd name="T17" fmla="*/ 697 h 950"/>
                <a:gd name="T18" fmla="*/ 229 w 1285"/>
                <a:gd name="T19" fmla="*/ 387 h 950"/>
                <a:gd name="T20" fmla="*/ 0 w 1285"/>
                <a:gd name="T21" fmla="*/ 437 h 950"/>
                <a:gd name="T22" fmla="*/ 0 w 1285"/>
                <a:gd name="T23" fmla="*/ 236 h 950"/>
                <a:gd name="T24" fmla="*/ 1056 w 1285"/>
                <a:gd name="T25"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950">
                  <a:moveTo>
                    <a:pt x="1056" y="0"/>
                  </a:moveTo>
                  <a:lnTo>
                    <a:pt x="1056" y="201"/>
                  </a:lnTo>
                  <a:lnTo>
                    <a:pt x="1285" y="151"/>
                  </a:lnTo>
                  <a:lnTo>
                    <a:pt x="1285" y="461"/>
                  </a:lnTo>
                  <a:lnTo>
                    <a:pt x="1056" y="513"/>
                  </a:lnTo>
                  <a:lnTo>
                    <a:pt x="1056" y="713"/>
                  </a:lnTo>
                  <a:lnTo>
                    <a:pt x="0" y="950"/>
                  </a:lnTo>
                  <a:lnTo>
                    <a:pt x="0" y="749"/>
                  </a:lnTo>
                  <a:lnTo>
                    <a:pt x="229" y="697"/>
                  </a:lnTo>
                  <a:lnTo>
                    <a:pt x="229" y="387"/>
                  </a:lnTo>
                  <a:lnTo>
                    <a:pt x="0" y="437"/>
                  </a:lnTo>
                  <a:lnTo>
                    <a:pt x="0" y="236"/>
                  </a:lnTo>
                  <a:lnTo>
                    <a:pt x="1056" y="0"/>
                  </a:lnTo>
                  <a:close/>
                </a:path>
              </a:pathLst>
            </a:custGeom>
            <a:gradFill flip="none" rotWithShape="1">
              <a:gsLst>
                <a:gs pos="0">
                  <a:srgbClr val="093667"/>
                </a:gs>
                <a:gs pos="100000">
                  <a:srgbClr val="011E39"/>
                </a:gs>
              </a:gsLst>
              <a:lin ang="5400000" scaled="0"/>
              <a:tileRect/>
            </a:gradFill>
            <a:ln>
              <a:solidFill>
                <a:srgbClr val="013253"/>
              </a:solidFill>
            </a:ln>
            <a:effectLst>
              <a:outerShdw blurRad="38100" dist="25400" dir="5400000" algn="ctr" rotWithShape="0">
                <a:srgbClr val="000000">
                  <a:alpha val="27000"/>
                </a:srgbClr>
              </a:outerShdw>
            </a:effectLst>
          </p:spPr>
          <p:txBody>
            <a:bodyPr/>
            <a:lstStyle/>
            <a:p>
              <a:pPr eaLnBrk="1" fontAlgn="auto" hangingPunct="1">
                <a:spcBef>
                  <a:spcPts val="0"/>
                </a:spcBef>
                <a:spcAft>
                  <a:spcPts val="0"/>
                </a:spcAft>
                <a:defRPr/>
              </a:pPr>
              <a:endParaRPr lang="en-US" dirty="0">
                <a:latin typeface="+mn-lt"/>
                <a:cs typeface="+mn-cs"/>
              </a:endParaRPr>
            </a:p>
          </p:txBody>
        </p:sp>
      </p:grpSp>
      <p:grpSp>
        <p:nvGrpSpPr>
          <p:cNvPr id="4102" name="Group 1"/>
          <p:cNvGrpSpPr>
            <a:grpSpLocks/>
          </p:cNvGrpSpPr>
          <p:nvPr/>
        </p:nvGrpSpPr>
        <p:grpSpPr bwMode="auto">
          <a:xfrm>
            <a:off x="2168525" y="3208338"/>
            <a:ext cx="2411413" cy="1635125"/>
            <a:chOff x="2168525" y="3208338"/>
            <a:chExt cx="2411413" cy="1635125"/>
          </a:xfrm>
        </p:grpSpPr>
        <p:sp>
          <p:nvSpPr>
            <p:cNvPr id="4116" name="Freeform 26"/>
            <p:cNvSpPr>
              <a:spLocks/>
            </p:cNvSpPr>
            <p:nvPr/>
          </p:nvSpPr>
          <p:spPr bwMode="auto">
            <a:xfrm>
              <a:off x="2168525" y="3208338"/>
              <a:ext cx="2047875" cy="501650"/>
            </a:xfrm>
            <a:custGeom>
              <a:avLst/>
              <a:gdLst>
                <a:gd name="T0" fmla="*/ 371475 w 1290"/>
                <a:gd name="T1" fmla="*/ 501650 h 316"/>
                <a:gd name="T2" fmla="*/ 0 w 1290"/>
                <a:gd name="T3" fmla="*/ 374650 h 316"/>
                <a:gd name="T4" fmla="*/ 1676400 w 1290"/>
                <a:gd name="T5" fmla="*/ 0 h 316"/>
                <a:gd name="T6" fmla="*/ 2047875 w 1290"/>
                <a:gd name="T7" fmla="*/ 127000 h 316"/>
                <a:gd name="T8" fmla="*/ 371475 w 1290"/>
                <a:gd name="T9" fmla="*/ 50165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6">
                  <a:moveTo>
                    <a:pt x="234" y="316"/>
                  </a:moveTo>
                  <a:lnTo>
                    <a:pt x="0" y="236"/>
                  </a:lnTo>
                  <a:lnTo>
                    <a:pt x="1056" y="0"/>
                  </a:lnTo>
                  <a:lnTo>
                    <a:pt x="1290" y="80"/>
                  </a:lnTo>
                  <a:lnTo>
                    <a:pt x="234" y="316"/>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grpSp>
          <p:nvGrpSpPr>
            <p:cNvPr id="4117" name="Group 48"/>
            <p:cNvGrpSpPr>
              <a:grpSpLocks/>
            </p:cNvGrpSpPr>
            <p:nvPr/>
          </p:nvGrpSpPr>
          <p:grpSpPr bwMode="auto">
            <a:xfrm>
              <a:off x="2168525" y="3335338"/>
              <a:ext cx="2411413" cy="1508125"/>
              <a:chOff x="2168525" y="3335338"/>
              <a:chExt cx="2411413" cy="1508125"/>
            </a:xfrm>
          </p:grpSpPr>
          <p:sp>
            <p:nvSpPr>
              <p:cNvPr id="4118" name="Freeform 21"/>
              <p:cNvSpPr>
                <a:spLocks/>
              </p:cNvSpPr>
              <p:nvPr/>
            </p:nvSpPr>
            <p:spPr bwMode="auto">
              <a:xfrm>
                <a:off x="3844925" y="3444875"/>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sp>
            <p:nvSpPr>
              <p:cNvPr id="22" name="Freeform 22"/>
              <p:cNvSpPr>
                <a:spLocks/>
              </p:cNvSpPr>
              <p:nvPr/>
            </p:nvSpPr>
            <p:spPr bwMode="auto">
              <a:xfrm>
                <a:off x="2532063" y="3819525"/>
                <a:ext cx="371475" cy="622300"/>
              </a:xfrm>
              <a:custGeom>
                <a:avLst/>
                <a:gdLst>
                  <a:gd name="T0" fmla="*/ 234 w 234"/>
                  <a:gd name="T1" fmla="*/ 392 h 392"/>
                  <a:gd name="T2" fmla="*/ 0 w 234"/>
                  <a:gd name="T3" fmla="*/ 312 h 392"/>
                  <a:gd name="T4" fmla="*/ 0 w 234"/>
                  <a:gd name="T5" fmla="*/ 0 h 392"/>
                  <a:gd name="T6" fmla="*/ 234 w 234"/>
                  <a:gd name="T7" fmla="*/ 80 h 392"/>
                  <a:gd name="T8" fmla="*/ 234 w 234"/>
                  <a:gd name="T9" fmla="*/ 392 h 392"/>
                </a:gdLst>
                <a:ahLst/>
                <a:cxnLst>
                  <a:cxn ang="0">
                    <a:pos x="T0" y="T1"/>
                  </a:cxn>
                  <a:cxn ang="0">
                    <a:pos x="T2" y="T3"/>
                  </a:cxn>
                  <a:cxn ang="0">
                    <a:pos x="T4" y="T5"/>
                  </a:cxn>
                  <a:cxn ang="0">
                    <a:pos x="T6" y="T7"/>
                  </a:cxn>
                  <a:cxn ang="0">
                    <a:pos x="T8" y="T9"/>
                  </a:cxn>
                </a:cxnLst>
                <a:rect l="0" t="0" r="r" b="b"/>
                <a:pathLst>
                  <a:path w="234" h="392">
                    <a:moveTo>
                      <a:pt x="234" y="392"/>
                    </a:moveTo>
                    <a:lnTo>
                      <a:pt x="0" y="312"/>
                    </a:lnTo>
                    <a:lnTo>
                      <a:pt x="0" y="0"/>
                    </a:lnTo>
                    <a:lnTo>
                      <a:pt x="234" y="80"/>
                    </a:lnTo>
                    <a:lnTo>
                      <a:pt x="234" y="392"/>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0" name="Freeform 23"/>
              <p:cNvSpPr>
                <a:spLocks/>
              </p:cNvSpPr>
              <p:nvPr/>
            </p:nvSpPr>
            <p:spPr bwMode="auto">
              <a:xfrm>
                <a:off x="2168525" y="4314825"/>
                <a:ext cx="731838" cy="206375"/>
              </a:xfrm>
              <a:custGeom>
                <a:avLst/>
                <a:gdLst>
                  <a:gd name="T0" fmla="*/ 368300 w 461"/>
                  <a:gd name="T1" fmla="*/ 206375 h 130"/>
                  <a:gd name="T2" fmla="*/ 0 w 461"/>
                  <a:gd name="T3" fmla="*/ 77788 h 130"/>
                  <a:gd name="T4" fmla="*/ 363538 w 461"/>
                  <a:gd name="T5" fmla="*/ 0 h 130"/>
                  <a:gd name="T6" fmla="*/ 731838 w 461"/>
                  <a:gd name="T7" fmla="*/ 127000 h 130"/>
                  <a:gd name="T8" fmla="*/ 368300 w 461"/>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1" h="130">
                    <a:moveTo>
                      <a:pt x="232" y="130"/>
                    </a:moveTo>
                    <a:lnTo>
                      <a:pt x="0" y="49"/>
                    </a:lnTo>
                    <a:lnTo>
                      <a:pt x="229" y="0"/>
                    </a:lnTo>
                    <a:lnTo>
                      <a:pt x="461" y="80"/>
                    </a:lnTo>
                    <a:lnTo>
                      <a:pt x="232" y="130"/>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sp>
            <p:nvSpPr>
              <p:cNvPr id="24" name="Freeform 24"/>
              <p:cNvSpPr>
                <a:spLocks/>
              </p:cNvSpPr>
              <p:nvPr/>
            </p:nvSpPr>
            <p:spPr bwMode="auto">
              <a:xfrm>
                <a:off x="2168525" y="4392613"/>
                <a:ext cx="371475" cy="450850"/>
              </a:xfrm>
              <a:custGeom>
                <a:avLst/>
                <a:gdLst>
                  <a:gd name="T0" fmla="*/ 234 w 234"/>
                  <a:gd name="T1" fmla="*/ 284 h 284"/>
                  <a:gd name="T2" fmla="*/ 0 w 234"/>
                  <a:gd name="T3" fmla="*/ 203 h 284"/>
                  <a:gd name="T4" fmla="*/ 0 w 234"/>
                  <a:gd name="T5" fmla="*/ 0 h 284"/>
                  <a:gd name="T6" fmla="*/ 234 w 234"/>
                  <a:gd name="T7" fmla="*/ 81 h 284"/>
                  <a:gd name="T8" fmla="*/ 234 w 234"/>
                  <a:gd name="T9" fmla="*/ 284 h 284"/>
                </a:gdLst>
                <a:ahLst/>
                <a:cxnLst>
                  <a:cxn ang="0">
                    <a:pos x="T0" y="T1"/>
                  </a:cxn>
                  <a:cxn ang="0">
                    <a:pos x="T2" y="T3"/>
                  </a:cxn>
                  <a:cxn ang="0">
                    <a:pos x="T4" y="T5"/>
                  </a:cxn>
                  <a:cxn ang="0">
                    <a:pos x="T6" y="T7"/>
                  </a:cxn>
                  <a:cxn ang="0">
                    <a:pos x="T8" y="T9"/>
                  </a:cxn>
                </a:cxnLst>
                <a:rect l="0" t="0" r="r" b="b"/>
                <a:pathLst>
                  <a:path w="234" h="284">
                    <a:moveTo>
                      <a:pt x="234" y="284"/>
                    </a:moveTo>
                    <a:lnTo>
                      <a:pt x="0" y="203"/>
                    </a:lnTo>
                    <a:lnTo>
                      <a:pt x="0" y="0"/>
                    </a:lnTo>
                    <a:lnTo>
                      <a:pt x="234" y="81"/>
                    </a:lnTo>
                    <a:lnTo>
                      <a:pt x="234" y="284"/>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25" name="Freeform 25"/>
              <p:cNvSpPr>
                <a:spLocks/>
              </p:cNvSpPr>
              <p:nvPr/>
            </p:nvSpPr>
            <p:spPr bwMode="auto">
              <a:xfrm>
                <a:off x="2168525" y="3582988"/>
                <a:ext cx="371475" cy="446087"/>
              </a:xfrm>
              <a:custGeom>
                <a:avLst/>
                <a:gdLst>
                  <a:gd name="T0" fmla="*/ 234 w 234"/>
                  <a:gd name="T1" fmla="*/ 281 h 281"/>
                  <a:gd name="T2" fmla="*/ 0 w 234"/>
                  <a:gd name="T3" fmla="*/ 201 h 281"/>
                  <a:gd name="T4" fmla="*/ 0 w 234"/>
                  <a:gd name="T5" fmla="*/ 0 h 281"/>
                  <a:gd name="T6" fmla="*/ 234 w 234"/>
                  <a:gd name="T7" fmla="*/ 80 h 281"/>
                  <a:gd name="T8" fmla="*/ 234 w 234"/>
                  <a:gd name="T9" fmla="*/ 281 h 281"/>
                </a:gdLst>
                <a:ahLst/>
                <a:cxnLst>
                  <a:cxn ang="0">
                    <a:pos x="T0" y="T1"/>
                  </a:cxn>
                  <a:cxn ang="0">
                    <a:pos x="T2" y="T3"/>
                  </a:cxn>
                  <a:cxn ang="0">
                    <a:pos x="T4" y="T5"/>
                  </a:cxn>
                  <a:cxn ang="0">
                    <a:pos x="T6" y="T7"/>
                  </a:cxn>
                  <a:cxn ang="0">
                    <a:pos x="T8" y="T9"/>
                  </a:cxn>
                </a:cxnLst>
                <a:rect l="0" t="0" r="r" b="b"/>
                <a:pathLst>
                  <a:path w="234" h="281">
                    <a:moveTo>
                      <a:pt x="234" y="281"/>
                    </a:moveTo>
                    <a:lnTo>
                      <a:pt x="0" y="201"/>
                    </a:lnTo>
                    <a:lnTo>
                      <a:pt x="0" y="0"/>
                    </a:lnTo>
                    <a:lnTo>
                      <a:pt x="234" y="80"/>
                    </a:lnTo>
                    <a:lnTo>
                      <a:pt x="234" y="281"/>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27" name="Freeform 27"/>
              <p:cNvSpPr>
                <a:spLocks/>
              </p:cNvSpPr>
              <p:nvPr/>
            </p:nvSpPr>
            <p:spPr bwMode="auto">
              <a:xfrm>
                <a:off x="2540000" y="3335338"/>
                <a:ext cx="2039938" cy="1508125"/>
              </a:xfrm>
              <a:custGeom>
                <a:avLst/>
                <a:gdLst>
                  <a:gd name="T0" fmla="*/ 1056 w 1285"/>
                  <a:gd name="T1" fmla="*/ 0 h 950"/>
                  <a:gd name="T2" fmla="*/ 1056 w 1285"/>
                  <a:gd name="T3" fmla="*/ 201 h 950"/>
                  <a:gd name="T4" fmla="*/ 1285 w 1285"/>
                  <a:gd name="T5" fmla="*/ 149 h 950"/>
                  <a:gd name="T6" fmla="*/ 1283 w 1285"/>
                  <a:gd name="T7" fmla="*/ 461 h 950"/>
                  <a:gd name="T8" fmla="*/ 1054 w 1285"/>
                  <a:gd name="T9" fmla="*/ 510 h 950"/>
                  <a:gd name="T10" fmla="*/ 1054 w 1285"/>
                  <a:gd name="T11" fmla="*/ 713 h 950"/>
                  <a:gd name="T12" fmla="*/ 0 w 1285"/>
                  <a:gd name="T13" fmla="*/ 950 h 950"/>
                  <a:gd name="T14" fmla="*/ 0 w 1285"/>
                  <a:gd name="T15" fmla="*/ 747 h 950"/>
                  <a:gd name="T16" fmla="*/ 229 w 1285"/>
                  <a:gd name="T17" fmla="*/ 697 h 950"/>
                  <a:gd name="T18" fmla="*/ 229 w 1285"/>
                  <a:gd name="T19" fmla="*/ 385 h 950"/>
                  <a:gd name="T20" fmla="*/ 0 w 1285"/>
                  <a:gd name="T21" fmla="*/ 437 h 950"/>
                  <a:gd name="T22" fmla="*/ 0 w 1285"/>
                  <a:gd name="T23" fmla="*/ 236 h 950"/>
                  <a:gd name="T24" fmla="*/ 1056 w 1285"/>
                  <a:gd name="T25"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950">
                    <a:moveTo>
                      <a:pt x="1056" y="0"/>
                    </a:moveTo>
                    <a:lnTo>
                      <a:pt x="1056" y="201"/>
                    </a:lnTo>
                    <a:lnTo>
                      <a:pt x="1285" y="149"/>
                    </a:lnTo>
                    <a:lnTo>
                      <a:pt x="1283" y="461"/>
                    </a:lnTo>
                    <a:lnTo>
                      <a:pt x="1054" y="510"/>
                    </a:lnTo>
                    <a:lnTo>
                      <a:pt x="1054" y="713"/>
                    </a:lnTo>
                    <a:lnTo>
                      <a:pt x="0" y="950"/>
                    </a:lnTo>
                    <a:lnTo>
                      <a:pt x="0" y="747"/>
                    </a:lnTo>
                    <a:lnTo>
                      <a:pt x="229" y="697"/>
                    </a:lnTo>
                    <a:lnTo>
                      <a:pt x="229" y="385"/>
                    </a:lnTo>
                    <a:lnTo>
                      <a:pt x="0" y="437"/>
                    </a:lnTo>
                    <a:lnTo>
                      <a:pt x="0" y="236"/>
                    </a:lnTo>
                    <a:lnTo>
                      <a:pt x="1056" y="0"/>
                    </a:lnTo>
                    <a:close/>
                  </a:path>
                </a:pathLst>
              </a:custGeom>
              <a:gradFill flip="none" rotWithShape="1">
                <a:gsLst>
                  <a:gs pos="100000">
                    <a:srgbClr val="043E72"/>
                  </a:gs>
                  <a:gs pos="0">
                    <a:srgbClr val="0560B3"/>
                  </a:gs>
                </a:gsLst>
                <a:lin ang="5400000" scaled="0"/>
                <a:tileRect/>
              </a:gra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grpSp>
      <p:grpSp>
        <p:nvGrpSpPr>
          <p:cNvPr id="4103" name="Group 47"/>
          <p:cNvGrpSpPr>
            <a:grpSpLocks/>
          </p:cNvGrpSpPr>
          <p:nvPr/>
        </p:nvGrpSpPr>
        <p:grpSpPr bwMode="auto">
          <a:xfrm>
            <a:off x="307975" y="3703638"/>
            <a:ext cx="2047875" cy="1555750"/>
            <a:chOff x="307975" y="3703638"/>
            <a:chExt cx="2047876" cy="1555750"/>
          </a:xfrm>
        </p:grpSpPr>
        <p:sp>
          <p:nvSpPr>
            <p:cNvPr id="4112" name="Freeform 28"/>
            <p:cNvSpPr>
              <a:spLocks/>
            </p:cNvSpPr>
            <p:nvPr/>
          </p:nvSpPr>
          <p:spPr bwMode="auto">
            <a:xfrm>
              <a:off x="1620838" y="3943350"/>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29" name="Freeform 29"/>
            <p:cNvSpPr>
              <a:spLocks/>
            </p:cNvSpPr>
            <p:nvPr/>
          </p:nvSpPr>
          <p:spPr bwMode="auto">
            <a:xfrm>
              <a:off x="307975" y="3998913"/>
              <a:ext cx="371475" cy="1260475"/>
            </a:xfrm>
            <a:custGeom>
              <a:avLst/>
              <a:gdLst>
                <a:gd name="T0" fmla="*/ 232 w 234"/>
                <a:gd name="T1" fmla="*/ 794 h 794"/>
                <a:gd name="T2" fmla="*/ 0 w 234"/>
                <a:gd name="T3" fmla="*/ 714 h 794"/>
                <a:gd name="T4" fmla="*/ 0 w 234"/>
                <a:gd name="T5" fmla="*/ 0 h 794"/>
                <a:gd name="T6" fmla="*/ 234 w 234"/>
                <a:gd name="T7" fmla="*/ 81 h 794"/>
                <a:gd name="T8" fmla="*/ 232 w 234"/>
                <a:gd name="T9" fmla="*/ 794 h 794"/>
              </a:gdLst>
              <a:ahLst/>
              <a:cxnLst>
                <a:cxn ang="0">
                  <a:pos x="T0" y="T1"/>
                </a:cxn>
                <a:cxn ang="0">
                  <a:pos x="T2" y="T3"/>
                </a:cxn>
                <a:cxn ang="0">
                  <a:pos x="T4" y="T5"/>
                </a:cxn>
                <a:cxn ang="0">
                  <a:pos x="T6" y="T7"/>
                </a:cxn>
                <a:cxn ang="0">
                  <a:pos x="T8" y="T9"/>
                </a:cxn>
              </a:cxnLst>
              <a:rect l="0" t="0" r="r" b="b"/>
              <a:pathLst>
                <a:path w="234" h="794">
                  <a:moveTo>
                    <a:pt x="232" y="794"/>
                  </a:moveTo>
                  <a:lnTo>
                    <a:pt x="0" y="714"/>
                  </a:lnTo>
                  <a:lnTo>
                    <a:pt x="0" y="0"/>
                  </a:lnTo>
                  <a:lnTo>
                    <a:pt x="234" y="81"/>
                  </a:lnTo>
                  <a:lnTo>
                    <a:pt x="232" y="794"/>
                  </a:lnTo>
                  <a:close/>
                </a:path>
              </a:pathLst>
            </a:custGeom>
            <a:solidFill>
              <a:srgbClr val="08A7EE"/>
            </a:solidFill>
            <a:ln w="9525" cap="flat" cmpd="sng" algn="ctr">
              <a:solidFill>
                <a:srgbClr val="0195F9"/>
              </a:solidFill>
              <a:prstDash val="solid"/>
              <a:round/>
              <a:headEnd type="none" w="med" len="med"/>
              <a:tailEnd type="none" w="med" len="med"/>
            </a:ln>
            <a:effectLst>
              <a:outerShdw blurRad="38100" dist="25400" dir="5400000" algn="t" rotWithShape="0">
                <a:srgbClr val="000000">
                  <a:alpha val="26667"/>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14" name="Freeform 30"/>
            <p:cNvSpPr>
              <a:spLocks/>
            </p:cNvSpPr>
            <p:nvPr/>
          </p:nvSpPr>
          <p:spPr bwMode="auto">
            <a:xfrm>
              <a:off x="307975" y="3703638"/>
              <a:ext cx="1684338" cy="423863"/>
            </a:xfrm>
            <a:custGeom>
              <a:avLst/>
              <a:gdLst>
                <a:gd name="T0" fmla="*/ 371475 w 1061"/>
                <a:gd name="T1" fmla="*/ 423863 h 267"/>
                <a:gd name="T2" fmla="*/ 0 w 1061"/>
                <a:gd name="T3" fmla="*/ 295275 h 267"/>
                <a:gd name="T4" fmla="*/ 1312863 w 1061"/>
                <a:gd name="T5" fmla="*/ 0 h 267"/>
                <a:gd name="T6" fmla="*/ 1684338 w 1061"/>
                <a:gd name="T7" fmla="*/ 127000 h 267"/>
                <a:gd name="T8" fmla="*/ 371475 w 1061"/>
                <a:gd name="T9" fmla="*/ 423863 h 2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1" h="267">
                  <a:moveTo>
                    <a:pt x="234" y="267"/>
                  </a:moveTo>
                  <a:lnTo>
                    <a:pt x="0" y="186"/>
                  </a:lnTo>
                  <a:lnTo>
                    <a:pt x="827" y="0"/>
                  </a:lnTo>
                  <a:lnTo>
                    <a:pt x="1061" y="80"/>
                  </a:lnTo>
                  <a:lnTo>
                    <a:pt x="234" y="267"/>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31" name="Freeform 31"/>
            <p:cNvSpPr>
              <a:spLocks/>
            </p:cNvSpPr>
            <p:nvPr/>
          </p:nvSpPr>
          <p:spPr bwMode="auto">
            <a:xfrm>
              <a:off x="679450" y="3830638"/>
              <a:ext cx="1676401" cy="1428750"/>
            </a:xfrm>
            <a:custGeom>
              <a:avLst/>
              <a:gdLst>
                <a:gd name="T0" fmla="*/ 827 w 1056"/>
                <a:gd name="T1" fmla="*/ 0 h 900"/>
                <a:gd name="T2" fmla="*/ 827 w 1056"/>
                <a:gd name="T3" fmla="*/ 203 h 900"/>
                <a:gd name="T4" fmla="*/ 1056 w 1056"/>
                <a:gd name="T5" fmla="*/ 151 h 900"/>
                <a:gd name="T6" fmla="*/ 1056 w 1056"/>
                <a:gd name="T7" fmla="*/ 461 h 900"/>
                <a:gd name="T8" fmla="*/ 827 w 1056"/>
                <a:gd name="T9" fmla="*/ 512 h 900"/>
                <a:gd name="T10" fmla="*/ 827 w 1056"/>
                <a:gd name="T11" fmla="*/ 713 h 900"/>
                <a:gd name="T12" fmla="*/ 0 w 1056"/>
                <a:gd name="T13" fmla="*/ 900 h 900"/>
                <a:gd name="T14" fmla="*/ 0 w 1056"/>
                <a:gd name="T15" fmla="*/ 187 h 900"/>
                <a:gd name="T16" fmla="*/ 827 w 1056"/>
                <a:gd name="T17"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900">
                  <a:moveTo>
                    <a:pt x="827" y="0"/>
                  </a:moveTo>
                  <a:lnTo>
                    <a:pt x="827" y="203"/>
                  </a:lnTo>
                  <a:lnTo>
                    <a:pt x="1056" y="151"/>
                  </a:lnTo>
                  <a:lnTo>
                    <a:pt x="1056" y="461"/>
                  </a:lnTo>
                  <a:lnTo>
                    <a:pt x="827" y="512"/>
                  </a:lnTo>
                  <a:lnTo>
                    <a:pt x="827" y="713"/>
                  </a:lnTo>
                  <a:lnTo>
                    <a:pt x="0" y="900"/>
                  </a:lnTo>
                  <a:lnTo>
                    <a:pt x="0" y="187"/>
                  </a:lnTo>
                  <a:lnTo>
                    <a:pt x="827" y="0"/>
                  </a:lnTo>
                  <a:close/>
                </a:path>
              </a:pathLst>
            </a:custGeom>
            <a:gradFill flip="none" rotWithShape="1">
              <a:gsLst>
                <a:gs pos="0">
                  <a:srgbClr val="037AB5"/>
                </a:gs>
                <a:gs pos="100000">
                  <a:srgbClr val="08A7EE">
                    <a:lumMod val="100000"/>
                  </a:srgbClr>
                </a:gs>
              </a:gsLst>
              <a:lin ang="16200000" scaled="0"/>
              <a:tileRect/>
            </a:gradFill>
            <a:ln w="9525" cap="flat" cmpd="sng" algn="ctr">
              <a:solidFill>
                <a:srgbClr val="0195F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cxnSp>
        <p:nvCxnSpPr>
          <p:cNvPr id="43" name="Straight Arrow Connector 42"/>
          <p:cNvCxnSpPr/>
          <p:nvPr/>
        </p:nvCxnSpPr>
        <p:spPr bwMode="auto">
          <a:xfrm flipV="1">
            <a:off x="1425575" y="4521200"/>
            <a:ext cx="0" cy="989568"/>
          </a:xfrm>
          <a:prstGeom prst="straightConnector1">
            <a:avLst/>
          </a:prstGeom>
          <a:solidFill>
            <a:srgbClr val="4F81BD"/>
          </a:solidFill>
          <a:ln w="19050" cap="flat" cmpd="sng" algn="ctr">
            <a:solidFill>
              <a:srgbClr val="9B9B9B"/>
            </a:solidFill>
            <a:prstDash val="solid"/>
            <a:round/>
            <a:headEnd type="none" w="med" len="med"/>
            <a:tailEnd type="oval"/>
          </a:ln>
          <a:effectLst>
            <a:outerShdw blurRad="12700" dist="12700" dir="5400000" algn="t" rotWithShape="0">
              <a:srgbClr val="000000">
                <a:alpha val="49804"/>
              </a:srgbClr>
            </a:outerShdw>
          </a:effectLst>
        </p:spPr>
      </p:cxnSp>
      <p:sp>
        <p:nvSpPr>
          <p:cNvPr id="4105" name="TextBox 43"/>
          <p:cNvSpPr txBox="1">
            <a:spLocks noChangeArrowheads="1"/>
          </p:cNvSpPr>
          <p:nvPr/>
        </p:nvSpPr>
        <p:spPr bwMode="auto">
          <a:xfrm>
            <a:off x="326688" y="5510768"/>
            <a:ext cx="2205376" cy="738664"/>
          </a:xfrm>
          <a:prstGeom prst="rect">
            <a:avLst/>
          </a:prstGeom>
          <a:solidFill>
            <a:srgbClr val="FFFFFF">
              <a:alpha val="65098"/>
            </a:srgbClr>
          </a:solidFill>
          <a:ln>
            <a:noFill/>
          </a:ln>
        </p:spPr>
        <p:txBody>
          <a:bodyPr wrap="square"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“Are you going to salt?”</a:t>
            </a:r>
            <a:endParaRPr lang="en-US" altLang="en-US" sz="2400" dirty="0">
              <a:solidFill>
                <a:srgbClr val="525252"/>
              </a:solidFill>
              <a:latin typeface="Arial" pitchFamily="34" charset="0"/>
            </a:endParaRPr>
          </a:p>
        </p:txBody>
      </p:sp>
      <p:cxnSp>
        <p:nvCxnSpPr>
          <p:cNvPr id="45" name="Straight Arrow Connector 44"/>
          <p:cNvCxnSpPr/>
          <p:nvPr/>
        </p:nvCxnSpPr>
        <p:spPr bwMode="auto">
          <a:xfrm flipV="1">
            <a:off x="3471863" y="2565144"/>
            <a:ext cx="0" cy="1514731"/>
          </a:xfrm>
          <a:prstGeom prst="straightConnector1">
            <a:avLst/>
          </a:prstGeom>
          <a:solidFill>
            <a:srgbClr val="4F81BD"/>
          </a:solidFill>
          <a:ln w="19050" cap="flat" cmpd="sng" algn="ctr">
            <a:solidFill>
              <a:srgbClr val="9B9B9B"/>
            </a:solidFill>
            <a:prstDash val="solid"/>
            <a:round/>
            <a:headEnd type="oval" w="med" len="med"/>
            <a:tailEnd type="none"/>
          </a:ln>
          <a:effectLst>
            <a:outerShdw blurRad="12700" dist="12700" dir="5400000" algn="t" rotWithShape="0">
              <a:srgbClr val="000000">
                <a:alpha val="49804"/>
              </a:srgbClr>
            </a:outerShdw>
          </a:effectLst>
        </p:spPr>
      </p:cxnSp>
      <p:sp>
        <p:nvSpPr>
          <p:cNvPr id="4107" name="TextBox 45"/>
          <p:cNvSpPr txBox="1">
            <a:spLocks noChangeArrowheads="1"/>
          </p:cNvSpPr>
          <p:nvPr/>
        </p:nvSpPr>
        <p:spPr bwMode="auto">
          <a:xfrm>
            <a:off x="2354262" y="1826480"/>
            <a:ext cx="2038351" cy="738664"/>
          </a:xfrm>
          <a:prstGeom prst="rect">
            <a:avLst/>
          </a:prstGeom>
          <a:solidFill>
            <a:srgbClr val="FFFFFF">
              <a:alpha val="65098"/>
            </a:srgbClr>
          </a:solidFill>
          <a:ln>
            <a:noFill/>
          </a:ln>
        </p:spPr>
        <p:txBody>
          <a:bodyPr wrap="square"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“Where are you salting?”</a:t>
            </a:r>
            <a:endParaRPr lang="en-US" altLang="en-US" sz="2400" dirty="0">
              <a:solidFill>
                <a:srgbClr val="525252"/>
              </a:solidFill>
              <a:latin typeface="Arial" pitchFamily="34" charset="0"/>
            </a:endParaRPr>
          </a:p>
        </p:txBody>
      </p:sp>
      <p:cxnSp>
        <p:nvCxnSpPr>
          <p:cNvPr id="47" name="Straight Arrow Connector 46"/>
          <p:cNvCxnSpPr>
            <a:stCxn id="44" idx="0"/>
          </p:cNvCxnSpPr>
          <p:nvPr/>
        </p:nvCxnSpPr>
        <p:spPr bwMode="auto">
          <a:xfrm flipH="1" flipV="1">
            <a:off x="5668966" y="3747056"/>
            <a:ext cx="382584" cy="714930"/>
          </a:xfrm>
          <a:prstGeom prst="straightConnector1">
            <a:avLst/>
          </a:prstGeom>
          <a:solidFill>
            <a:srgbClr val="4F81BD"/>
          </a:solidFill>
          <a:ln w="19050" cap="flat" cmpd="sng" algn="ctr">
            <a:solidFill>
              <a:srgbClr val="9B9B9B"/>
            </a:solidFill>
            <a:prstDash val="solid"/>
            <a:round/>
            <a:headEnd type="none" w="med" len="med"/>
            <a:tailEnd type="oval"/>
          </a:ln>
          <a:effectLst>
            <a:outerShdw blurRad="12700" dist="12700" dir="5400000" algn="t" rotWithShape="0">
              <a:srgbClr val="000000">
                <a:alpha val="49804"/>
              </a:srgbClr>
            </a:outerShdw>
          </a:effectLst>
        </p:spPr>
      </p:cxnSp>
      <p:sp>
        <p:nvSpPr>
          <p:cNvPr id="40" name="Oval 10"/>
          <p:cNvSpPr>
            <a:spLocks noChangeArrowheads="1"/>
          </p:cNvSpPr>
          <p:nvPr/>
        </p:nvSpPr>
        <p:spPr bwMode="auto">
          <a:xfrm>
            <a:off x="605851"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Before</a:t>
            </a:r>
            <a:endParaRPr lang="en-US" sz="2400" dirty="0">
              <a:latin typeface="Arial" charset="0"/>
              <a:cs typeface="+mn-cs"/>
            </a:endParaRPr>
          </a:p>
        </p:txBody>
      </p:sp>
      <p:sp>
        <p:nvSpPr>
          <p:cNvPr id="41" name="Oval 10"/>
          <p:cNvSpPr>
            <a:spLocks noChangeArrowheads="1"/>
          </p:cNvSpPr>
          <p:nvPr/>
        </p:nvSpPr>
        <p:spPr bwMode="auto">
          <a:xfrm>
            <a:off x="3977195"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During</a:t>
            </a:r>
            <a:endParaRPr lang="en-US" sz="2400" dirty="0">
              <a:latin typeface="Arial" charset="0"/>
              <a:cs typeface="+mn-cs"/>
            </a:endParaRPr>
          </a:p>
        </p:txBody>
      </p:sp>
      <p:sp>
        <p:nvSpPr>
          <p:cNvPr id="42" name="Oval 10"/>
          <p:cNvSpPr>
            <a:spLocks noChangeArrowheads="1"/>
          </p:cNvSpPr>
          <p:nvPr/>
        </p:nvSpPr>
        <p:spPr bwMode="auto">
          <a:xfrm>
            <a:off x="7348538"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After</a:t>
            </a:r>
            <a:endParaRPr lang="en-US" sz="2400" dirty="0">
              <a:latin typeface="Arial" charset="0"/>
              <a:cs typeface="+mn-cs"/>
            </a:endParaRPr>
          </a:p>
        </p:txBody>
      </p:sp>
      <p:sp>
        <p:nvSpPr>
          <p:cNvPr id="44" name="TextBox 51"/>
          <p:cNvSpPr txBox="1">
            <a:spLocks noChangeArrowheads="1"/>
          </p:cNvSpPr>
          <p:nvPr/>
        </p:nvSpPr>
        <p:spPr bwMode="auto">
          <a:xfrm>
            <a:off x="4559300" y="4461986"/>
            <a:ext cx="2984500" cy="1107996"/>
          </a:xfrm>
          <a:prstGeom prst="rect">
            <a:avLst/>
          </a:prstGeom>
          <a:solidFill>
            <a:srgbClr val="FFFFFF">
              <a:alpha val="65098"/>
            </a:srgbClr>
          </a:solidFill>
          <a:ln>
            <a:noFill/>
          </a:ln>
        </p:spPr>
        <p:txBody>
          <a:bodyPr wrap="square"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“Why aren’t you salting everywhere?</a:t>
            </a:r>
          </a:p>
          <a:p>
            <a:pPr algn="ctr" eaLnBrk="1" hangingPunct="1"/>
            <a:r>
              <a:rPr lang="en-US" altLang="en-US" sz="2000" dirty="0" smtClean="0">
                <a:solidFill>
                  <a:srgbClr val="525252"/>
                </a:solidFill>
                <a:latin typeface="Arial" pitchFamily="34" charset="0"/>
              </a:rPr>
              <a:t>(everybody else does)</a:t>
            </a:r>
            <a:r>
              <a:rPr lang="en-US" altLang="en-US" sz="2400" dirty="0" smtClean="0">
                <a:solidFill>
                  <a:srgbClr val="525252"/>
                </a:solidFill>
                <a:latin typeface="Arial" pitchFamily="34" charset="0"/>
              </a:rPr>
              <a:t>”</a:t>
            </a:r>
            <a:endParaRPr lang="en-US" altLang="en-US" sz="2400" dirty="0">
              <a:solidFill>
                <a:srgbClr val="525252"/>
              </a:solidFill>
              <a:latin typeface="Arial" pitchFamily="34" charset="0"/>
            </a:endParaRPr>
          </a:p>
        </p:txBody>
      </p:sp>
      <p:sp>
        <p:nvSpPr>
          <p:cNvPr id="46"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24</a:t>
            </a:fld>
            <a:endParaRPr lang="en-US" dirty="0">
              <a:solidFill>
                <a:prstClr val="black">
                  <a:tint val="75000"/>
                </a:prstClr>
              </a:solidFill>
            </a:endParaRPr>
          </a:p>
        </p:txBody>
      </p:sp>
    </p:spTree>
    <p:extLst>
      <p:ext uri="{BB962C8B-B14F-4D97-AF65-F5344CB8AC3E}">
        <p14:creationId xmlns:p14="http://schemas.microsoft.com/office/powerpoint/2010/main" val="381859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100" name="Group 50"/>
          <p:cNvGrpSpPr>
            <a:grpSpLocks/>
          </p:cNvGrpSpPr>
          <p:nvPr/>
        </p:nvGrpSpPr>
        <p:grpSpPr bwMode="auto">
          <a:xfrm>
            <a:off x="6613525" y="2209800"/>
            <a:ext cx="2051050" cy="1635125"/>
            <a:chOff x="6613525" y="2209800"/>
            <a:chExt cx="2051051" cy="1635126"/>
          </a:xfrm>
        </p:grpSpPr>
        <p:sp>
          <p:nvSpPr>
            <p:cNvPr id="8" name="Freeform 8"/>
            <p:cNvSpPr>
              <a:spLocks/>
            </p:cNvSpPr>
            <p:nvPr/>
          </p:nvSpPr>
          <p:spPr bwMode="auto">
            <a:xfrm>
              <a:off x="6977063" y="2825750"/>
              <a:ext cx="371475" cy="619125"/>
            </a:xfrm>
            <a:custGeom>
              <a:avLst/>
              <a:gdLst>
                <a:gd name="T0" fmla="*/ 234 w 234"/>
                <a:gd name="T1" fmla="*/ 390 h 390"/>
                <a:gd name="T2" fmla="*/ 0 w 234"/>
                <a:gd name="T3" fmla="*/ 312 h 390"/>
                <a:gd name="T4" fmla="*/ 0 w 234"/>
                <a:gd name="T5" fmla="*/ 0 h 390"/>
                <a:gd name="T6" fmla="*/ 234 w 234"/>
                <a:gd name="T7" fmla="*/ 80 h 390"/>
                <a:gd name="T8" fmla="*/ 234 w 234"/>
                <a:gd name="T9" fmla="*/ 390 h 390"/>
              </a:gdLst>
              <a:ahLst/>
              <a:cxnLst>
                <a:cxn ang="0">
                  <a:pos x="T0" y="T1"/>
                </a:cxn>
                <a:cxn ang="0">
                  <a:pos x="T2" y="T3"/>
                </a:cxn>
                <a:cxn ang="0">
                  <a:pos x="T4" y="T5"/>
                </a:cxn>
                <a:cxn ang="0">
                  <a:pos x="T6" y="T7"/>
                </a:cxn>
                <a:cxn ang="0">
                  <a:pos x="T8" y="T9"/>
                </a:cxn>
              </a:cxnLst>
              <a:rect l="0" t="0" r="r" b="b"/>
              <a:pathLst>
                <a:path w="234" h="390">
                  <a:moveTo>
                    <a:pt x="234" y="390"/>
                  </a:moveTo>
                  <a:lnTo>
                    <a:pt x="0" y="312"/>
                  </a:lnTo>
                  <a:lnTo>
                    <a:pt x="0" y="0"/>
                  </a:lnTo>
                  <a:lnTo>
                    <a:pt x="234" y="80"/>
                  </a:lnTo>
                  <a:lnTo>
                    <a:pt x="234" y="390"/>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32" name="Freeform 9"/>
            <p:cNvSpPr>
              <a:spLocks/>
            </p:cNvSpPr>
            <p:nvPr/>
          </p:nvSpPr>
          <p:spPr bwMode="auto">
            <a:xfrm>
              <a:off x="6613525" y="3321050"/>
              <a:ext cx="735013" cy="206375"/>
            </a:xfrm>
            <a:custGeom>
              <a:avLst/>
              <a:gdLst>
                <a:gd name="T0" fmla="*/ 369888 w 463"/>
                <a:gd name="T1" fmla="*/ 206375 h 130"/>
                <a:gd name="T2" fmla="*/ 0 w 463"/>
                <a:gd name="T3" fmla="*/ 77788 h 130"/>
                <a:gd name="T4" fmla="*/ 363538 w 463"/>
                <a:gd name="T5" fmla="*/ 0 h 130"/>
                <a:gd name="T6" fmla="*/ 735013 w 463"/>
                <a:gd name="T7" fmla="*/ 123825 h 130"/>
                <a:gd name="T8" fmla="*/ 369888 w 463"/>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0">
                  <a:moveTo>
                    <a:pt x="233" y="130"/>
                  </a:moveTo>
                  <a:lnTo>
                    <a:pt x="0" y="49"/>
                  </a:lnTo>
                  <a:lnTo>
                    <a:pt x="229" y="0"/>
                  </a:lnTo>
                  <a:lnTo>
                    <a:pt x="463" y="78"/>
                  </a:lnTo>
                  <a:lnTo>
                    <a:pt x="233" y="130"/>
                  </a:lnTo>
                  <a:close/>
                </a:path>
              </a:pathLst>
            </a:custGeom>
            <a:gradFill rotWithShape="0">
              <a:gsLst>
                <a:gs pos="0">
                  <a:srgbClr val="0199A1"/>
                </a:gs>
                <a:gs pos="99001">
                  <a:srgbClr val="01ABB3"/>
                </a:gs>
                <a:gs pos="100000">
                  <a:srgbClr val="01ABB3"/>
                </a:gs>
              </a:gsLst>
              <a:lin ang="5400000" scaled="1"/>
            </a:gradFill>
            <a:ln w="9525" cap="flat" cmpd="sng" algn="ctr">
              <a:solidFill>
                <a:srgbClr val="048C89"/>
              </a:solidFill>
              <a:prstDash val="solid"/>
              <a:round/>
              <a:headEnd type="none" w="med" len="med"/>
              <a:tailEnd type="none" w="med" len="med"/>
            </a:ln>
          </p:spPr>
          <p:txBody>
            <a:bodyPr lIns="82124" tIns="41061" rIns="82124" bIns="41061" anchor="ctr"/>
            <a:lstStyle/>
            <a:p>
              <a:endParaRPr lang="en-US"/>
            </a:p>
          </p:txBody>
        </p:sp>
        <p:sp>
          <p:nvSpPr>
            <p:cNvPr id="10" name="Freeform 10"/>
            <p:cNvSpPr>
              <a:spLocks/>
            </p:cNvSpPr>
            <p:nvPr/>
          </p:nvSpPr>
          <p:spPr bwMode="auto">
            <a:xfrm>
              <a:off x="6613525" y="3398839"/>
              <a:ext cx="369888" cy="446087"/>
            </a:xfrm>
            <a:custGeom>
              <a:avLst/>
              <a:gdLst>
                <a:gd name="T0" fmla="*/ 233 w 233"/>
                <a:gd name="T1" fmla="*/ 281 h 281"/>
                <a:gd name="T2" fmla="*/ 0 w 233"/>
                <a:gd name="T3" fmla="*/ 203 h 281"/>
                <a:gd name="T4" fmla="*/ 0 w 233"/>
                <a:gd name="T5" fmla="*/ 0 h 281"/>
                <a:gd name="T6" fmla="*/ 233 w 233"/>
                <a:gd name="T7" fmla="*/ 81 h 281"/>
                <a:gd name="T8" fmla="*/ 233 w 233"/>
                <a:gd name="T9" fmla="*/ 281 h 281"/>
              </a:gdLst>
              <a:ahLst/>
              <a:cxnLst>
                <a:cxn ang="0">
                  <a:pos x="T0" y="T1"/>
                </a:cxn>
                <a:cxn ang="0">
                  <a:pos x="T2" y="T3"/>
                </a:cxn>
                <a:cxn ang="0">
                  <a:pos x="T4" y="T5"/>
                </a:cxn>
                <a:cxn ang="0">
                  <a:pos x="T6" y="T7"/>
                </a:cxn>
                <a:cxn ang="0">
                  <a:pos x="T8" y="T9"/>
                </a:cxn>
              </a:cxnLst>
              <a:rect l="0" t="0" r="r" b="b"/>
              <a:pathLst>
                <a:path w="233" h="281">
                  <a:moveTo>
                    <a:pt x="233" y="281"/>
                  </a:moveTo>
                  <a:lnTo>
                    <a:pt x="0" y="203"/>
                  </a:lnTo>
                  <a:lnTo>
                    <a:pt x="0" y="0"/>
                  </a:lnTo>
                  <a:lnTo>
                    <a:pt x="233" y="81"/>
                  </a:lnTo>
                  <a:lnTo>
                    <a:pt x="233" y="281"/>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11" name="Freeform 11"/>
            <p:cNvSpPr>
              <a:spLocks/>
            </p:cNvSpPr>
            <p:nvPr/>
          </p:nvSpPr>
          <p:spPr bwMode="auto">
            <a:xfrm>
              <a:off x="6616700" y="2589213"/>
              <a:ext cx="366713" cy="446087"/>
            </a:xfrm>
            <a:custGeom>
              <a:avLst/>
              <a:gdLst>
                <a:gd name="T0" fmla="*/ 231 w 231"/>
                <a:gd name="T1" fmla="*/ 281 h 281"/>
                <a:gd name="T2" fmla="*/ 0 w 231"/>
                <a:gd name="T3" fmla="*/ 201 h 281"/>
                <a:gd name="T4" fmla="*/ 0 w 231"/>
                <a:gd name="T5" fmla="*/ 0 h 281"/>
                <a:gd name="T6" fmla="*/ 231 w 231"/>
                <a:gd name="T7" fmla="*/ 80 h 281"/>
                <a:gd name="T8" fmla="*/ 231 w 231"/>
                <a:gd name="T9" fmla="*/ 281 h 281"/>
              </a:gdLst>
              <a:ahLst/>
              <a:cxnLst>
                <a:cxn ang="0">
                  <a:pos x="T0" y="T1"/>
                </a:cxn>
                <a:cxn ang="0">
                  <a:pos x="T2" y="T3"/>
                </a:cxn>
                <a:cxn ang="0">
                  <a:pos x="T4" y="T5"/>
                </a:cxn>
                <a:cxn ang="0">
                  <a:pos x="T6" y="T7"/>
                </a:cxn>
                <a:cxn ang="0">
                  <a:pos x="T8" y="T9"/>
                </a:cxn>
              </a:cxnLst>
              <a:rect l="0" t="0" r="r" b="b"/>
              <a:pathLst>
                <a:path w="231" h="281">
                  <a:moveTo>
                    <a:pt x="231" y="281"/>
                  </a:moveTo>
                  <a:lnTo>
                    <a:pt x="0" y="201"/>
                  </a:lnTo>
                  <a:lnTo>
                    <a:pt x="0" y="0"/>
                  </a:lnTo>
                  <a:lnTo>
                    <a:pt x="231" y="80"/>
                  </a:lnTo>
                  <a:lnTo>
                    <a:pt x="231" y="281"/>
                  </a:lnTo>
                  <a:close/>
                </a:path>
              </a:pathLst>
            </a:custGeom>
            <a:solidFill>
              <a:srgbClr val="0199A1"/>
            </a:solidFill>
            <a:ln w="9525" cap="flat" cmpd="sng" algn="ctr">
              <a:solidFill>
                <a:srgbClr val="048C89"/>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35" name="Freeform 12"/>
            <p:cNvSpPr>
              <a:spLocks/>
            </p:cNvSpPr>
            <p:nvPr/>
          </p:nvSpPr>
          <p:spPr bwMode="auto">
            <a:xfrm>
              <a:off x="6616700" y="2209800"/>
              <a:ext cx="2047875" cy="506413"/>
            </a:xfrm>
            <a:custGeom>
              <a:avLst/>
              <a:gdLst>
                <a:gd name="T0" fmla="*/ 366713 w 1290"/>
                <a:gd name="T1" fmla="*/ 506413 h 319"/>
                <a:gd name="T2" fmla="*/ 0 w 1290"/>
                <a:gd name="T3" fmla="*/ 379413 h 319"/>
                <a:gd name="T4" fmla="*/ 1676400 w 1290"/>
                <a:gd name="T5" fmla="*/ 0 h 319"/>
                <a:gd name="T6" fmla="*/ 2047875 w 1290"/>
                <a:gd name="T7" fmla="*/ 128588 h 319"/>
                <a:gd name="T8" fmla="*/ 366713 w 1290"/>
                <a:gd name="T9" fmla="*/ 506413 h 3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9">
                  <a:moveTo>
                    <a:pt x="231" y="319"/>
                  </a:moveTo>
                  <a:lnTo>
                    <a:pt x="0" y="239"/>
                  </a:lnTo>
                  <a:lnTo>
                    <a:pt x="1056" y="0"/>
                  </a:lnTo>
                  <a:lnTo>
                    <a:pt x="1290" y="81"/>
                  </a:lnTo>
                  <a:lnTo>
                    <a:pt x="231" y="319"/>
                  </a:lnTo>
                  <a:close/>
                </a:path>
              </a:pathLst>
            </a:custGeom>
            <a:gradFill rotWithShape="0">
              <a:gsLst>
                <a:gs pos="0">
                  <a:srgbClr val="0199A1"/>
                </a:gs>
                <a:gs pos="99001">
                  <a:srgbClr val="01ABB3"/>
                </a:gs>
                <a:gs pos="100000">
                  <a:srgbClr val="01ABB3"/>
                </a:gs>
              </a:gsLst>
              <a:lin ang="5400000" scaled="1"/>
            </a:gradFill>
            <a:ln w="9525" cap="flat" cmpd="sng" algn="ctr">
              <a:solidFill>
                <a:srgbClr val="048C89"/>
              </a:solidFill>
              <a:prstDash val="solid"/>
              <a:round/>
              <a:headEnd type="none" w="med" len="med"/>
              <a:tailEnd type="none" w="med" len="med"/>
            </a:ln>
          </p:spPr>
          <p:txBody>
            <a:bodyPr lIns="82124" tIns="41061" rIns="82124" bIns="41061" anchor="ctr"/>
            <a:lstStyle/>
            <a:p>
              <a:endParaRPr lang="en-US"/>
            </a:p>
          </p:txBody>
        </p:sp>
        <p:sp>
          <p:nvSpPr>
            <p:cNvPr id="13" name="Freeform 13"/>
            <p:cNvSpPr>
              <a:spLocks/>
            </p:cNvSpPr>
            <p:nvPr/>
          </p:nvSpPr>
          <p:spPr bwMode="auto">
            <a:xfrm>
              <a:off x="6983413" y="2338388"/>
              <a:ext cx="1681163" cy="1506538"/>
            </a:xfrm>
            <a:custGeom>
              <a:avLst/>
              <a:gdLst>
                <a:gd name="T0" fmla="*/ 1059 w 1059"/>
                <a:gd name="T1" fmla="*/ 0 h 949"/>
                <a:gd name="T2" fmla="*/ 1059 w 1059"/>
                <a:gd name="T3" fmla="*/ 713 h 949"/>
                <a:gd name="T4" fmla="*/ 0 w 1059"/>
                <a:gd name="T5" fmla="*/ 949 h 949"/>
                <a:gd name="T6" fmla="*/ 0 w 1059"/>
                <a:gd name="T7" fmla="*/ 749 h 949"/>
                <a:gd name="T8" fmla="*/ 230 w 1059"/>
                <a:gd name="T9" fmla="*/ 697 h 949"/>
                <a:gd name="T10" fmla="*/ 230 w 1059"/>
                <a:gd name="T11" fmla="*/ 387 h 949"/>
                <a:gd name="T12" fmla="*/ 0 w 1059"/>
                <a:gd name="T13" fmla="*/ 439 h 949"/>
                <a:gd name="T14" fmla="*/ 0 w 1059"/>
                <a:gd name="T15" fmla="*/ 238 h 949"/>
                <a:gd name="T16" fmla="*/ 1059 w 1059"/>
                <a:gd name="T17" fmla="*/ 0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9" h="949">
                  <a:moveTo>
                    <a:pt x="1059" y="0"/>
                  </a:moveTo>
                  <a:lnTo>
                    <a:pt x="1059" y="713"/>
                  </a:lnTo>
                  <a:lnTo>
                    <a:pt x="0" y="949"/>
                  </a:lnTo>
                  <a:lnTo>
                    <a:pt x="0" y="749"/>
                  </a:lnTo>
                  <a:lnTo>
                    <a:pt x="230" y="697"/>
                  </a:lnTo>
                  <a:lnTo>
                    <a:pt x="230" y="387"/>
                  </a:lnTo>
                  <a:lnTo>
                    <a:pt x="0" y="439"/>
                  </a:lnTo>
                  <a:lnTo>
                    <a:pt x="0" y="238"/>
                  </a:lnTo>
                  <a:lnTo>
                    <a:pt x="1059" y="0"/>
                  </a:lnTo>
                  <a:close/>
                </a:path>
              </a:pathLst>
            </a:custGeom>
            <a:gradFill>
              <a:gsLst>
                <a:gs pos="0">
                  <a:srgbClr val="0199A1"/>
                </a:gs>
                <a:gs pos="100000">
                  <a:srgbClr val="015E63"/>
                </a:gs>
              </a:gsLst>
              <a:lin ang="5400000" scaled="0"/>
            </a:gradFill>
            <a:ln w="9525" cap="flat" cmpd="sng" algn="ctr">
              <a:solidFill>
                <a:srgbClr val="048C8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grpSp>
        <p:nvGrpSpPr>
          <p:cNvPr id="4101" name="Group 49"/>
          <p:cNvGrpSpPr>
            <a:grpSpLocks/>
          </p:cNvGrpSpPr>
          <p:nvPr/>
        </p:nvGrpSpPr>
        <p:grpSpPr bwMode="auto">
          <a:xfrm>
            <a:off x="4392613" y="2709863"/>
            <a:ext cx="2411412" cy="1635125"/>
            <a:chOff x="4392613" y="2709863"/>
            <a:chExt cx="2411413" cy="1635125"/>
          </a:xfrm>
        </p:grpSpPr>
        <p:sp>
          <p:nvSpPr>
            <p:cNvPr id="4124" name="Freeform 14"/>
            <p:cNvSpPr>
              <a:spLocks/>
            </p:cNvSpPr>
            <p:nvPr/>
          </p:nvSpPr>
          <p:spPr bwMode="auto">
            <a:xfrm>
              <a:off x="6069013" y="2949575"/>
              <a:ext cx="735013" cy="206375"/>
            </a:xfrm>
            <a:custGeom>
              <a:avLst/>
              <a:gdLst>
                <a:gd name="T0" fmla="*/ 371475 w 463"/>
                <a:gd name="T1" fmla="*/ 206375 h 130"/>
                <a:gd name="T2" fmla="*/ 0 w 463"/>
                <a:gd name="T3" fmla="*/ 77788 h 130"/>
                <a:gd name="T4" fmla="*/ 363538 w 463"/>
                <a:gd name="T5" fmla="*/ 0 h 130"/>
                <a:gd name="T6" fmla="*/ 735013 w 463"/>
                <a:gd name="T7" fmla="*/ 127000 h 130"/>
                <a:gd name="T8" fmla="*/ 371475 w 463"/>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0">
                  <a:moveTo>
                    <a:pt x="234" y="130"/>
                  </a:moveTo>
                  <a:lnTo>
                    <a:pt x="0" y="49"/>
                  </a:lnTo>
                  <a:lnTo>
                    <a:pt x="229" y="0"/>
                  </a:lnTo>
                  <a:lnTo>
                    <a:pt x="463" y="80"/>
                  </a:lnTo>
                  <a:lnTo>
                    <a:pt x="234" y="130"/>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15" name="Freeform 15"/>
            <p:cNvSpPr>
              <a:spLocks/>
            </p:cNvSpPr>
            <p:nvPr/>
          </p:nvSpPr>
          <p:spPr bwMode="auto">
            <a:xfrm>
              <a:off x="4756150" y="3324225"/>
              <a:ext cx="371475" cy="619125"/>
            </a:xfrm>
            <a:custGeom>
              <a:avLst/>
              <a:gdLst>
                <a:gd name="T0" fmla="*/ 234 w 234"/>
                <a:gd name="T1" fmla="*/ 390 h 390"/>
                <a:gd name="T2" fmla="*/ 0 w 234"/>
                <a:gd name="T3" fmla="*/ 309 h 390"/>
                <a:gd name="T4" fmla="*/ 0 w 234"/>
                <a:gd name="T5" fmla="*/ 0 h 390"/>
                <a:gd name="T6" fmla="*/ 234 w 234"/>
                <a:gd name="T7" fmla="*/ 80 h 390"/>
                <a:gd name="T8" fmla="*/ 234 w 234"/>
                <a:gd name="T9" fmla="*/ 390 h 390"/>
              </a:gdLst>
              <a:ahLst/>
              <a:cxnLst>
                <a:cxn ang="0">
                  <a:pos x="T0" y="T1"/>
                </a:cxn>
                <a:cxn ang="0">
                  <a:pos x="T2" y="T3"/>
                </a:cxn>
                <a:cxn ang="0">
                  <a:pos x="T4" y="T5"/>
                </a:cxn>
                <a:cxn ang="0">
                  <a:pos x="T6" y="T7"/>
                </a:cxn>
                <a:cxn ang="0">
                  <a:pos x="T8" y="T9"/>
                </a:cxn>
              </a:cxnLst>
              <a:rect l="0" t="0" r="r" b="b"/>
              <a:pathLst>
                <a:path w="234" h="390">
                  <a:moveTo>
                    <a:pt x="234" y="390"/>
                  </a:moveTo>
                  <a:lnTo>
                    <a:pt x="0" y="309"/>
                  </a:lnTo>
                  <a:lnTo>
                    <a:pt x="0" y="0"/>
                  </a:lnTo>
                  <a:lnTo>
                    <a:pt x="234" y="80"/>
                  </a:lnTo>
                  <a:lnTo>
                    <a:pt x="234" y="390"/>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6" name="Freeform 16"/>
            <p:cNvSpPr>
              <a:spLocks/>
            </p:cNvSpPr>
            <p:nvPr/>
          </p:nvSpPr>
          <p:spPr bwMode="auto">
            <a:xfrm>
              <a:off x="4392613" y="3814763"/>
              <a:ext cx="735013" cy="211138"/>
            </a:xfrm>
            <a:custGeom>
              <a:avLst/>
              <a:gdLst>
                <a:gd name="T0" fmla="*/ 371475 w 463"/>
                <a:gd name="T1" fmla="*/ 211138 h 133"/>
                <a:gd name="T2" fmla="*/ 0 w 463"/>
                <a:gd name="T3" fmla="*/ 82550 h 133"/>
                <a:gd name="T4" fmla="*/ 363538 w 463"/>
                <a:gd name="T5" fmla="*/ 0 h 133"/>
                <a:gd name="T6" fmla="*/ 735013 w 463"/>
                <a:gd name="T7" fmla="*/ 128588 h 133"/>
                <a:gd name="T8" fmla="*/ 371475 w 463"/>
                <a:gd name="T9" fmla="*/ 211138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3">
                  <a:moveTo>
                    <a:pt x="234" y="133"/>
                  </a:moveTo>
                  <a:lnTo>
                    <a:pt x="0" y="52"/>
                  </a:lnTo>
                  <a:lnTo>
                    <a:pt x="229" y="0"/>
                  </a:lnTo>
                  <a:lnTo>
                    <a:pt x="463" y="81"/>
                  </a:lnTo>
                  <a:lnTo>
                    <a:pt x="234" y="133"/>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17" name="Freeform 17"/>
            <p:cNvSpPr>
              <a:spLocks/>
            </p:cNvSpPr>
            <p:nvPr/>
          </p:nvSpPr>
          <p:spPr bwMode="auto">
            <a:xfrm>
              <a:off x="4392613" y="3897313"/>
              <a:ext cx="371475" cy="447675"/>
            </a:xfrm>
            <a:custGeom>
              <a:avLst/>
              <a:gdLst>
                <a:gd name="T0" fmla="*/ 234 w 234"/>
                <a:gd name="T1" fmla="*/ 282 h 282"/>
                <a:gd name="T2" fmla="*/ 0 w 234"/>
                <a:gd name="T3" fmla="*/ 201 h 282"/>
                <a:gd name="T4" fmla="*/ 0 w 234"/>
                <a:gd name="T5" fmla="*/ 0 h 282"/>
                <a:gd name="T6" fmla="*/ 234 w 234"/>
                <a:gd name="T7" fmla="*/ 81 h 282"/>
                <a:gd name="T8" fmla="*/ 234 w 234"/>
                <a:gd name="T9" fmla="*/ 282 h 282"/>
              </a:gdLst>
              <a:ahLst/>
              <a:cxnLst>
                <a:cxn ang="0">
                  <a:pos x="T0" y="T1"/>
                </a:cxn>
                <a:cxn ang="0">
                  <a:pos x="T2" y="T3"/>
                </a:cxn>
                <a:cxn ang="0">
                  <a:pos x="T4" y="T5"/>
                </a:cxn>
                <a:cxn ang="0">
                  <a:pos x="T6" y="T7"/>
                </a:cxn>
                <a:cxn ang="0">
                  <a:pos x="T8" y="T9"/>
                </a:cxn>
              </a:cxnLst>
              <a:rect l="0" t="0" r="r" b="b"/>
              <a:pathLst>
                <a:path w="234" h="282">
                  <a:moveTo>
                    <a:pt x="234" y="282"/>
                  </a:moveTo>
                  <a:lnTo>
                    <a:pt x="0" y="201"/>
                  </a:lnTo>
                  <a:lnTo>
                    <a:pt x="0" y="0"/>
                  </a:lnTo>
                  <a:lnTo>
                    <a:pt x="234" y="81"/>
                  </a:lnTo>
                  <a:lnTo>
                    <a:pt x="234" y="282"/>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18" name="Freeform 18"/>
            <p:cNvSpPr>
              <a:spLocks/>
            </p:cNvSpPr>
            <p:nvPr/>
          </p:nvSpPr>
          <p:spPr bwMode="auto">
            <a:xfrm>
              <a:off x="4392613" y="3084513"/>
              <a:ext cx="371475" cy="446087"/>
            </a:xfrm>
            <a:custGeom>
              <a:avLst/>
              <a:gdLst>
                <a:gd name="T0" fmla="*/ 234 w 234"/>
                <a:gd name="T1" fmla="*/ 281 h 281"/>
                <a:gd name="T2" fmla="*/ 0 w 234"/>
                <a:gd name="T3" fmla="*/ 201 h 281"/>
                <a:gd name="T4" fmla="*/ 0 w 234"/>
                <a:gd name="T5" fmla="*/ 0 h 281"/>
                <a:gd name="T6" fmla="*/ 234 w 234"/>
                <a:gd name="T7" fmla="*/ 80 h 281"/>
                <a:gd name="T8" fmla="*/ 234 w 234"/>
                <a:gd name="T9" fmla="*/ 281 h 281"/>
              </a:gdLst>
              <a:ahLst/>
              <a:cxnLst>
                <a:cxn ang="0">
                  <a:pos x="T0" y="T1"/>
                </a:cxn>
                <a:cxn ang="0">
                  <a:pos x="T2" y="T3"/>
                </a:cxn>
                <a:cxn ang="0">
                  <a:pos x="T4" y="T5"/>
                </a:cxn>
                <a:cxn ang="0">
                  <a:pos x="T6" y="T7"/>
                </a:cxn>
                <a:cxn ang="0">
                  <a:pos x="T8" y="T9"/>
                </a:cxn>
              </a:cxnLst>
              <a:rect l="0" t="0" r="r" b="b"/>
              <a:pathLst>
                <a:path w="234" h="281">
                  <a:moveTo>
                    <a:pt x="234" y="281"/>
                  </a:moveTo>
                  <a:lnTo>
                    <a:pt x="0" y="201"/>
                  </a:lnTo>
                  <a:lnTo>
                    <a:pt x="0" y="0"/>
                  </a:lnTo>
                  <a:lnTo>
                    <a:pt x="234" y="80"/>
                  </a:lnTo>
                  <a:lnTo>
                    <a:pt x="234" y="281"/>
                  </a:ln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9" name="Freeform 19"/>
            <p:cNvSpPr>
              <a:spLocks/>
            </p:cNvSpPr>
            <p:nvPr/>
          </p:nvSpPr>
          <p:spPr bwMode="auto">
            <a:xfrm>
              <a:off x="4392613" y="2709863"/>
              <a:ext cx="2047875" cy="501650"/>
            </a:xfrm>
            <a:custGeom>
              <a:avLst/>
              <a:gdLst>
                <a:gd name="T0" fmla="*/ 371475 w 1290"/>
                <a:gd name="T1" fmla="*/ 501650 h 316"/>
                <a:gd name="T2" fmla="*/ 0 w 1290"/>
                <a:gd name="T3" fmla="*/ 374650 h 316"/>
                <a:gd name="T4" fmla="*/ 1676400 w 1290"/>
                <a:gd name="T5" fmla="*/ 0 h 316"/>
                <a:gd name="T6" fmla="*/ 2047875 w 1290"/>
                <a:gd name="T7" fmla="*/ 127000 h 316"/>
                <a:gd name="T8" fmla="*/ 371475 w 1290"/>
                <a:gd name="T9" fmla="*/ 50165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6">
                  <a:moveTo>
                    <a:pt x="234" y="316"/>
                  </a:moveTo>
                  <a:lnTo>
                    <a:pt x="0" y="236"/>
                  </a:lnTo>
                  <a:lnTo>
                    <a:pt x="1056" y="0"/>
                  </a:lnTo>
                  <a:lnTo>
                    <a:pt x="1290" y="80"/>
                  </a:lnTo>
                  <a:lnTo>
                    <a:pt x="234" y="316"/>
                  </a:lnTo>
                  <a:close/>
                </a:path>
              </a:pathLst>
            </a:custGeom>
            <a:gradFill rotWithShape="0">
              <a:gsLst>
                <a:gs pos="0">
                  <a:srgbClr val="093667"/>
                </a:gs>
                <a:gs pos="99001">
                  <a:srgbClr val="0D4F97"/>
                </a:gs>
                <a:gs pos="100000">
                  <a:srgbClr val="0D4F97"/>
                </a:gs>
              </a:gsLst>
              <a:lin ang="5400000" scaled="1"/>
            </a:gradFill>
            <a:ln w="9525" cap="flat" cmpd="sng" algn="ctr">
              <a:solidFill>
                <a:srgbClr val="013253"/>
              </a:solidFill>
              <a:prstDash val="solid"/>
              <a:round/>
              <a:headEnd type="none" w="med" len="med"/>
              <a:tailEnd type="none" w="med" len="med"/>
            </a:ln>
          </p:spPr>
          <p:txBody>
            <a:bodyPr lIns="82124" tIns="41061" rIns="82124" bIns="41061" anchor="ctr"/>
            <a:lstStyle/>
            <a:p>
              <a:endParaRPr lang="en-US"/>
            </a:p>
          </p:txBody>
        </p:sp>
        <p:sp>
          <p:nvSpPr>
            <p:cNvPr id="20" name="Freeform 20"/>
            <p:cNvSpPr>
              <a:spLocks/>
            </p:cNvSpPr>
            <p:nvPr/>
          </p:nvSpPr>
          <p:spPr bwMode="auto">
            <a:xfrm>
              <a:off x="4764088" y="2836863"/>
              <a:ext cx="2039938" cy="1508125"/>
            </a:xfrm>
            <a:custGeom>
              <a:avLst/>
              <a:gdLst>
                <a:gd name="T0" fmla="*/ 1056 w 1285"/>
                <a:gd name="T1" fmla="*/ 0 h 950"/>
                <a:gd name="T2" fmla="*/ 1056 w 1285"/>
                <a:gd name="T3" fmla="*/ 201 h 950"/>
                <a:gd name="T4" fmla="*/ 1285 w 1285"/>
                <a:gd name="T5" fmla="*/ 151 h 950"/>
                <a:gd name="T6" fmla="*/ 1285 w 1285"/>
                <a:gd name="T7" fmla="*/ 461 h 950"/>
                <a:gd name="T8" fmla="*/ 1056 w 1285"/>
                <a:gd name="T9" fmla="*/ 513 h 950"/>
                <a:gd name="T10" fmla="*/ 1056 w 1285"/>
                <a:gd name="T11" fmla="*/ 713 h 950"/>
                <a:gd name="T12" fmla="*/ 0 w 1285"/>
                <a:gd name="T13" fmla="*/ 950 h 950"/>
                <a:gd name="T14" fmla="*/ 0 w 1285"/>
                <a:gd name="T15" fmla="*/ 749 h 950"/>
                <a:gd name="T16" fmla="*/ 229 w 1285"/>
                <a:gd name="T17" fmla="*/ 697 h 950"/>
                <a:gd name="T18" fmla="*/ 229 w 1285"/>
                <a:gd name="T19" fmla="*/ 387 h 950"/>
                <a:gd name="T20" fmla="*/ 0 w 1285"/>
                <a:gd name="T21" fmla="*/ 437 h 950"/>
                <a:gd name="T22" fmla="*/ 0 w 1285"/>
                <a:gd name="T23" fmla="*/ 236 h 950"/>
                <a:gd name="T24" fmla="*/ 1056 w 1285"/>
                <a:gd name="T25"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950">
                  <a:moveTo>
                    <a:pt x="1056" y="0"/>
                  </a:moveTo>
                  <a:lnTo>
                    <a:pt x="1056" y="201"/>
                  </a:lnTo>
                  <a:lnTo>
                    <a:pt x="1285" y="151"/>
                  </a:lnTo>
                  <a:lnTo>
                    <a:pt x="1285" y="461"/>
                  </a:lnTo>
                  <a:lnTo>
                    <a:pt x="1056" y="513"/>
                  </a:lnTo>
                  <a:lnTo>
                    <a:pt x="1056" y="713"/>
                  </a:lnTo>
                  <a:lnTo>
                    <a:pt x="0" y="950"/>
                  </a:lnTo>
                  <a:lnTo>
                    <a:pt x="0" y="749"/>
                  </a:lnTo>
                  <a:lnTo>
                    <a:pt x="229" y="697"/>
                  </a:lnTo>
                  <a:lnTo>
                    <a:pt x="229" y="387"/>
                  </a:lnTo>
                  <a:lnTo>
                    <a:pt x="0" y="437"/>
                  </a:lnTo>
                  <a:lnTo>
                    <a:pt x="0" y="236"/>
                  </a:lnTo>
                  <a:lnTo>
                    <a:pt x="1056" y="0"/>
                  </a:lnTo>
                  <a:close/>
                </a:path>
              </a:pathLst>
            </a:custGeom>
            <a:gradFill flip="none" rotWithShape="1">
              <a:gsLst>
                <a:gs pos="0">
                  <a:srgbClr val="093667"/>
                </a:gs>
                <a:gs pos="100000">
                  <a:srgbClr val="011E39"/>
                </a:gs>
              </a:gsLst>
              <a:lin ang="5400000" scaled="0"/>
              <a:tileRect/>
            </a:gradFill>
            <a:ln>
              <a:solidFill>
                <a:srgbClr val="013253"/>
              </a:solidFill>
            </a:ln>
            <a:effectLst>
              <a:outerShdw blurRad="38100" dist="25400" dir="5400000" algn="ctr" rotWithShape="0">
                <a:srgbClr val="000000">
                  <a:alpha val="27000"/>
                </a:srgbClr>
              </a:outerShdw>
            </a:effectLst>
          </p:spPr>
          <p:txBody>
            <a:bodyPr/>
            <a:lstStyle/>
            <a:p>
              <a:pPr eaLnBrk="1" fontAlgn="auto" hangingPunct="1">
                <a:spcBef>
                  <a:spcPts val="0"/>
                </a:spcBef>
                <a:spcAft>
                  <a:spcPts val="0"/>
                </a:spcAft>
                <a:defRPr/>
              </a:pPr>
              <a:endParaRPr lang="en-US" dirty="0">
                <a:latin typeface="+mn-lt"/>
                <a:cs typeface="+mn-cs"/>
              </a:endParaRPr>
            </a:p>
          </p:txBody>
        </p:sp>
      </p:grpSp>
      <p:grpSp>
        <p:nvGrpSpPr>
          <p:cNvPr id="4102" name="Group 1"/>
          <p:cNvGrpSpPr>
            <a:grpSpLocks/>
          </p:cNvGrpSpPr>
          <p:nvPr/>
        </p:nvGrpSpPr>
        <p:grpSpPr bwMode="auto">
          <a:xfrm>
            <a:off x="2168525" y="3208338"/>
            <a:ext cx="2411413" cy="1635125"/>
            <a:chOff x="2168525" y="3208338"/>
            <a:chExt cx="2411413" cy="1635125"/>
          </a:xfrm>
        </p:grpSpPr>
        <p:sp>
          <p:nvSpPr>
            <p:cNvPr id="4116" name="Freeform 26"/>
            <p:cNvSpPr>
              <a:spLocks/>
            </p:cNvSpPr>
            <p:nvPr/>
          </p:nvSpPr>
          <p:spPr bwMode="auto">
            <a:xfrm>
              <a:off x="2168525" y="3208338"/>
              <a:ext cx="2047875" cy="501650"/>
            </a:xfrm>
            <a:custGeom>
              <a:avLst/>
              <a:gdLst>
                <a:gd name="T0" fmla="*/ 371475 w 1290"/>
                <a:gd name="T1" fmla="*/ 501650 h 316"/>
                <a:gd name="T2" fmla="*/ 0 w 1290"/>
                <a:gd name="T3" fmla="*/ 374650 h 316"/>
                <a:gd name="T4" fmla="*/ 1676400 w 1290"/>
                <a:gd name="T5" fmla="*/ 0 h 316"/>
                <a:gd name="T6" fmla="*/ 2047875 w 1290"/>
                <a:gd name="T7" fmla="*/ 127000 h 316"/>
                <a:gd name="T8" fmla="*/ 371475 w 1290"/>
                <a:gd name="T9" fmla="*/ 50165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0" h="316">
                  <a:moveTo>
                    <a:pt x="234" y="316"/>
                  </a:moveTo>
                  <a:lnTo>
                    <a:pt x="0" y="236"/>
                  </a:lnTo>
                  <a:lnTo>
                    <a:pt x="1056" y="0"/>
                  </a:lnTo>
                  <a:lnTo>
                    <a:pt x="1290" y="80"/>
                  </a:lnTo>
                  <a:lnTo>
                    <a:pt x="234" y="316"/>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grpSp>
          <p:nvGrpSpPr>
            <p:cNvPr id="4117" name="Group 48"/>
            <p:cNvGrpSpPr>
              <a:grpSpLocks/>
            </p:cNvGrpSpPr>
            <p:nvPr/>
          </p:nvGrpSpPr>
          <p:grpSpPr bwMode="auto">
            <a:xfrm>
              <a:off x="2168525" y="3335338"/>
              <a:ext cx="2411413" cy="1508125"/>
              <a:chOff x="2168525" y="3335338"/>
              <a:chExt cx="2411413" cy="1508125"/>
            </a:xfrm>
          </p:grpSpPr>
          <p:sp>
            <p:nvSpPr>
              <p:cNvPr id="4118" name="Freeform 21"/>
              <p:cNvSpPr>
                <a:spLocks/>
              </p:cNvSpPr>
              <p:nvPr/>
            </p:nvSpPr>
            <p:spPr bwMode="auto">
              <a:xfrm>
                <a:off x="3844925" y="3444875"/>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sp>
            <p:nvSpPr>
              <p:cNvPr id="22" name="Freeform 22"/>
              <p:cNvSpPr>
                <a:spLocks/>
              </p:cNvSpPr>
              <p:nvPr/>
            </p:nvSpPr>
            <p:spPr bwMode="auto">
              <a:xfrm>
                <a:off x="2532063" y="3819525"/>
                <a:ext cx="371475" cy="622300"/>
              </a:xfrm>
              <a:custGeom>
                <a:avLst/>
                <a:gdLst>
                  <a:gd name="T0" fmla="*/ 234 w 234"/>
                  <a:gd name="T1" fmla="*/ 392 h 392"/>
                  <a:gd name="T2" fmla="*/ 0 w 234"/>
                  <a:gd name="T3" fmla="*/ 312 h 392"/>
                  <a:gd name="T4" fmla="*/ 0 w 234"/>
                  <a:gd name="T5" fmla="*/ 0 h 392"/>
                  <a:gd name="T6" fmla="*/ 234 w 234"/>
                  <a:gd name="T7" fmla="*/ 80 h 392"/>
                  <a:gd name="T8" fmla="*/ 234 w 234"/>
                  <a:gd name="T9" fmla="*/ 392 h 392"/>
                </a:gdLst>
                <a:ahLst/>
                <a:cxnLst>
                  <a:cxn ang="0">
                    <a:pos x="T0" y="T1"/>
                  </a:cxn>
                  <a:cxn ang="0">
                    <a:pos x="T2" y="T3"/>
                  </a:cxn>
                  <a:cxn ang="0">
                    <a:pos x="T4" y="T5"/>
                  </a:cxn>
                  <a:cxn ang="0">
                    <a:pos x="T6" y="T7"/>
                  </a:cxn>
                  <a:cxn ang="0">
                    <a:pos x="T8" y="T9"/>
                  </a:cxn>
                </a:cxnLst>
                <a:rect l="0" t="0" r="r" b="b"/>
                <a:pathLst>
                  <a:path w="234" h="392">
                    <a:moveTo>
                      <a:pt x="234" y="392"/>
                    </a:moveTo>
                    <a:lnTo>
                      <a:pt x="0" y="312"/>
                    </a:lnTo>
                    <a:lnTo>
                      <a:pt x="0" y="0"/>
                    </a:lnTo>
                    <a:lnTo>
                      <a:pt x="234" y="80"/>
                    </a:lnTo>
                    <a:lnTo>
                      <a:pt x="234" y="392"/>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20" name="Freeform 23"/>
              <p:cNvSpPr>
                <a:spLocks/>
              </p:cNvSpPr>
              <p:nvPr/>
            </p:nvSpPr>
            <p:spPr bwMode="auto">
              <a:xfrm>
                <a:off x="2168525" y="4314825"/>
                <a:ext cx="731838" cy="206375"/>
              </a:xfrm>
              <a:custGeom>
                <a:avLst/>
                <a:gdLst>
                  <a:gd name="T0" fmla="*/ 368300 w 461"/>
                  <a:gd name="T1" fmla="*/ 206375 h 130"/>
                  <a:gd name="T2" fmla="*/ 0 w 461"/>
                  <a:gd name="T3" fmla="*/ 77788 h 130"/>
                  <a:gd name="T4" fmla="*/ 363538 w 461"/>
                  <a:gd name="T5" fmla="*/ 0 h 130"/>
                  <a:gd name="T6" fmla="*/ 731838 w 461"/>
                  <a:gd name="T7" fmla="*/ 127000 h 130"/>
                  <a:gd name="T8" fmla="*/ 368300 w 461"/>
                  <a:gd name="T9" fmla="*/ 206375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1" h="130">
                    <a:moveTo>
                      <a:pt x="232" y="130"/>
                    </a:moveTo>
                    <a:lnTo>
                      <a:pt x="0" y="49"/>
                    </a:lnTo>
                    <a:lnTo>
                      <a:pt x="229" y="0"/>
                    </a:lnTo>
                    <a:lnTo>
                      <a:pt x="461" y="80"/>
                    </a:lnTo>
                    <a:lnTo>
                      <a:pt x="232" y="130"/>
                    </a:lnTo>
                    <a:close/>
                  </a:path>
                </a:pathLst>
              </a:custGeom>
              <a:gradFill rotWithShape="0">
                <a:gsLst>
                  <a:gs pos="0">
                    <a:srgbClr val="0560B3"/>
                  </a:gs>
                  <a:gs pos="99001">
                    <a:srgbClr val="066CC9"/>
                  </a:gs>
                  <a:gs pos="100000">
                    <a:srgbClr val="066CC9"/>
                  </a:gs>
                </a:gsLst>
                <a:lin ang="5400000" scaled="1"/>
              </a:gradFill>
              <a:ln w="9525" cap="flat" cmpd="sng" algn="ctr">
                <a:solidFill>
                  <a:srgbClr val="01568F"/>
                </a:solidFill>
                <a:prstDash val="solid"/>
                <a:round/>
                <a:headEnd type="none" w="med" len="med"/>
                <a:tailEnd type="none" w="med" len="med"/>
              </a:ln>
            </p:spPr>
            <p:txBody>
              <a:bodyPr lIns="82124" tIns="41061" rIns="82124" bIns="41061" anchor="ctr"/>
              <a:lstStyle/>
              <a:p>
                <a:endParaRPr lang="en-US"/>
              </a:p>
            </p:txBody>
          </p:sp>
          <p:sp>
            <p:nvSpPr>
              <p:cNvPr id="24" name="Freeform 24"/>
              <p:cNvSpPr>
                <a:spLocks/>
              </p:cNvSpPr>
              <p:nvPr/>
            </p:nvSpPr>
            <p:spPr bwMode="auto">
              <a:xfrm>
                <a:off x="2168525" y="4392613"/>
                <a:ext cx="371475" cy="450850"/>
              </a:xfrm>
              <a:custGeom>
                <a:avLst/>
                <a:gdLst>
                  <a:gd name="T0" fmla="*/ 234 w 234"/>
                  <a:gd name="T1" fmla="*/ 284 h 284"/>
                  <a:gd name="T2" fmla="*/ 0 w 234"/>
                  <a:gd name="T3" fmla="*/ 203 h 284"/>
                  <a:gd name="T4" fmla="*/ 0 w 234"/>
                  <a:gd name="T5" fmla="*/ 0 h 284"/>
                  <a:gd name="T6" fmla="*/ 234 w 234"/>
                  <a:gd name="T7" fmla="*/ 81 h 284"/>
                  <a:gd name="T8" fmla="*/ 234 w 234"/>
                  <a:gd name="T9" fmla="*/ 284 h 284"/>
                </a:gdLst>
                <a:ahLst/>
                <a:cxnLst>
                  <a:cxn ang="0">
                    <a:pos x="T0" y="T1"/>
                  </a:cxn>
                  <a:cxn ang="0">
                    <a:pos x="T2" y="T3"/>
                  </a:cxn>
                  <a:cxn ang="0">
                    <a:pos x="T4" y="T5"/>
                  </a:cxn>
                  <a:cxn ang="0">
                    <a:pos x="T6" y="T7"/>
                  </a:cxn>
                  <a:cxn ang="0">
                    <a:pos x="T8" y="T9"/>
                  </a:cxn>
                </a:cxnLst>
                <a:rect l="0" t="0" r="r" b="b"/>
                <a:pathLst>
                  <a:path w="234" h="284">
                    <a:moveTo>
                      <a:pt x="234" y="284"/>
                    </a:moveTo>
                    <a:lnTo>
                      <a:pt x="0" y="203"/>
                    </a:lnTo>
                    <a:lnTo>
                      <a:pt x="0" y="0"/>
                    </a:lnTo>
                    <a:lnTo>
                      <a:pt x="234" y="81"/>
                    </a:lnTo>
                    <a:lnTo>
                      <a:pt x="234" y="284"/>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25" name="Freeform 25"/>
              <p:cNvSpPr>
                <a:spLocks/>
              </p:cNvSpPr>
              <p:nvPr/>
            </p:nvSpPr>
            <p:spPr bwMode="auto">
              <a:xfrm>
                <a:off x="2168525" y="3582988"/>
                <a:ext cx="371475" cy="446087"/>
              </a:xfrm>
              <a:custGeom>
                <a:avLst/>
                <a:gdLst>
                  <a:gd name="T0" fmla="*/ 234 w 234"/>
                  <a:gd name="T1" fmla="*/ 281 h 281"/>
                  <a:gd name="T2" fmla="*/ 0 w 234"/>
                  <a:gd name="T3" fmla="*/ 201 h 281"/>
                  <a:gd name="T4" fmla="*/ 0 w 234"/>
                  <a:gd name="T5" fmla="*/ 0 h 281"/>
                  <a:gd name="T6" fmla="*/ 234 w 234"/>
                  <a:gd name="T7" fmla="*/ 80 h 281"/>
                  <a:gd name="T8" fmla="*/ 234 w 234"/>
                  <a:gd name="T9" fmla="*/ 281 h 281"/>
                </a:gdLst>
                <a:ahLst/>
                <a:cxnLst>
                  <a:cxn ang="0">
                    <a:pos x="T0" y="T1"/>
                  </a:cxn>
                  <a:cxn ang="0">
                    <a:pos x="T2" y="T3"/>
                  </a:cxn>
                  <a:cxn ang="0">
                    <a:pos x="T4" y="T5"/>
                  </a:cxn>
                  <a:cxn ang="0">
                    <a:pos x="T6" y="T7"/>
                  </a:cxn>
                  <a:cxn ang="0">
                    <a:pos x="T8" y="T9"/>
                  </a:cxn>
                </a:cxnLst>
                <a:rect l="0" t="0" r="r" b="b"/>
                <a:pathLst>
                  <a:path w="234" h="281">
                    <a:moveTo>
                      <a:pt x="234" y="281"/>
                    </a:moveTo>
                    <a:lnTo>
                      <a:pt x="0" y="201"/>
                    </a:lnTo>
                    <a:lnTo>
                      <a:pt x="0" y="0"/>
                    </a:lnTo>
                    <a:lnTo>
                      <a:pt x="234" y="80"/>
                    </a:lnTo>
                    <a:lnTo>
                      <a:pt x="234" y="281"/>
                    </a:ln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27" name="Freeform 27"/>
              <p:cNvSpPr>
                <a:spLocks/>
              </p:cNvSpPr>
              <p:nvPr/>
            </p:nvSpPr>
            <p:spPr bwMode="auto">
              <a:xfrm>
                <a:off x="2540000" y="3335338"/>
                <a:ext cx="2039938" cy="1508125"/>
              </a:xfrm>
              <a:custGeom>
                <a:avLst/>
                <a:gdLst>
                  <a:gd name="T0" fmla="*/ 1056 w 1285"/>
                  <a:gd name="T1" fmla="*/ 0 h 950"/>
                  <a:gd name="T2" fmla="*/ 1056 w 1285"/>
                  <a:gd name="T3" fmla="*/ 201 h 950"/>
                  <a:gd name="T4" fmla="*/ 1285 w 1285"/>
                  <a:gd name="T5" fmla="*/ 149 h 950"/>
                  <a:gd name="T6" fmla="*/ 1283 w 1285"/>
                  <a:gd name="T7" fmla="*/ 461 h 950"/>
                  <a:gd name="T8" fmla="*/ 1054 w 1285"/>
                  <a:gd name="T9" fmla="*/ 510 h 950"/>
                  <a:gd name="T10" fmla="*/ 1054 w 1285"/>
                  <a:gd name="T11" fmla="*/ 713 h 950"/>
                  <a:gd name="T12" fmla="*/ 0 w 1285"/>
                  <a:gd name="T13" fmla="*/ 950 h 950"/>
                  <a:gd name="T14" fmla="*/ 0 w 1285"/>
                  <a:gd name="T15" fmla="*/ 747 h 950"/>
                  <a:gd name="T16" fmla="*/ 229 w 1285"/>
                  <a:gd name="T17" fmla="*/ 697 h 950"/>
                  <a:gd name="T18" fmla="*/ 229 w 1285"/>
                  <a:gd name="T19" fmla="*/ 385 h 950"/>
                  <a:gd name="T20" fmla="*/ 0 w 1285"/>
                  <a:gd name="T21" fmla="*/ 437 h 950"/>
                  <a:gd name="T22" fmla="*/ 0 w 1285"/>
                  <a:gd name="T23" fmla="*/ 236 h 950"/>
                  <a:gd name="T24" fmla="*/ 1056 w 1285"/>
                  <a:gd name="T25"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5" h="950">
                    <a:moveTo>
                      <a:pt x="1056" y="0"/>
                    </a:moveTo>
                    <a:lnTo>
                      <a:pt x="1056" y="201"/>
                    </a:lnTo>
                    <a:lnTo>
                      <a:pt x="1285" y="149"/>
                    </a:lnTo>
                    <a:lnTo>
                      <a:pt x="1283" y="461"/>
                    </a:lnTo>
                    <a:lnTo>
                      <a:pt x="1054" y="510"/>
                    </a:lnTo>
                    <a:lnTo>
                      <a:pt x="1054" y="713"/>
                    </a:lnTo>
                    <a:lnTo>
                      <a:pt x="0" y="950"/>
                    </a:lnTo>
                    <a:lnTo>
                      <a:pt x="0" y="747"/>
                    </a:lnTo>
                    <a:lnTo>
                      <a:pt x="229" y="697"/>
                    </a:lnTo>
                    <a:lnTo>
                      <a:pt x="229" y="385"/>
                    </a:lnTo>
                    <a:lnTo>
                      <a:pt x="0" y="437"/>
                    </a:lnTo>
                    <a:lnTo>
                      <a:pt x="0" y="236"/>
                    </a:lnTo>
                    <a:lnTo>
                      <a:pt x="1056" y="0"/>
                    </a:lnTo>
                    <a:close/>
                  </a:path>
                </a:pathLst>
              </a:custGeom>
              <a:gradFill flip="none" rotWithShape="1">
                <a:gsLst>
                  <a:gs pos="100000">
                    <a:srgbClr val="043E72"/>
                  </a:gs>
                  <a:gs pos="0">
                    <a:srgbClr val="0560B3"/>
                  </a:gs>
                </a:gsLst>
                <a:lin ang="5400000" scaled="0"/>
                <a:tileRect/>
              </a:gra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grpSp>
      <p:grpSp>
        <p:nvGrpSpPr>
          <p:cNvPr id="4103" name="Group 47"/>
          <p:cNvGrpSpPr>
            <a:grpSpLocks/>
          </p:cNvGrpSpPr>
          <p:nvPr/>
        </p:nvGrpSpPr>
        <p:grpSpPr bwMode="auto">
          <a:xfrm>
            <a:off x="307975" y="3703638"/>
            <a:ext cx="2047875" cy="1555750"/>
            <a:chOff x="307975" y="3703638"/>
            <a:chExt cx="2047876" cy="1555750"/>
          </a:xfrm>
        </p:grpSpPr>
        <p:sp>
          <p:nvSpPr>
            <p:cNvPr id="4112" name="Freeform 28"/>
            <p:cNvSpPr>
              <a:spLocks/>
            </p:cNvSpPr>
            <p:nvPr/>
          </p:nvSpPr>
          <p:spPr bwMode="auto">
            <a:xfrm>
              <a:off x="1620838" y="3943350"/>
              <a:ext cx="735013" cy="209550"/>
            </a:xfrm>
            <a:custGeom>
              <a:avLst/>
              <a:gdLst>
                <a:gd name="T0" fmla="*/ 371475 w 463"/>
                <a:gd name="T1" fmla="*/ 209550 h 132"/>
                <a:gd name="T2" fmla="*/ 0 w 463"/>
                <a:gd name="T3" fmla="*/ 82550 h 132"/>
                <a:gd name="T4" fmla="*/ 363538 w 463"/>
                <a:gd name="T5" fmla="*/ 0 h 132"/>
                <a:gd name="T6" fmla="*/ 735013 w 463"/>
                <a:gd name="T7" fmla="*/ 127000 h 132"/>
                <a:gd name="T8" fmla="*/ 371475 w 463"/>
                <a:gd name="T9" fmla="*/ 20955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 h="132">
                  <a:moveTo>
                    <a:pt x="234" y="132"/>
                  </a:moveTo>
                  <a:lnTo>
                    <a:pt x="0" y="52"/>
                  </a:lnTo>
                  <a:lnTo>
                    <a:pt x="229" y="0"/>
                  </a:lnTo>
                  <a:lnTo>
                    <a:pt x="463" y="80"/>
                  </a:lnTo>
                  <a:lnTo>
                    <a:pt x="234" y="132"/>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29" name="Freeform 29"/>
            <p:cNvSpPr>
              <a:spLocks/>
            </p:cNvSpPr>
            <p:nvPr/>
          </p:nvSpPr>
          <p:spPr bwMode="auto">
            <a:xfrm>
              <a:off x="307975" y="3998913"/>
              <a:ext cx="371475" cy="1260475"/>
            </a:xfrm>
            <a:custGeom>
              <a:avLst/>
              <a:gdLst>
                <a:gd name="T0" fmla="*/ 232 w 234"/>
                <a:gd name="T1" fmla="*/ 794 h 794"/>
                <a:gd name="T2" fmla="*/ 0 w 234"/>
                <a:gd name="T3" fmla="*/ 714 h 794"/>
                <a:gd name="T4" fmla="*/ 0 w 234"/>
                <a:gd name="T5" fmla="*/ 0 h 794"/>
                <a:gd name="T6" fmla="*/ 234 w 234"/>
                <a:gd name="T7" fmla="*/ 81 h 794"/>
                <a:gd name="T8" fmla="*/ 232 w 234"/>
                <a:gd name="T9" fmla="*/ 794 h 794"/>
              </a:gdLst>
              <a:ahLst/>
              <a:cxnLst>
                <a:cxn ang="0">
                  <a:pos x="T0" y="T1"/>
                </a:cxn>
                <a:cxn ang="0">
                  <a:pos x="T2" y="T3"/>
                </a:cxn>
                <a:cxn ang="0">
                  <a:pos x="T4" y="T5"/>
                </a:cxn>
                <a:cxn ang="0">
                  <a:pos x="T6" y="T7"/>
                </a:cxn>
                <a:cxn ang="0">
                  <a:pos x="T8" y="T9"/>
                </a:cxn>
              </a:cxnLst>
              <a:rect l="0" t="0" r="r" b="b"/>
              <a:pathLst>
                <a:path w="234" h="794">
                  <a:moveTo>
                    <a:pt x="232" y="794"/>
                  </a:moveTo>
                  <a:lnTo>
                    <a:pt x="0" y="714"/>
                  </a:lnTo>
                  <a:lnTo>
                    <a:pt x="0" y="0"/>
                  </a:lnTo>
                  <a:lnTo>
                    <a:pt x="234" y="81"/>
                  </a:lnTo>
                  <a:lnTo>
                    <a:pt x="232" y="794"/>
                  </a:lnTo>
                  <a:close/>
                </a:path>
              </a:pathLst>
            </a:custGeom>
            <a:solidFill>
              <a:srgbClr val="08A7EE"/>
            </a:solidFill>
            <a:ln w="9525" cap="flat" cmpd="sng" algn="ctr">
              <a:solidFill>
                <a:srgbClr val="0195F9"/>
              </a:solidFill>
              <a:prstDash val="solid"/>
              <a:round/>
              <a:headEnd type="none" w="med" len="med"/>
              <a:tailEnd type="none" w="med" len="med"/>
            </a:ln>
            <a:effectLst>
              <a:outerShdw blurRad="38100" dist="25400" dir="5400000" algn="t" rotWithShape="0">
                <a:srgbClr val="000000">
                  <a:alpha val="26667"/>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sp>
          <p:nvSpPr>
            <p:cNvPr id="4114" name="Freeform 30"/>
            <p:cNvSpPr>
              <a:spLocks/>
            </p:cNvSpPr>
            <p:nvPr/>
          </p:nvSpPr>
          <p:spPr bwMode="auto">
            <a:xfrm>
              <a:off x="307975" y="3703638"/>
              <a:ext cx="1684338" cy="423863"/>
            </a:xfrm>
            <a:custGeom>
              <a:avLst/>
              <a:gdLst>
                <a:gd name="T0" fmla="*/ 371475 w 1061"/>
                <a:gd name="T1" fmla="*/ 423863 h 267"/>
                <a:gd name="T2" fmla="*/ 0 w 1061"/>
                <a:gd name="T3" fmla="*/ 295275 h 267"/>
                <a:gd name="T4" fmla="*/ 1312863 w 1061"/>
                <a:gd name="T5" fmla="*/ 0 h 267"/>
                <a:gd name="T6" fmla="*/ 1684338 w 1061"/>
                <a:gd name="T7" fmla="*/ 127000 h 267"/>
                <a:gd name="T8" fmla="*/ 371475 w 1061"/>
                <a:gd name="T9" fmla="*/ 423863 h 2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1" h="267">
                  <a:moveTo>
                    <a:pt x="234" y="267"/>
                  </a:moveTo>
                  <a:lnTo>
                    <a:pt x="0" y="186"/>
                  </a:lnTo>
                  <a:lnTo>
                    <a:pt x="827" y="0"/>
                  </a:lnTo>
                  <a:lnTo>
                    <a:pt x="1061" y="80"/>
                  </a:lnTo>
                  <a:lnTo>
                    <a:pt x="234" y="267"/>
                  </a:lnTo>
                  <a:close/>
                </a:path>
              </a:pathLst>
            </a:custGeom>
            <a:gradFill rotWithShape="0">
              <a:gsLst>
                <a:gs pos="0">
                  <a:srgbClr val="08A7EE"/>
                </a:gs>
                <a:gs pos="99001">
                  <a:srgbClr val="17B2F7"/>
                </a:gs>
                <a:gs pos="100000">
                  <a:srgbClr val="17B2F7"/>
                </a:gs>
              </a:gsLst>
              <a:lin ang="5400000" scaled="1"/>
            </a:gradFill>
            <a:ln w="9525" cap="flat" cmpd="sng" algn="ctr">
              <a:solidFill>
                <a:srgbClr val="0195F9"/>
              </a:solidFill>
              <a:prstDash val="solid"/>
              <a:round/>
              <a:headEnd type="none" w="med" len="med"/>
              <a:tailEnd type="none" w="med" len="med"/>
            </a:ln>
          </p:spPr>
          <p:txBody>
            <a:bodyPr lIns="82124" tIns="41061" rIns="82124" bIns="41061" anchor="ctr"/>
            <a:lstStyle/>
            <a:p>
              <a:endParaRPr lang="en-US"/>
            </a:p>
          </p:txBody>
        </p:sp>
        <p:sp>
          <p:nvSpPr>
            <p:cNvPr id="31" name="Freeform 31"/>
            <p:cNvSpPr>
              <a:spLocks/>
            </p:cNvSpPr>
            <p:nvPr/>
          </p:nvSpPr>
          <p:spPr bwMode="auto">
            <a:xfrm>
              <a:off x="679450" y="3830638"/>
              <a:ext cx="1676401" cy="1428750"/>
            </a:xfrm>
            <a:custGeom>
              <a:avLst/>
              <a:gdLst>
                <a:gd name="T0" fmla="*/ 827 w 1056"/>
                <a:gd name="T1" fmla="*/ 0 h 900"/>
                <a:gd name="T2" fmla="*/ 827 w 1056"/>
                <a:gd name="T3" fmla="*/ 203 h 900"/>
                <a:gd name="T4" fmla="*/ 1056 w 1056"/>
                <a:gd name="T5" fmla="*/ 151 h 900"/>
                <a:gd name="T6" fmla="*/ 1056 w 1056"/>
                <a:gd name="T7" fmla="*/ 461 h 900"/>
                <a:gd name="T8" fmla="*/ 827 w 1056"/>
                <a:gd name="T9" fmla="*/ 512 h 900"/>
                <a:gd name="T10" fmla="*/ 827 w 1056"/>
                <a:gd name="T11" fmla="*/ 713 h 900"/>
                <a:gd name="T12" fmla="*/ 0 w 1056"/>
                <a:gd name="T13" fmla="*/ 900 h 900"/>
                <a:gd name="T14" fmla="*/ 0 w 1056"/>
                <a:gd name="T15" fmla="*/ 187 h 900"/>
                <a:gd name="T16" fmla="*/ 827 w 1056"/>
                <a:gd name="T17"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6" h="900">
                  <a:moveTo>
                    <a:pt x="827" y="0"/>
                  </a:moveTo>
                  <a:lnTo>
                    <a:pt x="827" y="203"/>
                  </a:lnTo>
                  <a:lnTo>
                    <a:pt x="1056" y="151"/>
                  </a:lnTo>
                  <a:lnTo>
                    <a:pt x="1056" y="461"/>
                  </a:lnTo>
                  <a:lnTo>
                    <a:pt x="827" y="512"/>
                  </a:lnTo>
                  <a:lnTo>
                    <a:pt x="827" y="713"/>
                  </a:lnTo>
                  <a:lnTo>
                    <a:pt x="0" y="900"/>
                  </a:lnTo>
                  <a:lnTo>
                    <a:pt x="0" y="187"/>
                  </a:lnTo>
                  <a:lnTo>
                    <a:pt x="827" y="0"/>
                  </a:lnTo>
                  <a:close/>
                </a:path>
              </a:pathLst>
            </a:custGeom>
            <a:gradFill flip="none" rotWithShape="1">
              <a:gsLst>
                <a:gs pos="0">
                  <a:srgbClr val="037AB5"/>
                </a:gs>
                <a:gs pos="100000">
                  <a:srgbClr val="08A7EE">
                    <a:lumMod val="100000"/>
                  </a:srgbClr>
                </a:gs>
              </a:gsLst>
              <a:lin ang="16200000" scaled="0"/>
              <a:tileRect/>
            </a:gradFill>
            <a:ln w="9525" cap="flat" cmpd="sng" algn="ctr">
              <a:solidFill>
                <a:srgbClr val="0195F9"/>
              </a:solidFill>
              <a:prstDash val="solid"/>
              <a:round/>
              <a:headEnd type="none" w="med" len="med"/>
              <a:tailEnd type="none" w="med" len="med"/>
            </a:ln>
            <a:effectLst>
              <a:outerShdw blurRad="38100" dist="25400" dir="5400000" algn="ctr" rotWithShape="0">
                <a:srgbClr val="000000">
                  <a:alpha val="27000"/>
                </a:srgbClr>
              </a:outerShdw>
            </a:effectLst>
          </p:spPr>
          <p:txBody>
            <a:bodyPr lIns="82124" tIns="41061" rIns="82124" bIns="41061" anchor="ctr"/>
            <a:lstStyle/>
            <a:p>
              <a:pPr algn="ctr" defTabSz="814388">
                <a:lnSpc>
                  <a:spcPct val="90000"/>
                </a:lnSpc>
                <a:defRPr/>
              </a:pPr>
              <a:endParaRPr lang="en-US" sz="2400" dirty="0">
                <a:latin typeface="Arial" charset="0"/>
                <a:cs typeface="+mn-cs"/>
              </a:endParaRPr>
            </a:p>
          </p:txBody>
        </p:sp>
      </p:grpSp>
      <p:cxnSp>
        <p:nvCxnSpPr>
          <p:cNvPr id="43" name="Straight Arrow Connector 42"/>
          <p:cNvCxnSpPr/>
          <p:nvPr/>
        </p:nvCxnSpPr>
        <p:spPr bwMode="auto">
          <a:xfrm flipV="1">
            <a:off x="1425575" y="4521200"/>
            <a:ext cx="0" cy="989568"/>
          </a:xfrm>
          <a:prstGeom prst="straightConnector1">
            <a:avLst/>
          </a:prstGeom>
          <a:solidFill>
            <a:srgbClr val="4F81BD"/>
          </a:solidFill>
          <a:ln w="19050" cap="flat" cmpd="sng" algn="ctr">
            <a:solidFill>
              <a:srgbClr val="9B9B9B"/>
            </a:solidFill>
            <a:prstDash val="solid"/>
            <a:round/>
            <a:headEnd type="none" w="med" len="med"/>
            <a:tailEnd type="oval"/>
          </a:ln>
          <a:effectLst>
            <a:outerShdw blurRad="12700" dist="12700" dir="5400000" algn="t" rotWithShape="0">
              <a:srgbClr val="000000">
                <a:alpha val="49804"/>
              </a:srgbClr>
            </a:outerShdw>
          </a:effectLst>
        </p:spPr>
      </p:cxnSp>
      <p:sp>
        <p:nvSpPr>
          <p:cNvPr id="4105" name="TextBox 43"/>
          <p:cNvSpPr txBox="1">
            <a:spLocks noChangeArrowheads="1"/>
          </p:cNvSpPr>
          <p:nvPr/>
        </p:nvSpPr>
        <p:spPr bwMode="auto">
          <a:xfrm>
            <a:off x="326688" y="5510768"/>
            <a:ext cx="2205376" cy="738664"/>
          </a:xfrm>
          <a:prstGeom prst="rect">
            <a:avLst/>
          </a:prstGeom>
          <a:solidFill>
            <a:srgbClr val="FFFFFF">
              <a:alpha val="65098"/>
            </a:srgbClr>
          </a:solidFill>
          <a:ln>
            <a:noFill/>
          </a:ln>
        </p:spPr>
        <p:txBody>
          <a:bodyPr wrap="square"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“Are you going to salt?”</a:t>
            </a:r>
            <a:endParaRPr lang="en-US" altLang="en-US" sz="2400" dirty="0">
              <a:solidFill>
                <a:srgbClr val="525252"/>
              </a:solidFill>
              <a:latin typeface="Arial" pitchFamily="34" charset="0"/>
            </a:endParaRPr>
          </a:p>
        </p:txBody>
      </p:sp>
      <p:cxnSp>
        <p:nvCxnSpPr>
          <p:cNvPr id="45" name="Straight Arrow Connector 44"/>
          <p:cNvCxnSpPr/>
          <p:nvPr/>
        </p:nvCxnSpPr>
        <p:spPr bwMode="auto">
          <a:xfrm flipV="1">
            <a:off x="3471863" y="2565144"/>
            <a:ext cx="0" cy="1514731"/>
          </a:xfrm>
          <a:prstGeom prst="straightConnector1">
            <a:avLst/>
          </a:prstGeom>
          <a:solidFill>
            <a:srgbClr val="4F81BD"/>
          </a:solidFill>
          <a:ln w="19050" cap="flat" cmpd="sng" algn="ctr">
            <a:solidFill>
              <a:srgbClr val="9B9B9B"/>
            </a:solidFill>
            <a:prstDash val="solid"/>
            <a:round/>
            <a:headEnd type="oval" w="med" len="med"/>
            <a:tailEnd type="none"/>
          </a:ln>
          <a:effectLst>
            <a:outerShdw blurRad="12700" dist="12700" dir="5400000" algn="t" rotWithShape="0">
              <a:srgbClr val="000000">
                <a:alpha val="49804"/>
              </a:srgbClr>
            </a:outerShdw>
          </a:effectLst>
        </p:spPr>
      </p:cxnSp>
      <p:sp>
        <p:nvSpPr>
          <p:cNvPr id="4107" name="TextBox 45"/>
          <p:cNvSpPr txBox="1">
            <a:spLocks noChangeArrowheads="1"/>
          </p:cNvSpPr>
          <p:nvPr/>
        </p:nvSpPr>
        <p:spPr bwMode="auto">
          <a:xfrm>
            <a:off x="2354262" y="1826480"/>
            <a:ext cx="2038351" cy="738664"/>
          </a:xfrm>
          <a:prstGeom prst="rect">
            <a:avLst/>
          </a:prstGeom>
          <a:solidFill>
            <a:srgbClr val="FFFFFF">
              <a:alpha val="65098"/>
            </a:srgbClr>
          </a:solidFill>
          <a:ln>
            <a:noFill/>
          </a:ln>
        </p:spPr>
        <p:txBody>
          <a:bodyPr wrap="square"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“Where are you salting?”</a:t>
            </a:r>
            <a:endParaRPr lang="en-US" altLang="en-US" sz="2400" dirty="0">
              <a:solidFill>
                <a:srgbClr val="525252"/>
              </a:solidFill>
              <a:latin typeface="Arial" pitchFamily="34" charset="0"/>
            </a:endParaRPr>
          </a:p>
        </p:txBody>
      </p:sp>
      <p:cxnSp>
        <p:nvCxnSpPr>
          <p:cNvPr id="47" name="Straight Arrow Connector 46"/>
          <p:cNvCxnSpPr>
            <a:stCxn id="44" idx="0"/>
          </p:cNvCxnSpPr>
          <p:nvPr/>
        </p:nvCxnSpPr>
        <p:spPr bwMode="auto">
          <a:xfrm flipH="1" flipV="1">
            <a:off x="5668966" y="3747056"/>
            <a:ext cx="382584" cy="714930"/>
          </a:xfrm>
          <a:prstGeom prst="straightConnector1">
            <a:avLst/>
          </a:prstGeom>
          <a:solidFill>
            <a:srgbClr val="4F81BD"/>
          </a:solidFill>
          <a:ln w="19050" cap="flat" cmpd="sng" algn="ctr">
            <a:solidFill>
              <a:srgbClr val="9B9B9B"/>
            </a:solidFill>
            <a:prstDash val="solid"/>
            <a:round/>
            <a:headEnd type="none" w="med" len="med"/>
            <a:tailEnd type="oval"/>
          </a:ln>
          <a:effectLst>
            <a:outerShdw blurRad="12700" dist="12700" dir="5400000" algn="t" rotWithShape="0">
              <a:srgbClr val="000000">
                <a:alpha val="49804"/>
              </a:srgbClr>
            </a:outerShdw>
          </a:effectLst>
        </p:spPr>
      </p:cxnSp>
      <p:cxnSp>
        <p:nvCxnSpPr>
          <p:cNvPr id="53" name="Straight Arrow Connector 52"/>
          <p:cNvCxnSpPr>
            <a:endCxn id="4111" idx="2"/>
          </p:cNvCxnSpPr>
          <p:nvPr/>
        </p:nvCxnSpPr>
        <p:spPr bwMode="auto">
          <a:xfrm flipH="1" flipV="1">
            <a:off x="6436773" y="2236913"/>
            <a:ext cx="1392778" cy="766399"/>
          </a:xfrm>
          <a:prstGeom prst="straightConnector1">
            <a:avLst/>
          </a:prstGeom>
          <a:solidFill>
            <a:srgbClr val="4F81BD"/>
          </a:solidFill>
          <a:ln w="19050" cap="flat" cmpd="sng" algn="ctr">
            <a:solidFill>
              <a:srgbClr val="9B9B9B"/>
            </a:solidFill>
            <a:prstDash val="solid"/>
            <a:round/>
            <a:headEnd type="oval" w="med" len="med"/>
            <a:tailEnd type="none"/>
          </a:ln>
          <a:effectLst>
            <a:outerShdw blurRad="12700" dist="12700" dir="5400000" algn="t" rotWithShape="0">
              <a:srgbClr val="000000">
                <a:alpha val="49804"/>
              </a:srgbClr>
            </a:outerShdw>
          </a:effectLst>
        </p:spPr>
      </p:cxnSp>
      <p:sp>
        <p:nvSpPr>
          <p:cNvPr id="4111" name="TextBox 53"/>
          <p:cNvSpPr txBox="1">
            <a:spLocks noChangeArrowheads="1"/>
          </p:cNvSpPr>
          <p:nvPr/>
        </p:nvSpPr>
        <p:spPr bwMode="auto">
          <a:xfrm>
            <a:off x="5329745" y="759585"/>
            <a:ext cx="2214055" cy="1477328"/>
          </a:xfrm>
          <a:prstGeom prst="rect">
            <a:avLst/>
          </a:prstGeom>
          <a:solidFill>
            <a:srgbClr val="FFFFFF">
              <a:alpha val="65098"/>
            </a:srgbClr>
          </a:solidFill>
          <a:ln>
            <a:noFill/>
          </a:ln>
        </p:spPr>
        <p:txBody>
          <a:bodyPr wrap="square"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eaLnBrk="1" hangingPunct="1"/>
            <a:r>
              <a:rPr lang="en-US" altLang="en-US" sz="2400" dirty="0" smtClean="0">
                <a:solidFill>
                  <a:srgbClr val="525252"/>
                </a:solidFill>
                <a:latin typeface="Arial" pitchFamily="34" charset="0"/>
              </a:rPr>
              <a:t>“The storm would end earlier if you used more salt!”</a:t>
            </a:r>
            <a:endParaRPr lang="en-US" altLang="en-US" sz="2400" dirty="0">
              <a:solidFill>
                <a:srgbClr val="525252"/>
              </a:solidFill>
              <a:latin typeface="Arial" pitchFamily="34" charset="0"/>
            </a:endParaRPr>
          </a:p>
        </p:txBody>
      </p:sp>
      <p:sp>
        <p:nvSpPr>
          <p:cNvPr id="40" name="Oval 10"/>
          <p:cNvSpPr>
            <a:spLocks noChangeArrowheads="1"/>
          </p:cNvSpPr>
          <p:nvPr/>
        </p:nvSpPr>
        <p:spPr bwMode="auto">
          <a:xfrm>
            <a:off x="605851"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Before</a:t>
            </a:r>
            <a:endParaRPr lang="en-US" sz="2400" dirty="0">
              <a:latin typeface="Arial" charset="0"/>
              <a:cs typeface="+mn-cs"/>
            </a:endParaRPr>
          </a:p>
        </p:txBody>
      </p:sp>
      <p:sp>
        <p:nvSpPr>
          <p:cNvPr id="41" name="Oval 10"/>
          <p:cNvSpPr>
            <a:spLocks noChangeArrowheads="1"/>
          </p:cNvSpPr>
          <p:nvPr/>
        </p:nvSpPr>
        <p:spPr bwMode="auto">
          <a:xfrm>
            <a:off x="3977195"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During</a:t>
            </a:r>
            <a:endParaRPr lang="en-US" sz="2400" dirty="0">
              <a:latin typeface="Arial" charset="0"/>
              <a:cs typeface="+mn-cs"/>
            </a:endParaRPr>
          </a:p>
        </p:txBody>
      </p:sp>
      <p:sp>
        <p:nvSpPr>
          <p:cNvPr id="42" name="Oval 10"/>
          <p:cNvSpPr>
            <a:spLocks noChangeArrowheads="1"/>
          </p:cNvSpPr>
          <p:nvPr/>
        </p:nvSpPr>
        <p:spPr bwMode="auto">
          <a:xfrm>
            <a:off x="7348538" y="773112"/>
            <a:ext cx="1352550" cy="369888"/>
          </a:xfrm>
          <a:prstGeom prst="rect">
            <a:avLst/>
          </a:prstGeom>
          <a:no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0" tIns="0" rIns="0" bIns="0" anchor="ctr">
            <a:spAutoFit/>
          </a:bodyPr>
          <a:lstStyle/>
          <a:p>
            <a:pPr algn="ctr" defTabSz="814388">
              <a:defRPr/>
            </a:pPr>
            <a:r>
              <a:rPr lang="en-US" sz="2400" dirty="0" smtClean="0">
                <a:latin typeface="Arial"/>
                <a:cs typeface="+mn-cs"/>
              </a:rPr>
              <a:t>After</a:t>
            </a:r>
            <a:endParaRPr lang="en-US" sz="2400" dirty="0">
              <a:latin typeface="Arial" charset="0"/>
              <a:cs typeface="+mn-cs"/>
            </a:endParaRPr>
          </a:p>
        </p:txBody>
      </p:sp>
      <p:sp>
        <p:nvSpPr>
          <p:cNvPr id="44" name="TextBox 51"/>
          <p:cNvSpPr txBox="1">
            <a:spLocks noChangeArrowheads="1"/>
          </p:cNvSpPr>
          <p:nvPr/>
        </p:nvSpPr>
        <p:spPr bwMode="auto">
          <a:xfrm>
            <a:off x="4559300" y="4461986"/>
            <a:ext cx="2984500" cy="1107996"/>
          </a:xfrm>
          <a:prstGeom prst="rect">
            <a:avLst/>
          </a:prstGeom>
          <a:solidFill>
            <a:srgbClr val="FFFFFF">
              <a:alpha val="65098"/>
            </a:srgbClr>
          </a:solidFill>
          <a:ln>
            <a:noFill/>
          </a:ln>
        </p:spPr>
        <p:txBody>
          <a:bodyPr wrap="square" lIns="0" tIns="0" rIns="0" bIns="0" anchor="b">
            <a:spAutoFit/>
          </a:bodyPr>
          <a:lstStyle>
            <a:lvl1pPr>
              <a:defRPr>
                <a:solidFill>
                  <a:schemeClr val="tx1"/>
                </a:solidFill>
                <a:latin typeface="HelveticaNeueLT Std" pitchFamily="34" charset="0"/>
                <a:cs typeface="Arial" pitchFamily="34" charset="0"/>
              </a:defRPr>
            </a:lvl1pPr>
            <a:lvl2pPr marL="742950" indent="-285750">
              <a:defRPr>
                <a:solidFill>
                  <a:schemeClr val="tx1"/>
                </a:solidFill>
                <a:latin typeface="HelveticaNeueLT Std" pitchFamily="34" charset="0"/>
                <a:cs typeface="Arial" pitchFamily="34" charset="0"/>
              </a:defRPr>
            </a:lvl2pPr>
            <a:lvl3pPr marL="1143000" indent="-228600">
              <a:defRPr>
                <a:solidFill>
                  <a:schemeClr val="tx1"/>
                </a:solidFill>
                <a:latin typeface="HelveticaNeueLT Std" pitchFamily="34" charset="0"/>
                <a:cs typeface="Arial" pitchFamily="34" charset="0"/>
              </a:defRPr>
            </a:lvl3pPr>
            <a:lvl4pPr marL="1600200" indent="-228600">
              <a:defRPr>
                <a:solidFill>
                  <a:schemeClr val="tx1"/>
                </a:solidFill>
                <a:latin typeface="HelveticaNeueLT Std" pitchFamily="34" charset="0"/>
                <a:cs typeface="Arial" pitchFamily="34" charset="0"/>
              </a:defRPr>
            </a:lvl4pPr>
            <a:lvl5pPr marL="2057400" indent="-228600">
              <a:defRPr>
                <a:solidFill>
                  <a:schemeClr val="tx1"/>
                </a:solidFill>
                <a:latin typeface="HelveticaNeueLT Std" pitchFamily="34" charset="0"/>
                <a:cs typeface="Arial" pitchFamily="34" charset="0"/>
              </a:defRPr>
            </a:lvl5pPr>
            <a:lvl6pPr marL="2514600" indent="-228600" fontAlgn="base">
              <a:spcBef>
                <a:spcPct val="0"/>
              </a:spcBef>
              <a:spcAft>
                <a:spcPct val="0"/>
              </a:spcAft>
              <a:defRPr>
                <a:solidFill>
                  <a:schemeClr val="tx1"/>
                </a:solidFill>
                <a:latin typeface="HelveticaNeueLT Std" pitchFamily="34" charset="0"/>
                <a:cs typeface="Arial" pitchFamily="34" charset="0"/>
              </a:defRPr>
            </a:lvl6pPr>
            <a:lvl7pPr marL="2971800" indent="-228600" fontAlgn="base">
              <a:spcBef>
                <a:spcPct val="0"/>
              </a:spcBef>
              <a:spcAft>
                <a:spcPct val="0"/>
              </a:spcAft>
              <a:defRPr>
                <a:solidFill>
                  <a:schemeClr val="tx1"/>
                </a:solidFill>
                <a:latin typeface="HelveticaNeueLT Std" pitchFamily="34" charset="0"/>
                <a:cs typeface="Arial" pitchFamily="34" charset="0"/>
              </a:defRPr>
            </a:lvl7pPr>
            <a:lvl8pPr marL="3429000" indent="-228600" fontAlgn="base">
              <a:spcBef>
                <a:spcPct val="0"/>
              </a:spcBef>
              <a:spcAft>
                <a:spcPct val="0"/>
              </a:spcAft>
              <a:defRPr>
                <a:solidFill>
                  <a:schemeClr val="tx1"/>
                </a:solidFill>
                <a:latin typeface="HelveticaNeueLT Std" pitchFamily="34" charset="0"/>
                <a:cs typeface="Arial" pitchFamily="34" charset="0"/>
              </a:defRPr>
            </a:lvl8pPr>
            <a:lvl9pPr marL="3886200" indent="-228600" fontAlgn="base">
              <a:spcBef>
                <a:spcPct val="0"/>
              </a:spcBef>
              <a:spcAft>
                <a:spcPct val="0"/>
              </a:spcAft>
              <a:defRPr>
                <a:solidFill>
                  <a:schemeClr val="tx1"/>
                </a:solidFill>
                <a:latin typeface="HelveticaNeueLT Std" pitchFamily="34" charset="0"/>
                <a:cs typeface="Arial" pitchFamily="34" charset="0"/>
              </a:defRPr>
            </a:lvl9pPr>
          </a:lstStyle>
          <a:p>
            <a:pPr algn="ctr"/>
            <a:r>
              <a:rPr lang="en-US" altLang="en-US" sz="2400" dirty="0" smtClean="0">
                <a:solidFill>
                  <a:srgbClr val="525252"/>
                </a:solidFill>
                <a:latin typeface="Arial" pitchFamily="34" charset="0"/>
              </a:rPr>
              <a:t>“Why aren’t you salting everywhere</a:t>
            </a:r>
            <a:r>
              <a:rPr lang="en-US" altLang="en-US" sz="2400" dirty="0">
                <a:solidFill>
                  <a:srgbClr val="525252"/>
                </a:solidFill>
                <a:latin typeface="Arial" pitchFamily="34" charset="0"/>
              </a:rPr>
              <a:t>?</a:t>
            </a:r>
            <a:r>
              <a:rPr lang="en-US" altLang="en-US" sz="2400" dirty="0" smtClean="0">
                <a:solidFill>
                  <a:srgbClr val="525252"/>
                </a:solidFill>
                <a:latin typeface="Arial" pitchFamily="34" charset="0"/>
              </a:rPr>
              <a:t> </a:t>
            </a:r>
            <a:r>
              <a:rPr lang="en-US" altLang="en-US" sz="2000" dirty="0" smtClean="0">
                <a:solidFill>
                  <a:srgbClr val="525252"/>
                </a:solidFill>
                <a:latin typeface="Arial" pitchFamily="34" charset="0"/>
              </a:rPr>
              <a:t>(</a:t>
            </a:r>
            <a:r>
              <a:rPr lang="en-US" altLang="en-US" sz="2000" dirty="0">
                <a:solidFill>
                  <a:srgbClr val="525252"/>
                </a:solidFill>
                <a:latin typeface="Arial" pitchFamily="34" charset="0"/>
              </a:rPr>
              <a:t>everybody else does</a:t>
            </a:r>
            <a:r>
              <a:rPr lang="en-US" altLang="en-US" sz="2000" dirty="0" smtClean="0">
                <a:solidFill>
                  <a:srgbClr val="525252"/>
                </a:solidFill>
                <a:latin typeface="Arial" pitchFamily="34" charset="0"/>
              </a:rPr>
              <a:t>)</a:t>
            </a:r>
            <a:r>
              <a:rPr lang="en-US" altLang="en-US" sz="2400" dirty="0" smtClean="0">
                <a:solidFill>
                  <a:srgbClr val="525252"/>
                </a:solidFill>
                <a:latin typeface="Arial" pitchFamily="34" charset="0"/>
              </a:rPr>
              <a:t>”</a:t>
            </a:r>
            <a:endParaRPr lang="en-US" altLang="en-US" sz="2800" dirty="0">
              <a:solidFill>
                <a:srgbClr val="525252"/>
              </a:solidFill>
              <a:latin typeface="Arial" pitchFamily="34" charset="0"/>
            </a:endParaRPr>
          </a:p>
        </p:txBody>
      </p:sp>
      <p:sp>
        <p:nvSpPr>
          <p:cNvPr id="46" name="Slide Number Placeholder 2"/>
          <p:cNvSpPr txBox="1">
            <a:spLocks/>
          </p:cNvSpPr>
          <p:nvPr/>
        </p:nvSpPr>
        <p:spPr>
          <a:xfrm>
            <a:off x="6553200" y="6356350"/>
            <a:ext cx="2133600" cy="365125"/>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anose="020B0604020202020204" pitchFamily="34" charset="0"/>
              <a:buNone/>
              <a:defRPr sz="1100" kern="1200" baseline="0">
                <a:solidFill>
                  <a:srgbClr val="9B9B9B"/>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56758">
              <a:spcBef>
                <a:spcPts val="0"/>
              </a:spcBef>
            </a:pPr>
            <a:fld id="{F3C03C5D-6A7C-2442-8685-B16D7D0DC519}" type="slidenum">
              <a:rPr lang="en-US" smtClean="0">
                <a:solidFill>
                  <a:prstClr val="black">
                    <a:tint val="75000"/>
                  </a:prstClr>
                </a:solidFill>
              </a:rPr>
              <a:pPr defTabSz="456758">
                <a:spcBef>
                  <a:spcPts val="0"/>
                </a:spcBef>
              </a:pPr>
              <a:t>25</a:t>
            </a:fld>
            <a:endParaRPr lang="en-US" dirty="0">
              <a:solidFill>
                <a:prstClr val="black">
                  <a:tint val="75000"/>
                </a:prstClr>
              </a:solidFill>
            </a:endParaRPr>
          </a:p>
        </p:txBody>
      </p:sp>
    </p:spTree>
    <p:extLst>
      <p:ext uri="{BB962C8B-B14F-4D97-AF65-F5344CB8AC3E}">
        <p14:creationId xmlns:p14="http://schemas.microsoft.com/office/powerpoint/2010/main" val="4008617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6758" fontAlgn="auto">
              <a:spcBef>
                <a:spcPts val="0"/>
              </a:spcBef>
              <a:spcAft>
                <a:spcPts val="0"/>
              </a:spcAft>
            </a:pPr>
            <a:fld id="{F3C03C5D-6A7C-2442-8685-B16D7D0DC519}" type="slidenum">
              <a:rPr lang="en-US" smtClean="0">
                <a:solidFill>
                  <a:prstClr val="black">
                    <a:tint val="75000"/>
                  </a:prstClr>
                </a:solidFill>
              </a:rPr>
              <a:pPr defTabSz="456758" fontAlgn="auto">
                <a:spcBef>
                  <a:spcPts val="0"/>
                </a:spcBef>
                <a:spcAft>
                  <a:spcPts val="0"/>
                </a:spcAft>
              </a:pPr>
              <a:t>26</a:t>
            </a:fld>
            <a:endParaRPr lang="en-US" dirty="0">
              <a:solidFill>
                <a:prstClr val="black">
                  <a:tint val="75000"/>
                </a:prstClr>
              </a:solidFill>
            </a:endParaRPr>
          </a:p>
        </p:txBody>
      </p:sp>
      <p:sp>
        <p:nvSpPr>
          <p:cNvPr id="6" name="Rectangle 5"/>
          <p:cNvSpPr/>
          <p:nvPr/>
        </p:nvSpPr>
        <p:spPr>
          <a:xfrm>
            <a:off x="1295400" y="1447800"/>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entury Gothic" panose="020B0502020202020204" pitchFamily="34" charset="0"/>
              </a:rPr>
              <a:t>Plows</a:t>
            </a:r>
          </a:p>
          <a:p>
            <a:pPr algn="ctr"/>
            <a:r>
              <a:rPr lang="en-US" sz="2400" dirty="0" smtClean="0">
                <a:latin typeface="Century Gothic" panose="020B0502020202020204" pitchFamily="34" charset="0"/>
              </a:rPr>
              <a:t>Sanders</a:t>
            </a:r>
          </a:p>
          <a:p>
            <a:pPr algn="ctr"/>
            <a:r>
              <a:rPr lang="en-US" sz="2400" dirty="0" smtClean="0">
                <a:latin typeface="Century Gothic" panose="020B0502020202020204" pitchFamily="34" charset="0"/>
              </a:rPr>
              <a:t>Blowers</a:t>
            </a:r>
          </a:p>
          <a:p>
            <a:pPr algn="ctr"/>
            <a:r>
              <a:rPr lang="en-US" sz="2800" b="1" dirty="0">
                <a:latin typeface="Century Gothic" panose="020B0502020202020204" pitchFamily="34" charset="0"/>
              </a:rPr>
              <a:t>Salt </a:t>
            </a:r>
            <a:r>
              <a:rPr lang="en-US" sz="2800" b="1" dirty="0" smtClean="0">
                <a:latin typeface="Century Gothic" panose="020B0502020202020204" pitchFamily="34" charset="0"/>
              </a:rPr>
              <a:t>trucks</a:t>
            </a:r>
            <a:endParaRPr lang="en-US" sz="2800" b="1" dirty="0">
              <a:latin typeface="Century Gothic" panose="020B0502020202020204" pitchFamily="34" charset="0"/>
            </a:endParaRPr>
          </a:p>
        </p:txBody>
      </p:sp>
      <p:sp>
        <p:nvSpPr>
          <p:cNvPr id="7" name="Rectangle 6"/>
          <p:cNvSpPr/>
          <p:nvPr/>
        </p:nvSpPr>
        <p:spPr>
          <a:xfrm>
            <a:off x="3657600" y="1444336"/>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entury Gothic" panose="020B0502020202020204" pitchFamily="34" charset="0"/>
              </a:rPr>
              <a:t>Sanding rock</a:t>
            </a:r>
          </a:p>
          <a:p>
            <a:pPr algn="ctr"/>
            <a:r>
              <a:rPr lang="en-US" sz="2400" dirty="0" smtClean="0">
                <a:latin typeface="Century Gothic" panose="020B0502020202020204" pitchFamily="34" charset="0"/>
              </a:rPr>
              <a:t>Liquid deicer</a:t>
            </a:r>
          </a:p>
          <a:p>
            <a:pPr algn="ctr"/>
            <a:r>
              <a:rPr lang="en-US" sz="2000" dirty="0" smtClean="0">
                <a:latin typeface="Century Gothic" panose="020B0502020202020204" pitchFamily="34" charset="0"/>
              </a:rPr>
              <a:t>—mag chloride</a:t>
            </a:r>
            <a:endParaRPr lang="en-US" sz="2000" baseline="-25000" dirty="0">
              <a:latin typeface="Century Gothic" panose="020B0502020202020204" pitchFamily="34" charset="0"/>
            </a:endParaRPr>
          </a:p>
          <a:p>
            <a:pPr algn="ctr"/>
            <a:r>
              <a:rPr lang="en-US" sz="2800" b="1" dirty="0" smtClean="0">
                <a:latin typeface="Century Gothic" panose="020B0502020202020204" pitchFamily="34" charset="0"/>
              </a:rPr>
              <a:t>Solid salt</a:t>
            </a:r>
          </a:p>
        </p:txBody>
      </p:sp>
      <p:sp>
        <p:nvSpPr>
          <p:cNvPr id="8" name="Rectangle 7"/>
          <p:cNvSpPr/>
          <p:nvPr/>
        </p:nvSpPr>
        <p:spPr>
          <a:xfrm>
            <a:off x="6019800" y="1444336"/>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entury Gothic" panose="020B0502020202020204" pitchFamily="34" charset="0"/>
              </a:rPr>
              <a:t>Chains</a:t>
            </a:r>
          </a:p>
          <a:p>
            <a:pPr algn="ctr"/>
            <a:r>
              <a:rPr lang="en-US" sz="2400" dirty="0" smtClean="0">
                <a:latin typeface="Century Gothic" panose="020B0502020202020204" pitchFamily="34" charset="0"/>
              </a:rPr>
              <a:t>Traction tires</a:t>
            </a:r>
            <a:endParaRPr lang="en-US" sz="2400" dirty="0">
              <a:latin typeface="Century Gothic" panose="020B0502020202020204" pitchFamily="34" charset="0"/>
            </a:endParaRPr>
          </a:p>
        </p:txBody>
      </p:sp>
      <p:sp>
        <p:nvSpPr>
          <p:cNvPr id="2" name="Picture Placeholder 1"/>
          <p:cNvSpPr>
            <a:spLocks noGrp="1"/>
          </p:cNvSpPr>
          <p:nvPr>
            <p:ph type="pic" sz="quarter" idx="15"/>
          </p:nvPr>
        </p:nvSpPr>
        <p:spPr/>
      </p:sp>
      <p:pic>
        <p:nvPicPr>
          <p:cNvPr id="1028" name="Picture 4" descr="C:\Users\odot21j\AppData\Local\Microsoft\Windows\Temporary Internet Files\Content.IE5\8UAT7NLX\30659559563_8ef84536cc_o.png"/>
          <p:cNvPicPr>
            <a:picLocks noChangeAspect="1" noChangeArrowheads="1"/>
          </p:cNvPicPr>
          <p:nvPr/>
        </p:nvPicPr>
        <p:blipFill rotWithShape="1">
          <a:blip r:embed="rId3">
            <a:extLst>
              <a:ext uri="{28A0092B-C50C-407E-A947-70E740481C1C}">
                <a14:useLocalDpi xmlns:a14="http://schemas.microsoft.com/office/drawing/2010/main" val="0"/>
              </a:ext>
            </a:extLst>
          </a:blip>
          <a:srcRect t="24304" b="35279"/>
          <a:stretch/>
        </p:blipFill>
        <p:spPr bwMode="auto">
          <a:xfrm>
            <a:off x="0" y="4086225"/>
            <a:ext cx="9144000" cy="2771776"/>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3"/>
          <p:cNvSpPr txBox="1">
            <a:spLocks/>
          </p:cNvSpPr>
          <p:nvPr/>
        </p:nvSpPr>
        <p:spPr>
          <a:xfrm>
            <a:off x="-25454" y="0"/>
            <a:ext cx="9169454" cy="840533"/>
          </a:xfrm>
          <a:prstGeom prst="rect">
            <a:avLst/>
          </a:prstGeom>
          <a:solidFill>
            <a:schemeClr val="bg1">
              <a:alpha val="50000"/>
            </a:schemeClr>
          </a:solidFill>
        </p:spPr>
        <p:txBody>
          <a:bodyPr anchor="ctr"/>
          <a:lstStyle>
            <a:lvl1pPr algn="l" rtl="0" eaLnBrk="0" fontAlgn="base" hangingPunct="0">
              <a:spcBef>
                <a:spcPct val="0"/>
              </a:spcBef>
              <a:spcAft>
                <a:spcPct val="0"/>
              </a:spcAft>
              <a:defRPr lang="en-US" sz="2800" b="1" i="0" kern="1200" dirty="0">
                <a:solidFill>
                  <a:schemeClr val="tx1"/>
                </a:solidFill>
                <a:effectLst/>
                <a:latin typeface="Century Gothic" panose="020B0502020202020204" pitchFamily="34" charset="0"/>
                <a:ea typeface="+mj-ea"/>
                <a:cs typeface="+mj-cs"/>
              </a:defRPr>
            </a:lvl1pPr>
            <a:lvl2pPr algn="ctr" rtl="0" eaLnBrk="0" fontAlgn="base" hangingPunct="0">
              <a:spcBef>
                <a:spcPct val="0"/>
              </a:spcBef>
              <a:spcAft>
                <a:spcPct val="0"/>
              </a:spcAft>
              <a:defRPr sz="3200" b="1" i="1">
                <a:solidFill>
                  <a:schemeClr val="tx1"/>
                </a:solidFill>
                <a:latin typeface="Georgia" pitchFamily="18" charset="0"/>
              </a:defRPr>
            </a:lvl2pPr>
            <a:lvl3pPr algn="ctr" rtl="0" eaLnBrk="0" fontAlgn="base" hangingPunct="0">
              <a:spcBef>
                <a:spcPct val="0"/>
              </a:spcBef>
              <a:spcAft>
                <a:spcPct val="0"/>
              </a:spcAft>
              <a:defRPr sz="3200" b="1" i="1">
                <a:solidFill>
                  <a:schemeClr val="tx1"/>
                </a:solidFill>
                <a:latin typeface="Georgia" pitchFamily="18" charset="0"/>
              </a:defRPr>
            </a:lvl3pPr>
            <a:lvl4pPr algn="ctr" rtl="0" eaLnBrk="0" fontAlgn="base" hangingPunct="0">
              <a:spcBef>
                <a:spcPct val="0"/>
              </a:spcBef>
              <a:spcAft>
                <a:spcPct val="0"/>
              </a:spcAft>
              <a:defRPr sz="3200" b="1" i="1">
                <a:solidFill>
                  <a:schemeClr val="tx1"/>
                </a:solidFill>
                <a:latin typeface="Georgia" pitchFamily="18" charset="0"/>
              </a:defRPr>
            </a:lvl4pPr>
            <a:lvl5pPr algn="ctr" rtl="0" eaLnBrk="0" fontAlgn="base" hangingPunct="0">
              <a:spcBef>
                <a:spcPct val="0"/>
              </a:spcBef>
              <a:spcAft>
                <a:spcPct val="0"/>
              </a:spcAft>
              <a:defRPr sz="3200" b="1" i="1">
                <a:solidFill>
                  <a:schemeClr val="tx1"/>
                </a:solidFill>
                <a:latin typeface="Georgia" pitchFamily="18" charset="0"/>
              </a:defRPr>
            </a:lvl5pPr>
            <a:lvl6pPr marL="457200" algn="ctr" rtl="0" fontAlgn="base">
              <a:spcBef>
                <a:spcPct val="0"/>
              </a:spcBef>
              <a:spcAft>
                <a:spcPct val="0"/>
              </a:spcAft>
              <a:defRPr sz="3200" b="1" i="1">
                <a:solidFill>
                  <a:schemeClr val="tx1"/>
                </a:solidFill>
                <a:latin typeface="Georgia" pitchFamily="18" charset="0"/>
              </a:defRPr>
            </a:lvl6pPr>
            <a:lvl7pPr marL="914400" algn="ctr" rtl="0" fontAlgn="base">
              <a:spcBef>
                <a:spcPct val="0"/>
              </a:spcBef>
              <a:spcAft>
                <a:spcPct val="0"/>
              </a:spcAft>
              <a:defRPr sz="3200" b="1" i="1">
                <a:solidFill>
                  <a:schemeClr val="tx1"/>
                </a:solidFill>
                <a:latin typeface="Georgia" pitchFamily="18" charset="0"/>
              </a:defRPr>
            </a:lvl7pPr>
            <a:lvl8pPr marL="1371600" algn="ctr" rtl="0" fontAlgn="base">
              <a:spcBef>
                <a:spcPct val="0"/>
              </a:spcBef>
              <a:spcAft>
                <a:spcPct val="0"/>
              </a:spcAft>
              <a:defRPr sz="3200" b="1" i="1">
                <a:solidFill>
                  <a:schemeClr val="tx1"/>
                </a:solidFill>
                <a:latin typeface="Georgia" pitchFamily="18" charset="0"/>
              </a:defRPr>
            </a:lvl8pPr>
            <a:lvl9pPr marL="1828800" algn="ctr" rtl="0" fontAlgn="base">
              <a:spcBef>
                <a:spcPct val="0"/>
              </a:spcBef>
              <a:spcAft>
                <a:spcPct val="0"/>
              </a:spcAft>
              <a:defRPr sz="3200" b="1" i="1">
                <a:solidFill>
                  <a:schemeClr val="tx1"/>
                </a:solidFill>
                <a:latin typeface="Georgia" pitchFamily="18" charset="0"/>
              </a:defRPr>
            </a:lvl9pPr>
          </a:lstStyle>
          <a:p>
            <a:pPr marL="274320"/>
            <a:r>
              <a:rPr lang="en-US" dirty="0" smtClean="0"/>
              <a:t>Snow removal</a:t>
            </a:r>
            <a:r>
              <a:rPr lang="en-US" b="0" dirty="0" smtClean="0"/>
              <a:t>—</a:t>
            </a:r>
            <a:r>
              <a:rPr lang="en-US" dirty="0" smtClean="0"/>
              <a:t>then </a:t>
            </a:r>
            <a:endParaRPr lang="en-US" dirty="0" smtClean="0">
              <a:solidFill>
                <a:srgbClr val="FF0000"/>
              </a:solidFill>
            </a:endParaRPr>
          </a:p>
        </p:txBody>
      </p:sp>
      <p:sp>
        <p:nvSpPr>
          <p:cNvPr id="9" name="Rectangle 8"/>
          <p:cNvSpPr/>
          <p:nvPr/>
        </p:nvSpPr>
        <p:spPr>
          <a:xfrm>
            <a:off x="1409700" y="2923160"/>
            <a:ext cx="1981200" cy="68580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 name="Rectangle 9"/>
          <p:cNvSpPr/>
          <p:nvPr/>
        </p:nvSpPr>
        <p:spPr>
          <a:xfrm>
            <a:off x="3771900" y="2895600"/>
            <a:ext cx="1981200" cy="588523"/>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1" name="Slide Number Placeholder 2"/>
          <p:cNvSpPr txBox="1">
            <a:spLocks/>
          </p:cNvSpPr>
          <p:nvPr/>
        </p:nvSpPr>
        <p:spPr>
          <a:xfrm>
            <a:off x="6705600" y="65087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6758"/>
            <a:fld id="{F3C03C5D-6A7C-2442-8685-B16D7D0DC519}" type="slidenum">
              <a:rPr lang="en-US" smtClean="0">
                <a:solidFill>
                  <a:prstClr val="black">
                    <a:tint val="75000"/>
                  </a:prstClr>
                </a:solidFill>
              </a:rPr>
              <a:pPr defTabSz="456758"/>
              <a:t>26</a:t>
            </a:fld>
            <a:endParaRPr lang="en-US" dirty="0">
              <a:solidFill>
                <a:prstClr val="black">
                  <a:tint val="75000"/>
                </a:prstClr>
              </a:solidFill>
            </a:endParaRPr>
          </a:p>
        </p:txBody>
      </p:sp>
    </p:spTree>
    <p:extLst>
      <p:ext uri="{BB962C8B-B14F-4D97-AF65-F5344CB8AC3E}">
        <p14:creationId xmlns:p14="http://schemas.microsoft.com/office/powerpoint/2010/main" val="6281260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6758" fontAlgn="auto">
              <a:spcBef>
                <a:spcPts val="0"/>
              </a:spcBef>
              <a:spcAft>
                <a:spcPts val="0"/>
              </a:spcAft>
            </a:pPr>
            <a:fld id="{F3C03C5D-6A7C-2442-8685-B16D7D0DC519}" type="slidenum">
              <a:rPr lang="en-US" smtClean="0">
                <a:solidFill>
                  <a:prstClr val="black">
                    <a:tint val="75000"/>
                  </a:prstClr>
                </a:solidFill>
              </a:rPr>
              <a:pPr defTabSz="456758" fontAlgn="auto">
                <a:spcBef>
                  <a:spcPts val="0"/>
                </a:spcBef>
                <a:spcAft>
                  <a:spcPts val="0"/>
                </a:spcAft>
              </a:pPr>
              <a:t>27</a:t>
            </a:fld>
            <a:endParaRPr lang="en-US" dirty="0">
              <a:solidFill>
                <a:prstClr val="black">
                  <a:tint val="75000"/>
                </a:prstClr>
              </a:solidFill>
            </a:endParaRPr>
          </a:p>
        </p:txBody>
      </p:sp>
      <p:sp>
        <p:nvSpPr>
          <p:cNvPr id="6" name="Rectangle 5"/>
          <p:cNvSpPr/>
          <p:nvPr/>
        </p:nvSpPr>
        <p:spPr>
          <a:xfrm>
            <a:off x="1295400" y="1447800"/>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entury Gothic" panose="020B0502020202020204" pitchFamily="34" charset="0"/>
              </a:rPr>
              <a:t>Plows</a:t>
            </a:r>
          </a:p>
          <a:p>
            <a:pPr algn="ctr"/>
            <a:r>
              <a:rPr lang="en-US" sz="2400" dirty="0" smtClean="0">
                <a:latin typeface="Century Gothic" panose="020B0502020202020204" pitchFamily="34" charset="0"/>
              </a:rPr>
              <a:t>Sanders</a:t>
            </a:r>
          </a:p>
          <a:p>
            <a:pPr algn="ctr"/>
            <a:r>
              <a:rPr lang="en-US" sz="2400" dirty="0" smtClean="0">
                <a:latin typeface="Century Gothic" panose="020B0502020202020204" pitchFamily="34" charset="0"/>
              </a:rPr>
              <a:t>Blowers</a:t>
            </a:r>
          </a:p>
          <a:p>
            <a:pPr algn="ctr"/>
            <a:r>
              <a:rPr lang="en-US" sz="2800" b="1" dirty="0" smtClean="0">
                <a:latin typeface="Century Gothic" panose="020B0502020202020204" pitchFamily="34" charset="0"/>
              </a:rPr>
              <a:t>Salt trucks</a:t>
            </a:r>
            <a:r>
              <a:rPr lang="en-US" sz="2800" b="1" dirty="0" smtClean="0">
                <a:latin typeface="Arial"/>
                <a:cs typeface="Arial"/>
              </a:rPr>
              <a:t>*</a:t>
            </a:r>
            <a:endParaRPr lang="en-US" sz="2800" b="1" dirty="0">
              <a:latin typeface="Century Gothic" panose="020B0502020202020204" pitchFamily="34" charset="0"/>
            </a:endParaRPr>
          </a:p>
        </p:txBody>
      </p:sp>
      <p:sp>
        <p:nvSpPr>
          <p:cNvPr id="7" name="Rectangle 6"/>
          <p:cNvSpPr/>
          <p:nvPr/>
        </p:nvSpPr>
        <p:spPr>
          <a:xfrm>
            <a:off x="3657600" y="1444336"/>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entury Gothic" panose="020B0502020202020204" pitchFamily="34" charset="0"/>
              </a:rPr>
              <a:t>Sanding rock</a:t>
            </a:r>
          </a:p>
          <a:p>
            <a:pPr algn="ctr"/>
            <a:r>
              <a:rPr lang="en-US" sz="2400" dirty="0" smtClean="0">
                <a:latin typeface="Century Gothic" panose="020B0502020202020204" pitchFamily="34" charset="0"/>
              </a:rPr>
              <a:t>Liquid deicer</a:t>
            </a:r>
          </a:p>
          <a:p>
            <a:pPr algn="ctr"/>
            <a:r>
              <a:rPr lang="en-US" sz="2000" dirty="0" smtClean="0">
                <a:latin typeface="Century Gothic" panose="020B0502020202020204" pitchFamily="34" charset="0"/>
              </a:rPr>
              <a:t>—mag chloride</a:t>
            </a:r>
          </a:p>
          <a:p>
            <a:pPr algn="ctr"/>
            <a:r>
              <a:rPr lang="en-US" sz="2800" b="1" dirty="0">
                <a:latin typeface="Century Gothic" panose="020B0502020202020204" pitchFamily="34" charset="0"/>
              </a:rPr>
              <a:t>Solid </a:t>
            </a:r>
            <a:r>
              <a:rPr lang="en-US" sz="2800" b="1" dirty="0" smtClean="0">
                <a:latin typeface="Century Gothic" panose="020B0502020202020204" pitchFamily="34" charset="0"/>
              </a:rPr>
              <a:t>salt</a:t>
            </a:r>
            <a:r>
              <a:rPr lang="en-US" sz="2800" b="1" dirty="0" smtClean="0">
                <a:latin typeface="Arial"/>
                <a:cs typeface="Arial"/>
              </a:rPr>
              <a:t>*</a:t>
            </a:r>
            <a:endParaRPr lang="en-US" sz="2800" b="1" dirty="0">
              <a:latin typeface="Century Gothic" panose="020B0502020202020204" pitchFamily="34" charset="0"/>
            </a:endParaRPr>
          </a:p>
        </p:txBody>
      </p:sp>
      <p:sp>
        <p:nvSpPr>
          <p:cNvPr id="8" name="Rectangle 7"/>
          <p:cNvSpPr/>
          <p:nvPr/>
        </p:nvSpPr>
        <p:spPr>
          <a:xfrm>
            <a:off x="6019800" y="1444336"/>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entury Gothic" panose="020B0502020202020204" pitchFamily="34" charset="0"/>
              </a:rPr>
              <a:t>Chains</a:t>
            </a:r>
          </a:p>
          <a:p>
            <a:pPr algn="ctr"/>
            <a:r>
              <a:rPr lang="en-US" sz="2400" dirty="0" smtClean="0">
                <a:latin typeface="Century Gothic" panose="020B0502020202020204" pitchFamily="34" charset="0"/>
              </a:rPr>
              <a:t>Traction tires</a:t>
            </a:r>
            <a:endParaRPr lang="en-US" sz="2400" dirty="0">
              <a:latin typeface="Century Gothic" panose="020B0502020202020204" pitchFamily="34" charset="0"/>
            </a:endParaRPr>
          </a:p>
        </p:txBody>
      </p:sp>
      <p:sp>
        <p:nvSpPr>
          <p:cNvPr id="2" name="Picture Placeholder 1"/>
          <p:cNvSpPr>
            <a:spLocks noGrp="1"/>
          </p:cNvSpPr>
          <p:nvPr>
            <p:ph type="pic" sz="quarter" idx="15"/>
          </p:nvPr>
        </p:nvSpPr>
        <p:spPr/>
      </p:sp>
      <p:sp>
        <p:nvSpPr>
          <p:cNvPr id="16" name="Title 3"/>
          <p:cNvSpPr txBox="1">
            <a:spLocks/>
          </p:cNvSpPr>
          <p:nvPr/>
        </p:nvSpPr>
        <p:spPr>
          <a:xfrm>
            <a:off x="-25454" y="0"/>
            <a:ext cx="9169454" cy="840533"/>
          </a:xfrm>
          <a:prstGeom prst="rect">
            <a:avLst/>
          </a:prstGeom>
          <a:solidFill>
            <a:schemeClr val="bg1">
              <a:alpha val="50000"/>
            </a:schemeClr>
          </a:solidFill>
        </p:spPr>
        <p:txBody>
          <a:bodyPr anchor="ctr"/>
          <a:lstStyle>
            <a:lvl1pPr algn="l" rtl="0" eaLnBrk="0" fontAlgn="base" hangingPunct="0">
              <a:spcBef>
                <a:spcPct val="0"/>
              </a:spcBef>
              <a:spcAft>
                <a:spcPct val="0"/>
              </a:spcAft>
              <a:defRPr lang="en-US" sz="2800" b="1" i="0" kern="1200" dirty="0">
                <a:solidFill>
                  <a:schemeClr val="tx1"/>
                </a:solidFill>
                <a:effectLst/>
                <a:latin typeface="Century Gothic" panose="020B0502020202020204" pitchFamily="34" charset="0"/>
                <a:ea typeface="+mj-ea"/>
                <a:cs typeface="+mj-cs"/>
              </a:defRPr>
            </a:lvl1pPr>
            <a:lvl2pPr algn="ctr" rtl="0" eaLnBrk="0" fontAlgn="base" hangingPunct="0">
              <a:spcBef>
                <a:spcPct val="0"/>
              </a:spcBef>
              <a:spcAft>
                <a:spcPct val="0"/>
              </a:spcAft>
              <a:defRPr sz="3200" b="1" i="1">
                <a:solidFill>
                  <a:schemeClr val="tx1"/>
                </a:solidFill>
                <a:latin typeface="Georgia" pitchFamily="18" charset="0"/>
              </a:defRPr>
            </a:lvl2pPr>
            <a:lvl3pPr algn="ctr" rtl="0" eaLnBrk="0" fontAlgn="base" hangingPunct="0">
              <a:spcBef>
                <a:spcPct val="0"/>
              </a:spcBef>
              <a:spcAft>
                <a:spcPct val="0"/>
              </a:spcAft>
              <a:defRPr sz="3200" b="1" i="1">
                <a:solidFill>
                  <a:schemeClr val="tx1"/>
                </a:solidFill>
                <a:latin typeface="Georgia" pitchFamily="18" charset="0"/>
              </a:defRPr>
            </a:lvl3pPr>
            <a:lvl4pPr algn="ctr" rtl="0" eaLnBrk="0" fontAlgn="base" hangingPunct="0">
              <a:spcBef>
                <a:spcPct val="0"/>
              </a:spcBef>
              <a:spcAft>
                <a:spcPct val="0"/>
              </a:spcAft>
              <a:defRPr sz="3200" b="1" i="1">
                <a:solidFill>
                  <a:schemeClr val="tx1"/>
                </a:solidFill>
                <a:latin typeface="Georgia" pitchFamily="18" charset="0"/>
              </a:defRPr>
            </a:lvl4pPr>
            <a:lvl5pPr algn="ctr" rtl="0" eaLnBrk="0" fontAlgn="base" hangingPunct="0">
              <a:spcBef>
                <a:spcPct val="0"/>
              </a:spcBef>
              <a:spcAft>
                <a:spcPct val="0"/>
              </a:spcAft>
              <a:defRPr sz="3200" b="1" i="1">
                <a:solidFill>
                  <a:schemeClr val="tx1"/>
                </a:solidFill>
                <a:latin typeface="Georgia" pitchFamily="18" charset="0"/>
              </a:defRPr>
            </a:lvl5pPr>
            <a:lvl6pPr marL="457200" algn="ctr" rtl="0" fontAlgn="base">
              <a:spcBef>
                <a:spcPct val="0"/>
              </a:spcBef>
              <a:spcAft>
                <a:spcPct val="0"/>
              </a:spcAft>
              <a:defRPr sz="3200" b="1" i="1">
                <a:solidFill>
                  <a:schemeClr val="tx1"/>
                </a:solidFill>
                <a:latin typeface="Georgia" pitchFamily="18" charset="0"/>
              </a:defRPr>
            </a:lvl6pPr>
            <a:lvl7pPr marL="914400" algn="ctr" rtl="0" fontAlgn="base">
              <a:spcBef>
                <a:spcPct val="0"/>
              </a:spcBef>
              <a:spcAft>
                <a:spcPct val="0"/>
              </a:spcAft>
              <a:defRPr sz="3200" b="1" i="1">
                <a:solidFill>
                  <a:schemeClr val="tx1"/>
                </a:solidFill>
                <a:latin typeface="Georgia" pitchFamily="18" charset="0"/>
              </a:defRPr>
            </a:lvl7pPr>
            <a:lvl8pPr marL="1371600" algn="ctr" rtl="0" fontAlgn="base">
              <a:spcBef>
                <a:spcPct val="0"/>
              </a:spcBef>
              <a:spcAft>
                <a:spcPct val="0"/>
              </a:spcAft>
              <a:defRPr sz="3200" b="1" i="1">
                <a:solidFill>
                  <a:schemeClr val="tx1"/>
                </a:solidFill>
                <a:latin typeface="Georgia" pitchFamily="18" charset="0"/>
              </a:defRPr>
            </a:lvl8pPr>
            <a:lvl9pPr marL="1828800" algn="ctr" rtl="0" fontAlgn="base">
              <a:spcBef>
                <a:spcPct val="0"/>
              </a:spcBef>
              <a:spcAft>
                <a:spcPct val="0"/>
              </a:spcAft>
              <a:defRPr sz="3200" b="1" i="1">
                <a:solidFill>
                  <a:schemeClr val="tx1"/>
                </a:solidFill>
                <a:latin typeface="Georgia" pitchFamily="18" charset="0"/>
              </a:defRPr>
            </a:lvl9pPr>
          </a:lstStyle>
          <a:p>
            <a:pPr marL="274320"/>
            <a:r>
              <a:rPr lang="en-US" dirty="0" smtClean="0"/>
              <a:t>Snow removal</a:t>
            </a:r>
            <a:r>
              <a:rPr lang="en-US" b="0" dirty="0" smtClean="0"/>
              <a:t>—</a:t>
            </a:r>
            <a:r>
              <a:rPr lang="en-US" dirty="0" smtClean="0"/>
              <a:t>now </a:t>
            </a:r>
            <a:endParaRPr lang="en-US" dirty="0" smtClean="0">
              <a:solidFill>
                <a:srgbClr val="FF0000"/>
              </a:solidFill>
            </a:endParaRPr>
          </a:p>
        </p:txBody>
      </p:sp>
      <p:pic>
        <p:nvPicPr>
          <p:cNvPr id="9" name="Picture Placeholder 3"/>
          <p:cNvPicPr>
            <a:picLocks noChangeAspect="1"/>
          </p:cNvPicPr>
          <p:nvPr/>
        </p:nvPicPr>
        <p:blipFill>
          <a:blip r:embed="rId3" cstate="print">
            <a:extLst>
              <a:ext uri="{28A0092B-C50C-407E-A947-70E740481C1C}">
                <a14:useLocalDpi xmlns:a14="http://schemas.microsoft.com/office/drawing/2010/main" val="0"/>
              </a:ext>
            </a:extLst>
          </a:blip>
          <a:srcRect t="30000" b="30000"/>
          <a:stretch>
            <a:fillRect/>
          </a:stretch>
        </p:blipFill>
        <p:spPr>
          <a:xfrm>
            <a:off x="0" y="4126149"/>
            <a:ext cx="9144000" cy="2743200"/>
          </a:xfrm>
          <a:prstGeom prst="rect">
            <a:avLst/>
          </a:prstGeom>
        </p:spPr>
      </p:pic>
      <p:sp>
        <p:nvSpPr>
          <p:cNvPr id="4" name="TextBox 3"/>
          <p:cNvSpPr txBox="1"/>
          <p:nvPr/>
        </p:nvSpPr>
        <p:spPr>
          <a:xfrm>
            <a:off x="5410200" y="762000"/>
            <a:ext cx="2819400" cy="461665"/>
          </a:xfrm>
          <a:prstGeom prst="rect">
            <a:avLst/>
          </a:prstGeom>
          <a:noFill/>
        </p:spPr>
        <p:txBody>
          <a:bodyPr wrap="square" rtlCol="0">
            <a:spAutoFit/>
          </a:bodyPr>
          <a:lstStyle/>
          <a:p>
            <a:r>
              <a:rPr lang="en-US" sz="2400" b="1" dirty="0" smtClean="0"/>
              <a:t>* </a:t>
            </a:r>
            <a:r>
              <a:rPr lang="en-US" sz="2400" b="1" i="1" dirty="0" smtClean="0"/>
              <a:t>sometimes…</a:t>
            </a:r>
            <a:endParaRPr lang="en-US" sz="2400" b="1" i="1" dirty="0"/>
          </a:p>
        </p:txBody>
      </p:sp>
      <p:sp>
        <p:nvSpPr>
          <p:cNvPr id="10" name="Slide Number Placeholder 2"/>
          <p:cNvSpPr txBox="1">
            <a:spLocks/>
          </p:cNvSpPr>
          <p:nvPr/>
        </p:nvSpPr>
        <p:spPr>
          <a:xfrm>
            <a:off x="6705600" y="65087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6758"/>
            <a:fld id="{F3C03C5D-6A7C-2442-8685-B16D7D0DC519}" type="slidenum">
              <a:rPr lang="en-US" smtClean="0">
                <a:solidFill>
                  <a:prstClr val="black">
                    <a:tint val="75000"/>
                  </a:prstClr>
                </a:solidFill>
              </a:rPr>
              <a:pPr defTabSz="456758"/>
              <a:t>27</a:t>
            </a:fld>
            <a:endParaRPr lang="en-US" dirty="0">
              <a:solidFill>
                <a:prstClr val="black">
                  <a:tint val="75000"/>
                </a:prstClr>
              </a:solidFill>
            </a:endParaRPr>
          </a:p>
        </p:txBody>
      </p:sp>
    </p:spTree>
    <p:extLst>
      <p:ext uri="{BB962C8B-B14F-4D97-AF65-F5344CB8AC3E}">
        <p14:creationId xmlns:p14="http://schemas.microsoft.com/office/powerpoint/2010/main" val="283272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470" y="304800"/>
            <a:ext cx="8875059" cy="6858000"/>
          </a:xfrm>
          <a:prstGeom prst="rect">
            <a:avLst/>
          </a:prstGeom>
        </p:spPr>
      </p:pic>
      <p:sp>
        <p:nvSpPr>
          <p:cNvPr id="21" name="Title 3"/>
          <p:cNvSpPr txBox="1">
            <a:spLocks/>
          </p:cNvSpPr>
          <p:nvPr/>
        </p:nvSpPr>
        <p:spPr>
          <a:xfrm>
            <a:off x="-25454" y="0"/>
            <a:ext cx="9169454" cy="840533"/>
          </a:xfrm>
          <a:prstGeom prst="rect">
            <a:avLst/>
          </a:prstGeom>
          <a:solidFill>
            <a:schemeClr val="bg1">
              <a:alpha val="50000"/>
            </a:schemeClr>
          </a:solidFill>
        </p:spPr>
        <p:txBody>
          <a:bodyPr anchor="ctr"/>
          <a:lstStyle>
            <a:lvl1pPr algn="l" rtl="0" eaLnBrk="0" fontAlgn="base" hangingPunct="0">
              <a:spcBef>
                <a:spcPct val="0"/>
              </a:spcBef>
              <a:spcAft>
                <a:spcPct val="0"/>
              </a:spcAft>
              <a:defRPr lang="en-US" sz="2800" b="1" i="0" kern="1200" dirty="0">
                <a:solidFill>
                  <a:schemeClr val="tx1"/>
                </a:solidFill>
                <a:effectLst/>
                <a:latin typeface="Century Gothic" panose="020B0502020202020204" pitchFamily="34" charset="0"/>
                <a:ea typeface="+mj-ea"/>
                <a:cs typeface="+mj-cs"/>
              </a:defRPr>
            </a:lvl1pPr>
            <a:lvl2pPr algn="ctr" rtl="0" eaLnBrk="0" fontAlgn="base" hangingPunct="0">
              <a:spcBef>
                <a:spcPct val="0"/>
              </a:spcBef>
              <a:spcAft>
                <a:spcPct val="0"/>
              </a:spcAft>
              <a:defRPr sz="3200" b="1" i="1">
                <a:solidFill>
                  <a:schemeClr val="tx1"/>
                </a:solidFill>
                <a:latin typeface="Georgia" pitchFamily="18" charset="0"/>
              </a:defRPr>
            </a:lvl2pPr>
            <a:lvl3pPr algn="ctr" rtl="0" eaLnBrk="0" fontAlgn="base" hangingPunct="0">
              <a:spcBef>
                <a:spcPct val="0"/>
              </a:spcBef>
              <a:spcAft>
                <a:spcPct val="0"/>
              </a:spcAft>
              <a:defRPr sz="3200" b="1" i="1">
                <a:solidFill>
                  <a:schemeClr val="tx1"/>
                </a:solidFill>
                <a:latin typeface="Georgia" pitchFamily="18" charset="0"/>
              </a:defRPr>
            </a:lvl3pPr>
            <a:lvl4pPr algn="ctr" rtl="0" eaLnBrk="0" fontAlgn="base" hangingPunct="0">
              <a:spcBef>
                <a:spcPct val="0"/>
              </a:spcBef>
              <a:spcAft>
                <a:spcPct val="0"/>
              </a:spcAft>
              <a:defRPr sz="3200" b="1" i="1">
                <a:solidFill>
                  <a:schemeClr val="tx1"/>
                </a:solidFill>
                <a:latin typeface="Georgia" pitchFamily="18" charset="0"/>
              </a:defRPr>
            </a:lvl4pPr>
            <a:lvl5pPr algn="ctr" rtl="0" eaLnBrk="0" fontAlgn="base" hangingPunct="0">
              <a:spcBef>
                <a:spcPct val="0"/>
              </a:spcBef>
              <a:spcAft>
                <a:spcPct val="0"/>
              </a:spcAft>
              <a:defRPr sz="3200" b="1" i="1">
                <a:solidFill>
                  <a:schemeClr val="tx1"/>
                </a:solidFill>
                <a:latin typeface="Georgia" pitchFamily="18" charset="0"/>
              </a:defRPr>
            </a:lvl5pPr>
            <a:lvl6pPr marL="457200" algn="ctr" rtl="0" fontAlgn="base">
              <a:spcBef>
                <a:spcPct val="0"/>
              </a:spcBef>
              <a:spcAft>
                <a:spcPct val="0"/>
              </a:spcAft>
              <a:defRPr sz="3200" b="1" i="1">
                <a:solidFill>
                  <a:schemeClr val="tx1"/>
                </a:solidFill>
                <a:latin typeface="Georgia" pitchFamily="18" charset="0"/>
              </a:defRPr>
            </a:lvl6pPr>
            <a:lvl7pPr marL="914400" algn="ctr" rtl="0" fontAlgn="base">
              <a:spcBef>
                <a:spcPct val="0"/>
              </a:spcBef>
              <a:spcAft>
                <a:spcPct val="0"/>
              </a:spcAft>
              <a:defRPr sz="3200" b="1" i="1">
                <a:solidFill>
                  <a:schemeClr val="tx1"/>
                </a:solidFill>
                <a:latin typeface="Georgia" pitchFamily="18" charset="0"/>
              </a:defRPr>
            </a:lvl7pPr>
            <a:lvl8pPr marL="1371600" algn="ctr" rtl="0" fontAlgn="base">
              <a:spcBef>
                <a:spcPct val="0"/>
              </a:spcBef>
              <a:spcAft>
                <a:spcPct val="0"/>
              </a:spcAft>
              <a:defRPr sz="3200" b="1" i="1">
                <a:solidFill>
                  <a:schemeClr val="tx1"/>
                </a:solidFill>
                <a:latin typeface="Georgia" pitchFamily="18" charset="0"/>
              </a:defRPr>
            </a:lvl8pPr>
            <a:lvl9pPr marL="1828800" algn="ctr" rtl="0" fontAlgn="base">
              <a:spcBef>
                <a:spcPct val="0"/>
              </a:spcBef>
              <a:spcAft>
                <a:spcPct val="0"/>
              </a:spcAft>
              <a:defRPr sz="3200" b="1" i="1">
                <a:solidFill>
                  <a:schemeClr val="tx1"/>
                </a:solidFill>
                <a:latin typeface="Georgia" pitchFamily="18" charset="0"/>
              </a:defRPr>
            </a:lvl9pPr>
          </a:lstStyle>
          <a:p>
            <a:pPr marL="274320"/>
            <a:r>
              <a:rPr lang="en-US" dirty="0" smtClean="0"/>
              <a:t>Salt pilot: 5 winters, 2011/12 - 2016/17</a:t>
            </a:r>
            <a:endParaRPr lang="en-US" dirty="0" smtClean="0">
              <a:solidFill>
                <a:srgbClr val="FF0000"/>
              </a:solidFill>
            </a:endParaRPr>
          </a:p>
        </p:txBody>
      </p:sp>
      <p:sp>
        <p:nvSpPr>
          <p:cNvPr id="3" name="Oval 2"/>
          <p:cNvSpPr/>
          <p:nvPr/>
        </p:nvSpPr>
        <p:spPr>
          <a:xfrm>
            <a:off x="2209800" y="6096000"/>
            <a:ext cx="914400" cy="8382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2"/>
          <p:cNvSpPr>
            <a:spLocks noGrp="1"/>
          </p:cNvSpPr>
          <p:nvPr>
            <p:ph type="sldNum" sz="quarter" idx="10"/>
          </p:nvPr>
        </p:nvSpPr>
        <p:spPr>
          <a:xfrm>
            <a:off x="6553200" y="6356350"/>
            <a:ext cx="2133600" cy="365125"/>
          </a:xfrm>
        </p:spPr>
        <p:txBody>
          <a:bodyPr/>
          <a:lstStyle/>
          <a:p>
            <a:pPr algn="r" defTabSz="456758" fontAlgn="auto">
              <a:spcBef>
                <a:spcPts val="0"/>
              </a:spcBef>
              <a:spcAft>
                <a:spcPts val="0"/>
              </a:spcAft>
            </a:pPr>
            <a:fld id="{F3C03C5D-6A7C-2442-8685-B16D7D0DC519}" type="slidenum">
              <a:rPr lang="en-US" smtClean="0">
                <a:solidFill>
                  <a:prstClr val="black">
                    <a:tint val="75000"/>
                  </a:prstClr>
                </a:solidFill>
              </a:rPr>
              <a:pPr algn="r" defTabSz="456758" fontAlgn="auto">
                <a:spcBef>
                  <a:spcPts val="0"/>
                </a:spcBef>
                <a:spcAft>
                  <a:spcPts val="0"/>
                </a:spcAft>
              </a:pPr>
              <a:t>28</a:t>
            </a:fld>
            <a:endParaRPr lang="en-US" dirty="0">
              <a:solidFill>
                <a:prstClr val="black">
                  <a:tint val="75000"/>
                </a:prstClr>
              </a:solidFill>
            </a:endParaRPr>
          </a:p>
        </p:txBody>
      </p:sp>
    </p:spTree>
    <p:extLst>
      <p:ext uri="{BB962C8B-B14F-4D97-AF65-F5344CB8AC3E}">
        <p14:creationId xmlns:p14="http://schemas.microsoft.com/office/powerpoint/2010/main" val="212727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6758" fontAlgn="auto">
              <a:spcBef>
                <a:spcPts val="0"/>
              </a:spcBef>
              <a:spcAft>
                <a:spcPts val="0"/>
              </a:spcAft>
            </a:pPr>
            <a:fld id="{F3C03C5D-6A7C-2442-8685-B16D7D0DC519}" type="slidenum">
              <a:rPr lang="en-US" smtClean="0">
                <a:solidFill>
                  <a:prstClr val="black">
                    <a:tint val="75000"/>
                  </a:prstClr>
                </a:solidFill>
              </a:rPr>
              <a:pPr defTabSz="456758" fontAlgn="auto">
                <a:spcBef>
                  <a:spcPts val="0"/>
                </a:spcBef>
                <a:spcAft>
                  <a:spcPts val="0"/>
                </a:spcAft>
              </a:pPr>
              <a:t>29</a:t>
            </a:fld>
            <a:endParaRPr lang="en-US" dirty="0">
              <a:solidFill>
                <a:prstClr val="black">
                  <a:tint val="75000"/>
                </a:prstClr>
              </a:solidFill>
            </a:endParaRPr>
          </a:p>
        </p:txBody>
      </p:sp>
      <p:sp>
        <p:nvSpPr>
          <p:cNvPr id="6" name="Rectangle 5"/>
          <p:cNvSpPr/>
          <p:nvPr/>
        </p:nvSpPr>
        <p:spPr>
          <a:xfrm>
            <a:off x="1295400" y="1447800"/>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entury Gothic" panose="020B0502020202020204" pitchFamily="34" charset="0"/>
              </a:rPr>
              <a:t>Match other states’ road conditions</a:t>
            </a:r>
          </a:p>
          <a:p>
            <a:pPr algn="ctr"/>
            <a:endParaRPr lang="en-US" sz="2400" dirty="0">
              <a:latin typeface="Century Gothic" panose="020B0502020202020204" pitchFamily="34" charset="0"/>
            </a:endParaRPr>
          </a:p>
          <a:p>
            <a:pPr algn="ctr"/>
            <a:r>
              <a:rPr lang="en-US" sz="2400" dirty="0" smtClean="0">
                <a:latin typeface="Century Gothic" panose="020B0502020202020204" pitchFamily="34" charset="0"/>
              </a:rPr>
              <a:t>Minimize use</a:t>
            </a:r>
            <a:endParaRPr lang="en-US" sz="2400" dirty="0">
              <a:latin typeface="Century Gothic" panose="020B0502020202020204" pitchFamily="34" charset="0"/>
            </a:endParaRPr>
          </a:p>
        </p:txBody>
      </p:sp>
      <p:sp>
        <p:nvSpPr>
          <p:cNvPr id="7" name="Rectangle 6"/>
          <p:cNvSpPr/>
          <p:nvPr/>
        </p:nvSpPr>
        <p:spPr>
          <a:xfrm>
            <a:off x="3657600" y="1444336"/>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Century Gothic" panose="020B0502020202020204" pitchFamily="34" charset="0"/>
              </a:rPr>
              <a:t>Track </a:t>
            </a:r>
            <a:r>
              <a:rPr lang="en-US" sz="2400" dirty="0" smtClean="0">
                <a:latin typeface="Century Gothic" panose="020B0502020202020204" pitchFamily="34" charset="0"/>
              </a:rPr>
              <a:t>closures</a:t>
            </a:r>
          </a:p>
          <a:p>
            <a:pPr algn="ctr"/>
            <a:r>
              <a:rPr lang="en-US" sz="2400" dirty="0" smtClean="0">
                <a:latin typeface="Century Gothic" panose="020B0502020202020204" pitchFamily="34" charset="0"/>
              </a:rPr>
              <a:t>and </a:t>
            </a:r>
            <a:r>
              <a:rPr lang="en-US" sz="2400" dirty="0">
                <a:latin typeface="Century Gothic" panose="020B0502020202020204" pitchFamily="34" charset="0"/>
              </a:rPr>
              <a:t>crashes</a:t>
            </a:r>
          </a:p>
        </p:txBody>
      </p:sp>
      <p:sp>
        <p:nvSpPr>
          <p:cNvPr id="8" name="Rectangle 7"/>
          <p:cNvSpPr/>
          <p:nvPr/>
        </p:nvSpPr>
        <p:spPr>
          <a:xfrm>
            <a:off x="6019800" y="1444336"/>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Century Gothic" panose="020B0502020202020204" pitchFamily="34" charset="0"/>
              </a:rPr>
              <a:t>Monitor </a:t>
            </a:r>
            <a:r>
              <a:rPr lang="en-US" sz="2400" dirty="0" smtClean="0">
                <a:latin typeface="Century Gothic" panose="020B0502020202020204" pitchFamily="34" charset="0"/>
              </a:rPr>
              <a:t>infrastructure &amp; environment</a:t>
            </a:r>
            <a:endParaRPr lang="en-US" sz="2400" dirty="0">
              <a:latin typeface="Century Gothic" panose="020B0502020202020204" pitchFamily="34" charset="0"/>
            </a:endParaRPr>
          </a:p>
        </p:txBody>
      </p:sp>
      <p:sp>
        <p:nvSpPr>
          <p:cNvPr id="16" name="Title 3"/>
          <p:cNvSpPr txBox="1">
            <a:spLocks/>
          </p:cNvSpPr>
          <p:nvPr/>
        </p:nvSpPr>
        <p:spPr>
          <a:xfrm>
            <a:off x="-25454" y="0"/>
            <a:ext cx="9169454" cy="840533"/>
          </a:xfrm>
          <a:prstGeom prst="rect">
            <a:avLst/>
          </a:prstGeom>
          <a:solidFill>
            <a:schemeClr val="bg1">
              <a:alpha val="50000"/>
            </a:schemeClr>
          </a:solidFill>
        </p:spPr>
        <p:txBody>
          <a:bodyPr anchor="ctr"/>
          <a:lstStyle>
            <a:lvl1pPr algn="l" rtl="0" eaLnBrk="0" fontAlgn="base" hangingPunct="0">
              <a:spcBef>
                <a:spcPct val="0"/>
              </a:spcBef>
              <a:spcAft>
                <a:spcPct val="0"/>
              </a:spcAft>
              <a:defRPr lang="en-US" sz="2800" b="1" i="0" kern="1200" dirty="0">
                <a:solidFill>
                  <a:schemeClr val="tx1"/>
                </a:solidFill>
                <a:effectLst/>
                <a:latin typeface="Century Gothic" panose="020B0502020202020204" pitchFamily="34" charset="0"/>
                <a:ea typeface="+mj-ea"/>
                <a:cs typeface="+mj-cs"/>
              </a:defRPr>
            </a:lvl1pPr>
            <a:lvl2pPr algn="ctr" rtl="0" eaLnBrk="0" fontAlgn="base" hangingPunct="0">
              <a:spcBef>
                <a:spcPct val="0"/>
              </a:spcBef>
              <a:spcAft>
                <a:spcPct val="0"/>
              </a:spcAft>
              <a:defRPr sz="3200" b="1" i="1">
                <a:solidFill>
                  <a:schemeClr val="tx1"/>
                </a:solidFill>
                <a:latin typeface="Georgia" pitchFamily="18" charset="0"/>
              </a:defRPr>
            </a:lvl2pPr>
            <a:lvl3pPr algn="ctr" rtl="0" eaLnBrk="0" fontAlgn="base" hangingPunct="0">
              <a:spcBef>
                <a:spcPct val="0"/>
              </a:spcBef>
              <a:spcAft>
                <a:spcPct val="0"/>
              </a:spcAft>
              <a:defRPr sz="3200" b="1" i="1">
                <a:solidFill>
                  <a:schemeClr val="tx1"/>
                </a:solidFill>
                <a:latin typeface="Georgia" pitchFamily="18" charset="0"/>
              </a:defRPr>
            </a:lvl3pPr>
            <a:lvl4pPr algn="ctr" rtl="0" eaLnBrk="0" fontAlgn="base" hangingPunct="0">
              <a:spcBef>
                <a:spcPct val="0"/>
              </a:spcBef>
              <a:spcAft>
                <a:spcPct val="0"/>
              </a:spcAft>
              <a:defRPr sz="3200" b="1" i="1">
                <a:solidFill>
                  <a:schemeClr val="tx1"/>
                </a:solidFill>
                <a:latin typeface="Georgia" pitchFamily="18" charset="0"/>
              </a:defRPr>
            </a:lvl4pPr>
            <a:lvl5pPr algn="ctr" rtl="0" eaLnBrk="0" fontAlgn="base" hangingPunct="0">
              <a:spcBef>
                <a:spcPct val="0"/>
              </a:spcBef>
              <a:spcAft>
                <a:spcPct val="0"/>
              </a:spcAft>
              <a:defRPr sz="3200" b="1" i="1">
                <a:solidFill>
                  <a:schemeClr val="tx1"/>
                </a:solidFill>
                <a:latin typeface="Georgia" pitchFamily="18" charset="0"/>
              </a:defRPr>
            </a:lvl5pPr>
            <a:lvl6pPr marL="457200" algn="ctr" rtl="0" fontAlgn="base">
              <a:spcBef>
                <a:spcPct val="0"/>
              </a:spcBef>
              <a:spcAft>
                <a:spcPct val="0"/>
              </a:spcAft>
              <a:defRPr sz="3200" b="1" i="1">
                <a:solidFill>
                  <a:schemeClr val="tx1"/>
                </a:solidFill>
                <a:latin typeface="Georgia" pitchFamily="18" charset="0"/>
              </a:defRPr>
            </a:lvl6pPr>
            <a:lvl7pPr marL="914400" algn="ctr" rtl="0" fontAlgn="base">
              <a:spcBef>
                <a:spcPct val="0"/>
              </a:spcBef>
              <a:spcAft>
                <a:spcPct val="0"/>
              </a:spcAft>
              <a:defRPr sz="3200" b="1" i="1">
                <a:solidFill>
                  <a:schemeClr val="tx1"/>
                </a:solidFill>
                <a:latin typeface="Georgia" pitchFamily="18" charset="0"/>
              </a:defRPr>
            </a:lvl7pPr>
            <a:lvl8pPr marL="1371600" algn="ctr" rtl="0" fontAlgn="base">
              <a:spcBef>
                <a:spcPct val="0"/>
              </a:spcBef>
              <a:spcAft>
                <a:spcPct val="0"/>
              </a:spcAft>
              <a:defRPr sz="3200" b="1" i="1">
                <a:solidFill>
                  <a:schemeClr val="tx1"/>
                </a:solidFill>
                <a:latin typeface="Georgia" pitchFamily="18" charset="0"/>
              </a:defRPr>
            </a:lvl8pPr>
            <a:lvl9pPr marL="1828800" algn="ctr" rtl="0" fontAlgn="base">
              <a:spcBef>
                <a:spcPct val="0"/>
              </a:spcBef>
              <a:spcAft>
                <a:spcPct val="0"/>
              </a:spcAft>
              <a:defRPr sz="3200" b="1" i="1">
                <a:solidFill>
                  <a:schemeClr val="tx1"/>
                </a:solidFill>
                <a:latin typeface="Georgia" pitchFamily="18" charset="0"/>
              </a:defRPr>
            </a:lvl9pPr>
          </a:lstStyle>
          <a:p>
            <a:pPr marL="274320"/>
            <a:r>
              <a:rPr lang="en-US" dirty="0" smtClean="0"/>
              <a:t>Salt pilot goals</a:t>
            </a:r>
            <a:endParaRPr lang="en-US" dirty="0">
              <a:solidFill>
                <a:srgbClr val="FF0000"/>
              </a:solidFill>
            </a:endParaRPr>
          </a:p>
        </p:txBody>
      </p:sp>
      <p:pic>
        <p:nvPicPr>
          <p:cNvPr id="11" name="Picture 7" descr="Image result for pavement temperature sensor CCO">
            <a:hlinkClick r:id="rId3"/>
          </p:cNvPr>
          <p:cNvPicPr>
            <a:picLocks noGrp="1" noChangeAspect="1" noChangeArrowheads="1"/>
          </p:cNvPicPr>
          <p:nvPr>
            <p:ph type="pic" sz="quarter" idx="4294967295"/>
          </p:nvPr>
        </p:nvPicPr>
        <p:blipFill>
          <a:blip r:embed="rId4">
            <a:extLst>
              <a:ext uri="{28A0092B-C50C-407E-A947-70E740481C1C}">
                <a14:useLocalDpi xmlns:a14="http://schemas.microsoft.com/office/drawing/2010/main" val="0"/>
              </a:ext>
            </a:extLst>
          </a:blip>
          <a:srcRect t="12130" b="12130"/>
          <a:stretch>
            <a:fillRect/>
          </a:stretch>
        </p:blipFill>
        <p:spPr bwMode="auto">
          <a:xfrm>
            <a:off x="1247274" y="3846454"/>
            <a:ext cx="2357438"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Image result for winter hihgway congestion CCO">
            <a:hlinkClick r:id="rId5"/>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9" r="31627"/>
          <a:stretch/>
        </p:blipFill>
        <p:spPr bwMode="auto">
          <a:xfrm>
            <a:off x="3631156" y="3846454"/>
            <a:ext cx="219456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Share\Bridge Chloride Sampling\DSC01592.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7658" r="1750"/>
          <a:stretch/>
        </p:blipFill>
        <p:spPr bwMode="auto">
          <a:xfrm>
            <a:off x="6035040" y="3846454"/>
            <a:ext cx="219456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9168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6758" fontAlgn="auto">
              <a:spcBef>
                <a:spcPts val="0"/>
              </a:spcBef>
              <a:spcAft>
                <a:spcPts val="0"/>
              </a:spcAft>
            </a:pPr>
            <a:fld id="{F3C03C5D-6A7C-2442-8685-B16D7D0DC519}" type="slidenum">
              <a:rPr lang="en-US" smtClean="0">
                <a:solidFill>
                  <a:prstClr val="black">
                    <a:tint val="75000"/>
                  </a:prstClr>
                </a:solidFill>
              </a:rPr>
              <a:pPr defTabSz="456758" fontAlgn="auto">
                <a:spcBef>
                  <a:spcPts val="0"/>
                </a:spcBef>
                <a:spcAft>
                  <a:spcPts val="0"/>
                </a:spcAft>
              </a:pPr>
              <a:t>30</a:t>
            </a:fld>
            <a:endParaRPr lang="en-US" dirty="0">
              <a:solidFill>
                <a:prstClr val="black">
                  <a:tint val="75000"/>
                </a:prstClr>
              </a:solidFill>
            </a:endParaRPr>
          </a:p>
        </p:txBody>
      </p:sp>
      <p:sp>
        <p:nvSpPr>
          <p:cNvPr id="6" name="Rectangle 5"/>
          <p:cNvSpPr/>
          <p:nvPr/>
        </p:nvSpPr>
        <p:spPr>
          <a:xfrm>
            <a:off x="1295400" y="1447800"/>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entury Gothic" panose="020B0502020202020204" pitchFamily="34" charset="0"/>
              </a:rPr>
              <a:t>Crashes</a:t>
            </a:r>
          </a:p>
          <a:p>
            <a:pPr algn="ctr"/>
            <a:endParaRPr lang="en-US" sz="100" dirty="0" smtClean="0">
              <a:latin typeface="Century Gothic" panose="020B0502020202020204" pitchFamily="34" charset="0"/>
            </a:endParaRPr>
          </a:p>
          <a:p>
            <a:pPr algn="ctr"/>
            <a:r>
              <a:rPr lang="en-US" sz="2800" dirty="0" smtClean="0">
                <a:latin typeface="Century Gothic" panose="020B0502020202020204" pitchFamily="34" charset="0"/>
              </a:rPr>
              <a:t>DOWN </a:t>
            </a:r>
            <a:r>
              <a:rPr lang="en-US" sz="3600" dirty="0" smtClean="0">
                <a:latin typeface="Century Gothic" panose="020B0502020202020204" pitchFamily="34" charset="0"/>
              </a:rPr>
              <a:t>27%</a:t>
            </a:r>
            <a:endParaRPr lang="en-US" sz="2800" dirty="0">
              <a:latin typeface="Century Gothic" panose="020B0502020202020204" pitchFamily="34" charset="0"/>
            </a:endParaRPr>
          </a:p>
        </p:txBody>
      </p:sp>
      <p:sp>
        <p:nvSpPr>
          <p:cNvPr id="7" name="Rectangle 6"/>
          <p:cNvSpPr/>
          <p:nvPr/>
        </p:nvSpPr>
        <p:spPr>
          <a:xfrm>
            <a:off x="3657600" y="1444336"/>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entury Gothic" panose="020B0502020202020204" pitchFamily="34" charset="0"/>
              </a:rPr>
              <a:t>Holds</a:t>
            </a:r>
            <a:r>
              <a:rPr lang="en-US" sz="2400" dirty="0">
                <a:latin typeface="Century Gothic" panose="020B0502020202020204" pitchFamily="34" charset="0"/>
              </a:rPr>
              <a:t>/ closures</a:t>
            </a:r>
          </a:p>
          <a:p>
            <a:pPr algn="ctr"/>
            <a:r>
              <a:rPr lang="en-US" sz="2800" dirty="0" smtClean="0">
                <a:latin typeface="Century Gothic" panose="020B0502020202020204" pitchFamily="34" charset="0"/>
              </a:rPr>
              <a:t>DOWN </a:t>
            </a:r>
            <a:r>
              <a:rPr lang="en-US" sz="3600" dirty="0" smtClean="0">
                <a:latin typeface="Century Gothic" panose="020B0502020202020204" pitchFamily="34" charset="0"/>
              </a:rPr>
              <a:t>75%</a:t>
            </a:r>
            <a:endParaRPr lang="en-US" sz="2800" dirty="0" smtClean="0">
              <a:latin typeface="Century Gothic" panose="020B0502020202020204" pitchFamily="34" charset="0"/>
            </a:endParaRPr>
          </a:p>
          <a:p>
            <a:pPr algn="ctr"/>
            <a:endParaRPr lang="en-US" sz="2400" dirty="0">
              <a:latin typeface="Century Gothic" panose="020B0502020202020204" pitchFamily="34" charset="0"/>
            </a:endParaRPr>
          </a:p>
        </p:txBody>
      </p:sp>
      <p:sp>
        <p:nvSpPr>
          <p:cNvPr id="8" name="Rectangle 7"/>
          <p:cNvSpPr/>
          <p:nvPr/>
        </p:nvSpPr>
        <p:spPr>
          <a:xfrm>
            <a:off x="6019800" y="1444336"/>
            <a:ext cx="2209800" cy="220980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entury Gothic" panose="020B0502020202020204" pitchFamily="34" charset="0"/>
              </a:rPr>
              <a:t>Chain </a:t>
            </a:r>
            <a:r>
              <a:rPr lang="en-US" sz="2400" dirty="0">
                <a:latin typeface="Century Gothic" panose="020B0502020202020204" pitchFamily="34" charset="0"/>
              </a:rPr>
              <a:t>restrictions</a:t>
            </a:r>
          </a:p>
          <a:p>
            <a:pPr algn="ctr"/>
            <a:r>
              <a:rPr lang="en-US" sz="2800" dirty="0" smtClean="0">
                <a:latin typeface="Century Gothic" panose="020B0502020202020204" pitchFamily="34" charset="0"/>
              </a:rPr>
              <a:t>DOWN</a:t>
            </a:r>
            <a:r>
              <a:rPr lang="en-US" sz="2400" dirty="0" smtClean="0">
                <a:latin typeface="Century Gothic" panose="020B0502020202020204" pitchFamily="34" charset="0"/>
              </a:rPr>
              <a:t> </a:t>
            </a:r>
            <a:r>
              <a:rPr lang="en-US" sz="3600" dirty="0" smtClean="0">
                <a:latin typeface="Century Gothic" panose="020B0502020202020204" pitchFamily="34" charset="0"/>
              </a:rPr>
              <a:t>78%</a:t>
            </a:r>
            <a:endParaRPr lang="en-US" sz="2800" dirty="0" smtClean="0">
              <a:latin typeface="Century Gothic" panose="020B0502020202020204" pitchFamily="34" charset="0"/>
            </a:endParaRPr>
          </a:p>
          <a:p>
            <a:pPr algn="ctr"/>
            <a:endParaRPr lang="en-US" sz="2400" dirty="0">
              <a:latin typeface="Century Gothic" panose="020B0502020202020204" pitchFamily="34" charset="0"/>
            </a:endParaRPr>
          </a:p>
        </p:txBody>
      </p:sp>
      <p:sp>
        <p:nvSpPr>
          <p:cNvPr id="16" name="Title 3"/>
          <p:cNvSpPr txBox="1">
            <a:spLocks/>
          </p:cNvSpPr>
          <p:nvPr/>
        </p:nvSpPr>
        <p:spPr>
          <a:xfrm>
            <a:off x="-25454" y="0"/>
            <a:ext cx="9169454" cy="840533"/>
          </a:xfrm>
          <a:prstGeom prst="rect">
            <a:avLst/>
          </a:prstGeom>
          <a:solidFill>
            <a:schemeClr val="bg1">
              <a:alpha val="50000"/>
            </a:schemeClr>
          </a:solidFill>
        </p:spPr>
        <p:txBody>
          <a:bodyPr anchor="ctr"/>
          <a:lstStyle>
            <a:lvl1pPr algn="l" rtl="0" eaLnBrk="0" fontAlgn="base" hangingPunct="0">
              <a:spcBef>
                <a:spcPct val="0"/>
              </a:spcBef>
              <a:spcAft>
                <a:spcPct val="0"/>
              </a:spcAft>
              <a:defRPr lang="en-US" sz="2800" b="1" i="0" kern="1200" dirty="0">
                <a:solidFill>
                  <a:schemeClr val="tx1"/>
                </a:solidFill>
                <a:effectLst/>
                <a:latin typeface="Century Gothic" panose="020B0502020202020204" pitchFamily="34" charset="0"/>
                <a:ea typeface="+mj-ea"/>
                <a:cs typeface="+mj-cs"/>
              </a:defRPr>
            </a:lvl1pPr>
            <a:lvl2pPr algn="ctr" rtl="0" eaLnBrk="0" fontAlgn="base" hangingPunct="0">
              <a:spcBef>
                <a:spcPct val="0"/>
              </a:spcBef>
              <a:spcAft>
                <a:spcPct val="0"/>
              </a:spcAft>
              <a:defRPr sz="3200" b="1" i="1">
                <a:solidFill>
                  <a:schemeClr val="tx1"/>
                </a:solidFill>
                <a:latin typeface="Georgia" pitchFamily="18" charset="0"/>
              </a:defRPr>
            </a:lvl2pPr>
            <a:lvl3pPr algn="ctr" rtl="0" eaLnBrk="0" fontAlgn="base" hangingPunct="0">
              <a:spcBef>
                <a:spcPct val="0"/>
              </a:spcBef>
              <a:spcAft>
                <a:spcPct val="0"/>
              </a:spcAft>
              <a:defRPr sz="3200" b="1" i="1">
                <a:solidFill>
                  <a:schemeClr val="tx1"/>
                </a:solidFill>
                <a:latin typeface="Georgia" pitchFamily="18" charset="0"/>
              </a:defRPr>
            </a:lvl3pPr>
            <a:lvl4pPr algn="ctr" rtl="0" eaLnBrk="0" fontAlgn="base" hangingPunct="0">
              <a:spcBef>
                <a:spcPct val="0"/>
              </a:spcBef>
              <a:spcAft>
                <a:spcPct val="0"/>
              </a:spcAft>
              <a:defRPr sz="3200" b="1" i="1">
                <a:solidFill>
                  <a:schemeClr val="tx1"/>
                </a:solidFill>
                <a:latin typeface="Georgia" pitchFamily="18" charset="0"/>
              </a:defRPr>
            </a:lvl4pPr>
            <a:lvl5pPr algn="ctr" rtl="0" eaLnBrk="0" fontAlgn="base" hangingPunct="0">
              <a:spcBef>
                <a:spcPct val="0"/>
              </a:spcBef>
              <a:spcAft>
                <a:spcPct val="0"/>
              </a:spcAft>
              <a:defRPr sz="3200" b="1" i="1">
                <a:solidFill>
                  <a:schemeClr val="tx1"/>
                </a:solidFill>
                <a:latin typeface="Georgia" pitchFamily="18" charset="0"/>
              </a:defRPr>
            </a:lvl5pPr>
            <a:lvl6pPr marL="457200" algn="ctr" rtl="0" fontAlgn="base">
              <a:spcBef>
                <a:spcPct val="0"/>
              </a:spcBef>
              <a:spcAft>
                <a:spcPct val="0"/>
              </a:spcAft>
              <a:defRPr sz="3200" b="1" i="1">
                <a:solidFill>
                  <a:schemeClr val="tx1"/>
                </a:solidFill>
                <a:latin typeface="Georgia" pitchFamily="18" charset="0"/>
              </a:defRPr>
            </a:lvl6pPr>
            <a:lvl7pPr marL="914400" algn="ctr" rtl="0" fontAlgn="base">
              <a:spcBef>
                <a:spcPct val="0"/>
              </a:spcBef>
              <a:spcAft>
                <a:spcPct val="0"/>
              </a:spcAft>
              <a:defRPr sz="3200" b="1" i="1">
                <a:solidFill>
                  <a:schemeClr val="tx1"/>
                </a:solidFill>
                <a:latin typeface="Georgia" pitchFamily="18" charset="0"/>
              </a:defRPr>
            </a:lvl7pPr>
            <a:lvl8pPr marL="1371600" algn="ctr" rtl="0" fontAlgn="base">
              <a:spcBef>
                <a:spcPct val="0"/>
              </a:spcBef>
              <a:spcAft>
                <a:spcPct val="0"/>
              </a:spcAft>
              <a:defRPr sz="3200" b="1" i="1">
                <a:solidFill>
                  <a:schemeClr val="tx1"/>
                </a:solidFill>
                <a:latin typeface="Georgia" pitchFamily="18" charset="0"/>
              </a:defRPr>
            </a:lvl8pPr>
            <a:lvl9pPr marL="1828800" algn="ctr" rtl="0" fontAlgn="base">
              <a:spcBef>
                <a:spcPct val="0"/>
              </a:spcBef>
              <a:spcAft>
                <a:spcPct val="0"/>
              </a:spcAft>
              <a:defRPr sz="3200" b="1" i="1">
                <a:solidFill>
                  <a:schemeClr val="tx1"/>
                </a:solidFill>
                <a:latin typeface="Georgia" pitchFamily="18" charset="0"/>
              </a:defRPr>
            </a:lvl9pPr>
          </a:lstStyle>
          <a:p>
            <a:pPr marL="274320"/>
            <a:r>
              <a:rPr lang="en-US" dirty="0"/>
              <a:t>Results </a:t>
            </a:r>
            <a:r>
              <a:rPr lang="en-US" dirty="0" smtClean="0"/>
              <a:t>on I-5 through 2015/16</a:t>
            </a:r>
            <a:endParaRPr lang="en-US" dirty="0">
              <a:solidFill>
                <a:srgbClr val="FF0000"/>
              </a:solidFill>
            </a:endParaRPr>
          </a:p>
        </p:txBody>
      </p:sp>
      <p:pic>
        <p:nvPicPr>
          <p:cNvPr id="10" name="Picture 9" descr="Image result for winter crashes oregon CCO">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8431" r="7692" b="1092"/>
          <a:stretch/>
        </p:blipFill>
        <p:spPr bwMode="auto">
          <a:xfrm>
            <a:off x="1303422" y="3810001"/>
            <a:ext cx="2194560" cy="173736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C:\Users\hwye88q\AppData\Local\Microsoft\Windows\Temporary Internet Files\Content.Outlook\12B115ES\IMG-20130219-00439 (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7692"/>
          <a:stretch/>
        </p:blipFill>
        <p:spPr bwMode="auto">
          <a:xfrm>
            <a:off x="3688882" y="3810000"/>
            <a:ext cx="2194560" cy="178308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7"/>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 r="7692"/>
          <a:stretch/>
        </p:blipFill>
        <p:spPr bwMode="auto">
          <a:xfrm>
            <a:off x="6035040" y="3812145"/>
            <a:ext cx="2194560" cy="17809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40603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a:xfrm>
            <a:off x="609600" y="2514600"/>
            <a:ext cx="2514600" cy="2209800"/>
          </a:xfrm>
          <a:solidFill>
            <a:schemeClr val="accent1">
              <a:lumMod val="75000"/>
            </a:schemeClr>
          </a:solidFill>
        </p:spPr>
        <p:txBody>
          <a:bodyPr anchor="ctr"/>
          <a:lstStyle/>
          <a:p>
            <a:r>
              <a:rPr lang="en-US" dirty="0" smtClean="0">
                <a:latin typeface="Century Gothic" panose="020B0502020202020204" pitchFamily="34" charset="0"/>
              </a:rPr>
              <a:t>No impact to vegetation</a:t>
            </a:r>
            <a:endParaRPr lang="en-US" dirty="0">
              <a:latin typeface="Century Gothic" panose="020B0502020202020204" pitchFamily="34" charset="0"/>
            </a:endParaRPr>
          </a:p>
        </p:txBody>
      </p:sp>
      <p:sp>
        <p:nvSpPr>
          <p:cNvPr id="3" name="Text Placeholder 2"/>
          <p:cNvSpPr>
            <a:spLocks noGrp="1"/>
          </p:cNvSpPr>
          <p:nvPr>
            <p:ph type="body" sz="quarter" idx="16"/>
          </p:nvPr>
        </p:nvSpPr>
        <p:spPr>
          <a:xfrm>
            <a:off x="3429000" y="2514600"/>
            <a:ext cx="2514600" cy="2209800"/>
          </a:xfrm>
          <a:solidFill>
            <a:schemeClr val="accent1"/>
          </a:solidFill>
        </p:spPr>
        <p:txBody>
          <a:bodyPr anchor="ctr"/>
          <a:lstStyle/>
          <a:p>
            <a:r>
              <a:rPr lang="en-US" dirty="0" smtClean="0">
                <a:latin typeface="Century Gothic" panose="020B0502020202020204" pitchFamily="34" charset="0"/>
              </a:rPr>
              <a:t>Elevated chloride levels in one stream</a:t>
            </a:r>
            <a:endParaRPr lang="en-US" dirty="0">
              <a:latin typeface="Century Gothic" panose="020B0502020202020204" pitchFamily="34" charset="0"/>
            </a:endParaRPr>
          </a:p>
        </p:txBody>
      </p:sp>
      <p:sp>
        <p:nvSpPr>
          <p:cNvPr id="4" name="Text Placeholder 3"/>
          <p:cNvSpPr>
            <a:spLocks noGrp="1"/>
          </p:cNvSpPr>
          <p:nvPr>
            <p:ph type="body" sz="quarter" idx="17"/>
          </p:nvPr>
        </p:nvSpPr>
        <p:spPr>
          <a:xfrm>
            <a:off x="6324600" y="2514600"/>
            <a:ext cx="2514600" cy="2209800"/>
          </a:xfrm>
          <a:solidFill>
            <a:schemeClr val="accent1">
              <a:lumMod val="60000"/>
              <a:lumOff val="40000"/>
            </a:schemeClr>
          </a:solidFill>
        </p:spPr>
        <p:txBody>
          <a:bodyPr anchor="ctr"/>
          <a:lstStyle/>
          <a:p>
            <a:r>
              <a:rPr lang="en-US" dirty="0" smtClean="0">
                <a:latin typeface="Century Gothic" panose="020B0502020202020204" pitchFamily="34" charset="0"/>
              </a:rPr>
              <a:t>No observed impacts to roads and bridges</a:t>
            </a:r>
            <a:endParaRPr lang="en-US" dirty="0">
              <a:latin typeface="Century Gothic" panose="020B0502020202020204" pitchFamily="34" charset="0"/>
            </a:endParaRPr>
          </a:p>
        </p:txBody>
      </p:sp>
      <p:sp>
        <p:nvSpPr>
          <p:cNvPr id="5" name="Slide Number Placeholder 4"/>
          <p:cNvSpPr>
            <a:spLocks noGrp="1"/>
          </p:cNvSpPr>
          <p:nvPr>
            <p:ph type="sldNum" sz="quarter" idx="4"/>
          </p:nvPr>
        </p:nvSpPr>
        <p:spPr/>
        <p:txBody>
          <a:bodyPr/>
          <a:lstStyle/>
          <a:p>
            <a:fld id="{E910D792-C0AE-4E50-A4F2-E451F87C23D1}" type="slidenum">
              <a:rPr lang="en-US" smtClean="0"/>
              <a:t>31</a:t>
            </a:fld>
            <a:endParaRPr lang="en-US"/>
          </a:p>
        </p:txBody>
      </p:sp>
      <p:sp>
        <p:nvSpPr>
          <p:cNvPr id="6" name="Title 3"/>
          <p:cNvSpPr txBox="1">
            <a:spLocks/>
          </p:cNvSpPr>
          <p:nvPr/>
        </p:nvSpPr>
        <p:spPr>
          <a:xfrm>
            <a:off x="-25454" y="0"/>
            <a:ext cx="9169454" cy="840533"/>
          </a:xfrm>
          <a:prstGeom prst="rect">
            <a:avLst/>
          </a:prstGeom>
          <a:solidFill>
            <a:schemeClr val="bg1">
              <a:alpha val="50000"/>
            </a:schemeClr>
          </a:solidFill>
        </p:spPr>
        <p:txBody>
          <a:bodyPr anchor="ctr"/>
          <a:lstStyle>
            <a:lvl1pPr algn="l" rtl="0" eaLnBrk="0" fontAlgn="base" hangingPunct="0">
              <a:spcBef>
                <a:spcPct val="0"/>
              </a:spcBef>
              <a:spcAft>
                <a:spcPct val="0"/>
              </a:spcAft>
              <a:defRPr lang="en-US" sz="2800" b="1" i="0" kern="1200" dirty="0">
                <a:solidFill>
                  <a:schemeClr val="tx1"/>
                </a:solidFill>
                <a:effectLst/>
                <a:latin typeface="Century Gothic" panose="020B0502020202020204" pitchFamily="34" charset="0"/>
                <a:ea typeface="+mj-ea"/>
                <a:cs typeface="+mj-cs"/>
              </a:defRPr>
            </a:lvl1pPr>
            <a:lvl2pPr algn="ctr" rtl="0" eaLnBrk="0" fontAlgn="base" hangingPunct="0">
              <a:spcBef>
                <a:spcPct val="0"/>
              </a:spcBef>
              <a:spcAft>
                <a:spcPct val="0"/>
              </a:spcAft>
              <a:defRPr sz="3200" b="1" i="1">
                <a:solidFill>
                  <a:schemeClr val="tx1"/>
                </a:solidFill>
                <a:latin typeface="Georgia" pitchFamily="18" charset="0"/>
              </a:defRPr>
            </a:lvl2pPr>
            <a:lvl3pPr algn="ctr" rtl="0" eaLnBrk="0" fontAlgn="base" hangingPunct="0">
              <a:spcBef>
                <a:spcPct val="0"/>
              </a:spcBef>
              <a:spcAft>
                <a:spcPct val="0"/>
              </a:spcAft>
              <a:defRPr sz="3200" b="1" i="1">
                <a:solidFill>
                  <a:schemeClr val="tx1"/>
                </a:solidFill>
                <a:latin typeface="Georgia" pitchFamily="18" charset="0"/>
              </a:defRPr>
            </a:lvl3pPr>
            <a:lvl4pPr algn="ctr" rtl="0" eaLnBrk="0" fontAlgn="base" hangingPunct="0">
              <a:spcBef>
                <a:spcPct val="0"/>
              </a:spcBef>
              <a:spcAft>
                <a:spcPct val="0"/>
              </a:spcAft>
              <a:defRPr sz="3200" b="1" i="1">
                <a:solidFill>
                  <a:schemeClr val="tx1"/>
                </a:solidFill>
                <a:latin typeface="Georgia" pitchFamily="18" charset="0"/>
              </a:defRPr>
            </a:lvl4pPr>
            <a:lvl5pPr algn="ctr" rtl="0" eaLnBrk="0" fontAlgn="base" hangingPunct="0">
              <a:spcBef>
                <a:spcPct val="0"/>
              </a:spcBef>
              <a:spcAft>
                <a:spcPct val="0"/>
              </a:spcAft>
              <a:defRPr sz="3200" b="1" i="1">
                <a:solidFill>
                  <a:schemeClr val="tx1"/>
                </a:solidFill>
                <a:latin typeface="Georgia" pitchFamily="18" charset="0"/>
              </a:defRPr>
            </a:lvl5pPr>
            <a:lvl6pPr marL="457200" algn="ctr" rtl="0" fontAlgn="base">
              <a:spcBef>
                <a:spcPct val="0"/>
              </a:spcBef>
              <a:spcAft>
                <a:spcPct val="0"/>
              </a:spcAft>
              <a:defRPr sz="3200" b="1" i="1">
                <a:solidFill>
                  <a:schemeClr val="tx1"/>
                </a:solidFill>
                <a:latin typeface="Georgia" pitchFamily="18" charset="0"/>
              </a:defRPr>
            </a:lvl6pPr>
            <a:lvl7pPr marL="914400" algn="ctr" rtl="0" fontAlgn="base">
              <a:spcBef>
                <a:spcPct val="0"/>
              </a:spcBef>
              <a:spcAft>
                <a:spcPct val="0"/>
              </a:spcAft>
              <a:defRPr sz="3200" b="1" i="1">
                <a:solidFill>
                  <a:schemeClr val="tx1"/>
                </a:solidFill>
                <a:latin typeface="Georgia" pitchFamily="18" charset="0"/>
              </a:defRPr>
            </a:lvl7pPr>
            <a:lvl8pPr marL="1371600" algn="ctr" rtl="0" fontAlgn="base">
              <a:spcBef>
                <a:spcPct val="0"/>
              </a:spcBef>
              <a:spcAft>
                <a:spcPct val="0"/>
              </a:spcAft>
              <a:defRPr sz="3200" b="1" i="1">
                <a:solidFill>
                  <a:schemeClr val="tx1"/>
                </a:solidFill>
                <a:latin typeface="Georgia" pitchFamily="18" charset="0"/>
              </a:defRPr>
            </a:lvl8pPr>
            <a:lvl9pPr marL="1828800" algn="ctr" rtl="0" fontAlgn="base">
              <a:spcBef>
                <a:spcPct val="0"/>
              </a:spcBef>
              <a:spcAft>
                <a:spcPct val="0"/>
              </a:spcAft>
              <a:defRPr sz="3200" b="1" i="1">
                <a:solidFill>
                  <a:schemeClr val="tx1"/>
                </a:solidFill>
                <a:latin typeface="Georgia" pitchFamily="18" charset="0"/>
              </a:defRPr>
            </a:lvl9pPr>
          </a:lstStyle>
          <a:p>
            <a:pPr marL="274320"/>
            <a:r>
              <a:rPr lang="en-US" dirty="0" smtClean="0"/>
              <a:t>Results on I-5 through 2015/16</a:t>
            </a:r>
            <a:endParaRPr lang="en-US" dirty="0" smtClean="0">
              <a:solidFill>
                <a:srgbClr val="FF0000"/>
              </a:solidFill>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524000"/>
            <a:ext cx="6389174" cy="4147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283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3"/>
          <p:cNvSpPr txBox="1">
            <a:spLocks/>
          </p:cNvSpPr>
          <p:nvPr/>
        </p:nvSpPr>
        <p:spPr>
          <a:xfrm>
            <a:off x="-25454" y="0"/>
            <a:ext cx="9169454" cy="840533"/>
          </a:xfrm>
          <a:prstGeom prst="rect">
            <a:avLst/>
          </a:prstGeom>
          <a:solidFill>
            <a:schemeClr val="bg1">
              <a:alpha val="50000"/>
            </a:schemeClr>
          </a:solidFill>
        </p:spPr>
        <p:txBody>
          <a:bodyPr anchor="ctr"/>
          <a:lstStyle>
            <a:lvl1pPr algn="l" rtl="0" eaLnBrk="0" fontAlgn="base" hangingPunct="0">
              <a:spcBef>
                <a:spcPct val="0"/>
              </a:spcBef>
              <a:spcAft>
                <a:spcPct val="0"/>
              </a:spcAft>
              <a:defRPr lang="en-US" sz="2800" b="1" i="0" kern="1200" dirty="0">
                <a:solidFill>
                  <a:schemeClr val="tx1"/>
                </a:solidFill>
                <a:effectLst/>
                <a:latin typeface="Century Gothic" panose="020B0502020202020204" pitchFamily="34" charset="0"/>
                <a:ea typeface="+mj-ea"/>
                <a:cs typeface="+mj-cs"/>
              </a:defRPr>
            </a:lvl1pPr>
            <a:lvl2pPr algn="ctr" rtl="0" eaLnBrk="0" fontAlgn="base" hangingPunct="0">
              <a:spcBef>
                <a:spcPct val="0"/>
              </a:spcBef>
              <a:spcAft>
                <a:spcPct val="0"/>
              </a:spcAft>
              <a:defRPr sz="3200" b="1" i="1">
                <a:solidFill>
                  <a:schemeClr val="tx1"/>
                </a:solidFill>
                <a:latin typeface="Georgia" pitchFamily="18" charset="0"/>
              </a:defRPr>
            </a:lvl2pPr>
            <a:lvl3pPr algn="ctr" rtl="0" eaLnBrk="0" fontAlgn="base" hangingPunct="0">
              <a:spcBef>
                <a:spcPct val="0"/>
              </a:spcBef>
              <a:spcAft>
                <a:spcPct val="0"/>
              </a:spcAft>
              <a:defRPr sz="3200" b="1" i="1">
                <a:solidFill>
                  <a:schemeClr val="tx1"/>
                </a:solidFill>
                <a:latin typeface="Georgia" pitchFamily="18" charset="0"/>
              </a:defRPr>
            </a:lvl3pPr>
            <a:lvl4pPr algn="ctr" rtl="0" eaLnBrk="0" fontAlgn="base" hangingPunct="0">
              <a:spcBef>
                <a:spcPct val="0"/>
              </a:spcBef>
              <a:spcAft>
                <a:spcPct val="0"/>
              </a:spcAft>
              <a:defRPr sz="3200" b="1" i="1">
                <a:solidFill>
                  <a:schemeClr val="tx1"/>
                </a:solidFill>
                <a:latin typeface="Georgia" pitchFamily="18" charset="0"/>
              </a:defRPr>
            </a:lvl4pPr>
            <a:lvl5pPr algn="ctr" rtl="0" eaLnBrk="0" fontAlgn="base" hangingPunct="0">
              <a:spcBef>
                <a:spcPct val="0"/>
              </a:spcBef>
              <a:spcAft>
                <a:spcPct val="0"/>
              </a:spcAft>
              <a:defRPr sz="3200" b="1" i="1">
                <a:solidFill>
                  <a:schemeClr val="tx1"/>
                </a:solidFill>
                <a:latin typeface="Georgia" pitchFamily="18" charset="0"/>
              </a:defRPr>
            </a:lvl5pPr>
            <a:lvl6pPr marL="457200" algn="ctr" rtl="0" fontAlgn="base">
              <a:spcBef>
                <a:spcPct val="0"/>
              </a:spcBef>
              <a:spcAft>
                <a:spcPct val="0"/>
              </a:spcAft>
              <a:defRPr sz="3200" b="1" i="1">
                <a:solidFill>
                  <a:schemeClr val="tx1"/>
                </a:solidFill>
                <a:latin typeface="Georgia" pitchFamily="18" charset="0"/>
              </a:defRPr>
            </a:lvl6pPr>
            <a:lvl7pPr marL="914400" algn="ctr" rtl="0" fontAlgn="base">
              <a:spcBef>
                <a:spcPct val="0"/>
              </a:spcBef>
              <a:spcAft>
                <a:spcPct val="0"/>
              </a:spcAft>
              <a:defRPr sz="3200" b="1" i="1">
                <a:solidFill>
                  <a:schemeClr val="tx1"/>
                </a:solidFill>
                <a:latin typeface="Georgia" pitchFamily="18" charset="0"/>
              </a:defRPr>
            </a:lvl7pPr>
            <a:lvl8pPr marL="1371600" algn="ctr" rtl="0" fontAlgn="base">
              <a:spcBef>
                <a:spcPct val="0"/>
              </a:spcBef>
              <a:spcAft>
                <a:spcPct val="0"/>
              </a:spcAft>
              <a:defRPr sz="3200" b="1" i="1">
                <a:solidFill>
                  <a:schemeClr val="tx1"/>
                </a:solidFill>
                <a:latin typeface="Georgia" pitchFamily="18" charset="0"/>
              </a:defRPr>
            </a:lvl8pPr>
            <a:lvl9pPr marL="1828800" algn="ctr" rtl="0" fontAlgn="base">
              <a:spcBef>
                <a:spcPct val="0"/>
              </a:spcBef>
              <a:spcAft>
                <a:spcPct val="0"/>
              </a:spcAft>
              <a:defRPr sz="3200" b="1" i="1">
                <a:solidFill>
                  <a:schemeClr val="tx1"/>
                </a:solidFill>
                <a:latin typeface="Georgia" pitchFamily="18" charset="0"/>
              </a:defRPr>
            </a:lvl9pPr>
          </a:lstStyle>
          <a:p>
            <a:pPr marL="274320"/>
            <a:r>
              <a:rPr lang="en-US" dirty="0" smtClean="0"/>
              <a:t>Salt pilot expansion: </a:t>
            </a:r>
            <a:r>
              <a:rPr lang="en-US" dirty="0">
                <a:solidFill>
                  <a:srgbClr val="00B050"/>
                </a:solidFill>
              </a:rPr>
              <a:t>Yes,</a:t>
            </a:r>
            <a:r>
              <a:rPr lang="en-US" dirty="0"/>
              <a:t> </a:t>
            </a:r>
            <a:r>
              <a:rPr lang="en-US" dirty="0" smtClean="0">
                <a:solidFill>
                  <a:srgbClr val="7030A0"/>
                </a:solidFill>
              </a:rPr>
              <a:t>yes, </a:t>
            </a:r>
            <a:r>
              <a:rPr lang="en-US" dirty="0" smtClean="0">
                <a:solidFill>
                  <a:schemeClr val="tx2">
                    <a:lumMod val="60000"/>
                    <a:lumOff val="40000"/>
                  </a:schemeClr>
                </a:solidFill>
              </a:rPr>
              <a:t>maybe </a:t>
            </a:r>
            <a:r>
              <a:rPr lang="en-US" dirty="0" smtClean="0"/>
              <a:t>&amp; </a:t>
            </a:r>
            <a:r>
              <a:rPr lang="en-US" i="1" dirty="0" smtClean="0"/>
              <a:t>nope</a:t>
            </a:r>
            <a:r>
              <a:rPr lang="en-US" dirty="0" smtClean="0"/>
              <a:t>!</a:t>
            </a:r>
            <a:endParaRPr lang="en-US" dirty="0" smtClean="0">
              <a:solidFill>
                <a:srgbClr val="FF0000"/>
              </a:solidFill>
            </a:endParaRPr>
          </a:p>
        </p:txBody>
      </p:sp>
      <p:pic>
        <p:nvPicPr>
          <p:cNvPr id="5122" name="Picture 2" descr="C:\Users\hwye88q\AppData\Local\Microsoft\Windows\Temporary Internet Files\Content.Outlook\12B115ES\Salt Map B (4).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786" t="4769" r="4427" b="6841"/>
          <a:stretch/>
        </p:blipFill>
        <p:spPr bwMode="auto">
          <a:xfrm>
            <a:off x="152400" y="685800"/>
            <a:ext cx="7053273" cy="5306291"/>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hwye88q\AppData\Local\Microsoft\Windows\Temporary Internet Files\Content.Outlook\12B115ES\Legend (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637" t="4639" r="48939" b="32933"/>
          <a:stretch/>
        </p:blipFill>
        <p:spPr bwMode="auto">
          <a:xfrm>
            <a:off x="7067128" y="4197927"/>
            <a:ext cx="1773381" cy="168222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2"/>
          <p:cNvSpPr>
            <a:spLocks noGrp="1"/>
          </p:cNvSpPr>
          <p:nvPr>
            <p:ph type="sldNum" sz="quarter" idx="10"/>
          </p:nvPr>
        </p:nvSpPr>
        <p:spPr>
          <a:xfrm>
            <a:off x="6553200" y="6356350"/>
            <a:ext cx="2133600" cy="365125"/>
          </a:xfrm>
        </p:spPr>
        <p:txBody>
          <a:bodyPr/>
          <a:lstStyle/>
          <a:p>
            <a:pPr algn="r" defTabSz="456758" fontAlgn="auto">
              <a:spcBef>
                <a:spcPts val="0"/>
              </a:spcBef>
              <a:spcAft>
                <a:spcPts val="0"/>
              </a:spcAft>
            </a:pPr>
            <a:fld id="{F3C03C5D-6A7C-2442-8685-B16D7D0DC519}" type="slidenum">
              <a:rPr lang="en-US" smtClean="0">
                <a:solidFill>
                  <a:prstClr val="black">
                    <a:tint val="75000"/>
                  </a:prstClr>
                </a:solidFill>
              </a:rPr>
              <a:pPr algn="r" defTabSz="456758" fontAlgn="auto">
                <a:spcBef>
                  <a:spcPts val="0"/>
                </a:spcBef>
                <a:spcAft>
                  <a:spcPts val="0"/>
                </a:spcAft>
              </a:pPr>
              <a:t>32</a:t>
            </a:fld>
            <a:endParaRPr lang="en-US" dirty="0">
              <a:solidFill>
                <a:prstClr val="black">
                  <a:tint val="75000"/>
                </a:prstClr>
              </a:solidFill>
            </a:endParaRPr>
          </a:p>
        </p:txBody>
      </p:sp>
    </p:spTree>
    <p:extLst>
      <p:ext uri="{BB962C8B-B14F-4D97-AF65-F5344CB8AC3E}">
        <p14:creationId xmlns:p14="http://schemas.microsoft.com/office/powerpoint/2010/main" val="1640816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a:xfrm>
            <a:off x="381000" y="2362200"/>
            <a:ext cx="2667000" cy="2209800"/>
          </a:xfrm>
          <a:noFill/>
        </p:spPr>
        <p:txBody>
          <a:bodyPr anchor="ctr"/>
          <a:lstStyle/>
          <a:p>
            <a:r>
              <a:rPr lang="en-US" dirty="0" smtClean="0">
                <a:latin typeface="Century Gothic" panose="020B0502020202020204" pitchFamily="34" charset="0"/>
              </a:rPr>
              <a:t>Minimum</a:t>
            </a:r>
          </a:p>
          <a:p>
            <a:r>
              <a:rPr lang="en-US" dirty="0" smtClean="0">
                <a:latin typeface="Century Gothic" panose="020B0502020202020204" pitchFamily="34" charset="0"/>
              </a:rPr>
              <a:t>use</a:t>
            </a:r>
          </a:p>
          <a:p>
            <a:endParaRPr lang="en-US" sz="1200" dirty="0" smtClean="0">
              <a:latin typeface="Century Gothic" panose="020B0502020202020204" pitchFamily="34" charset="0"/>
            </a:endParaRPr>
          </a:p>
          <a:p>
            <a:r>
              <a:rPr lang="en-US" dirty="0" smtClean="0">
                <a:latin typeface="Century Gothic" panose="020B0502020202020204" pitchFamily="34" charset="0"/>
              </a:rPr>
              <a:t>Maximum </a:t>
            </a:r>
            <a:r>
              <a:rPr lang="en-US" dirty="0">
                <a:latin typeface="Century Gothic" panose="020B0502020202020204" pitchFamily="34" charset="0"/>
              </a:rPr>
              <a:t>benefit</a:t>
            </a:r>
          </a:p>
        </p:txBody>
      </p:sp>
      <p:sp>
        <p:nvSpPr>
          <p:cNvPr id="4" name="Text Placeholder 3"/>
          <p:cNvSpPr>
            <a:spLocks noGrp="1"/>
          </p:cNvSpPr>
          <p:nvPr>
            <p:ph type="body" sz="quarter" idx="17"/>
          </p:nvPr>
        </p:nvSpPr>
        <p:spPr>
          <a:xfrm>
            <a:off x="6172200" y="2362200"/>
            <a:ext cx="2514600" cy="2209800"/>
          </a:xfrm>
          <a:noFill/>
        </p:spPr>
        <p:txBody>
          <a:bodyPr anchor="ctr">
            <a:normAutofit/>
          </a:bodyPr>
          <a:lstStyle/>
          <a:p>
            <a:r>
              <a:rPr lang="en-US" dirty="0" smtClean="0">
                <a:latin typeface="Century Gothic" panose="020B0502020202020204" pitchFamily="34" charset="0"/>
              </a:rPr>
              <a:t>Target: Storms that are followed </a:t>
            </a:r>
            <a:r>
              <a:rPr lang="en-US" dirty="0">
                <a:latin typeface="Century Gothic" panose="020B0502020202020204" pitchFamily="34" charset="0"/>
              </a:rPr>
              <a:t>by days of </a:t>
            </a:r>
            <a:r>
              <a:rPr lang="en-US" dirty="0" smtClean="0">
                <a:latin typeface="Century Gothic" panose="020B0502020202020204" pitchFamily="34" charset="0"/>
              </a:rPr>
              <a:t>freezing temperatures</a:t>
            </a:r>
            <a:endParaRPr lang="en-US" dirty="0">
              <a:latin typeface="Century Gothic" panose="020B0502020202020204" pitchFamily="34" charset="0"/>
            </a:endParaRPr>
          </a:p>
        </p:txBody>
      </p:sp>
      <p:sp>
        <p:nvSpPr>
          <p:cNvPr id="5" name="Slide Number Placeholder 4"/>
          <p:cNvSpPr>
            <a:spLocks noGrp="1"/>
          </p:cNvSpPr>
          <p:nvPr>
            <p:ph type="sldNum" sz="quarter" idx="4"/>
          </p:nvPr>
        </p:nvSpPr>
        <p:spPr/>
        <p:txBody>
          <a:bodyPr/>
          <a:lstStyle/>
          <a:p>
            <a:fld id="{E910D792-C0AE-4E50-A4F2-E451F87C23D1}" type="slidenum">
              <a:rPr lang="en-US" smtClean="0"/>
              <a:t>33</a:t>
            </a:fld>
            <a:endParaRPr lang="en-US"/>
          </a:p>
        </p:txBody>
      </p:sp>
      <p:sp>
        <p:nvSpPr>
          <p:cNvPr id="6" name="Title 3"/>
          <p:cNvSpPr txBox="1">
            <a:spLocks/>
          </p:cNvSpPr>
          <p:nvPr/>
        </p:nvSpPr>
        <p:spPr>
          <a:xfrm>
            <a:off x="-25454" y="0"/>
            <a:ext cx="9169454" cy="840533"/>
          </a:xfrm>
          <a:prstGeom prst="rect">
            <a:avLst/>
          </a:prstGeom>
          <a:solidFill>
            <a:schemeClr val="bg1">
              <a:alpha val="50000"/>
            </a:schemeClr>
          </a:solidFill>
        </p:spPr>
        <p:txBody>
          <a:bodyPr anchor="ctr"/>
          <a:lstStyle>
            <a:lvl1pPr algn="l" rtl="0" eaLnBrk="0" fontAlgn="base" hangingPunct="0">
              <a:spcBef>
                <a:spcPct val="0"/>
              </a:spcBef>
              <a:spcAft>
                <a:spcPct val="0"/>
              </a:spcAft>
              <a:defRPr lang="en-US" sz="2800" b="1" i="0" kern="1200" dirty="0">
                <a:solidFill>
                  <a:schemeClr val="tx1"/>
                </a:solidFill>
                <a:effectLst/>
                <a:latin typeface="Century Gothic" panose="020B0502020202020204" pitchFamily="34" charset="0"/>
                <a:ea typeface="+mj-ea"/>
                <a:cs typeface="+mj-cs"/>
              </a:defRPr>
            </a:lvl1pPr>
            <a:lvl2pPr algn="ctr" rtl="0" eaLnBrk="0" fontAlgn="base" hangingPunct="0">
              <a:spcBef>
                <a:spcPct val="0"/>
              </a:spcBef>
              <a:spcAft>
                <a:spcPct val="0"/>
              </a:spcAft>
              <a:defRPr sz="3200" b="1" i="1">
                <a:solidFill>
                  <a:schemeClr val="tx1"/>
                </a:solidFill>
                <a:latin typeface="Georgia" pitchFamily="18" charset="0"/>
              </a:defRPr>
            </a:lvl2pPr>
            <a:lvl3pPr algn="ctr" rtl="0" eaLnBrk="0" fontAlgn="base" hangingPunct="0">
              <a:spcBef>
                <a:spcPct val="0"/>
              </a:spcBef>
              <a:spcAft>
                <a:spcPct val="0"/>
              </a:spcAft>
              <a:defRPr sz="3200" b="1" i="1">
                <a:solidFill>
                  <a:schemeClr val="tx1"/>
                </a:solidFill>
                <a:latin typeface="Georgia" pitchFamily="18" charset="0"/>
              </a:defRPr>
            </a:lvl3pPr>
            <a:lvl4pPr algn="ctr" rtl="0" eaLnBrk="0" fontAlgn="base" hangingPunct="0">
              <a:spcBef>
                <a:spcPct val="0"/>
              </a:spcBef>
              <a:spcAft>
                <a:spcPct val="0"/>
              </a:spcAft>
              <a:defRPr sz="3200" b="1" i="1">
                <a:solidFill>
                  <a:schemeClr val="tx1"/>
                </a:solidFill>
                <a:latin typeface="Georgia" pitchFamily="18" charset="0"/>
              </a:defRPr>
            </a:lvl4pPr>
            <a:lvl5pPr algn="ctr" rtl="0" eaLnBrk="0" fontAlgn="base" hangingPunct="0">
              <a:spcBef>
                <a:spcPct val="0"/>
              </a:spcBef>
              <a:spcAft>
                <a:spcPct val="0"/>
              </a:spcAft>
              <a:defRPr sz="3200" b="1" i="1">
                <a:solidFill>
                  <a:schemeClr val="tx1"/>
                </a:solidFill>
                <a:latin typeface="Georgia" pitchFamily="18" charset="0"/>
              </a:defRPr>
            </a:lvl5pPr>
            <a:lvl6pPr marL="457200" algn="ctr" rtl="0" fontAlgn="base">
              <a:spcBef>
                <a:spcPct val="0"/>
              </a:spcBef>
              <a:spcAft>
                <a:spcPct val="0"/>
              </a:spcAft>
              <a:defRPr sz="3200" b="1" i="1">
                <a:solidFill>
                  <a:schemeClr val="tx1"/>
                </a:solidFill>
                <a:latin typeface="Georgia" pitchFamily="18" charset="0"/>
              </a:defRPr>
            </a:lvl6pPr>
            <a:lvl7pPr marL="914400" algn="ctr" rtl="0" fontAlgn="base">
              <a:spcBef>
                <a:spcPct val="0"/>
              </a:spcBef>
              <a:spcAft>
                <a:spcPct val="0"/>
              </a:spcAft>
              <a:defRPr sz="3200" b="1" i="1">
                <a:solidFill>
                  <a:schemeClr val="tx1"/>
                </a:solidFill>
                <a:latin typeface="Georgia" pitchFamily="18" charset="0"/>
              </a:defRPr>
            </a:lvl7pPr>
            <a:lvl8pPr marL="1371600" algn="ctr" rtl="0" fontAlgn="base">
              <a:spcBef>
                <a:spcPct val="0"/>
              </a:spcBef>
              <a:spcAft>
                <a:spcPct val="0"/>
              </a:spcAft>
              <a:defRPr sz="3200" b="1" i="1">
                <a:solidFill>
                  <a:schemeClr val="tx1"/>
                </a:solidFill>
                <a:latin typeface="Georgia" pitchFamily="18" charset="0"/>
              </a:defRPr>
            </a:lvl8pPr>
            <a:lvl9pPr marL="1828800" algn="ctr" rtl="0" fontAlgn="base">
              <a:spcBef>
                <a:spcPct val="0"/>
              </a:spcBef>
              <a:spcAft>
                <a:spcPct val="0"/>
              </a:spcAft>
              <a:defRPr sz="3200" b="1" i="1">
                <a:solidFill>
                  <a:schemeClr val="tx1"/>
                </a:solidFill>
                <a:latin typeface="Georgia" pitchFamily="18" charset="0"/>
              </a:defRPr>
            </a:lvl9pPr>
          </a:lstStyle>
          <a:p>
            <a:pPr marL="274320"/>
            <a:r>
              <a:rPr lang="en-US" dirty="0" smtClean="0"/>
              <a:t>Goals</a:t>
            </a:r>
          </a:p>
        </p:txBody>
      </p:sp>
      <p:pic>
        <p:nvPicPr>
          <p:cNvPr id="7" name="Picture 6"/>
          <p:cNvPicPr>
            <a:picLocks/>
          </p:cNvPicPr>
          <p:nvPr/>
        </p:nvPicPr>
        <p:blipFill>
          <a:blip r:embed="rId3" cstate="print">
            <a:extLst>
              <a:ext uri="{28A0092B-C50C-407E-A947-70E740481C1C}">
                <a14:useLocalDpi xmlns:a14="http://schemas.microsoft.com/office/drawing/2010/main" val="0"/>
              </a:ext>
            </a:extLst>
          </a:blip>
          <a:stretch>
            <a:fillRect/>
          </a:stretch>
        </p:blipFill>
        <p:spPr>
          <a:xfrm rot="10800000">
            <a:off x="3210127" y="2296423"/>
            <a:ext cx="2667000" cy="2359152"/>
          </a:xfrm>
          <a:prstGeom prst="rect">
            <a:avLst/>
          </a:prstGeom>
        </p:spPr>
      </p:pic>
    </p:spTree>
    <p:extLst>
      <p:ext uri="{BB962C8B-B14F-4D97-AF65-F5344CB8AC3E}">
        <p14:creationId xmlns:p14="http://schemas.microsoft.com/office/powerpoint/2010/main" val="38174250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0807" y="2238676"/>
            <a:ext cx="3195011" cy="2468880"/>
          </a:xfrm>
          <a:prstGeom prst="rect">
            <a:avLst/>
          </a:prstGeom>
        </p:spPr>
      </p:pic>
      <p:sp>
        <p:nvSpPr>
          <p:cNvPr id="5" name="Slide Number Placeholder 4"/>
          <p:cNvSpPr>
            <a:spLocks noGrp="1"/>
          </p:cNvSpPr>
          <p:nvPr>
            <p:ph type="sldNum" sz="quarter" idx="4"/>
          </p:nvPr>
        </p:nvSpPr>
        <p:spPr/>
        <p:txBody>
          <a:bodyPr/>
          <a:lstStyle/>
          <a:p>
            <a:fld id="{E910D792-C0AE-4E50-A4F2-E451F87C23D1}" type="slidenum">
              <a:rPr lang="en-US" smtClean="0">
                <a:solidFill>
                  <a:prstClr val="black">
                    <a:tint val="75000"/>
                  </a:prstClr>
                </a:solidFill>
              </a:rPr>
              <a:pPr/>
              <a:t>34</a:t>
            </a:fld>
            <a:endParaRPr lang="en-US">
              <a:solidFill>
                <a:prstClr val="black">
                  <a:tint val="75000"/>
                </a:prstClr>
              </a:solidFill>
            </a:endParaRPr>
          </a:p>
        </p:txBody>
      </p:sp>
      <p:sp>
        <p:nvSpPr>
          <p:cNvPr id="6" name="Title 3"/>
          <p:cNvSpPr txBox="1">
            <a:spLocks/>
          </p:cNvSpPr>
          <p:nvPr/>
        </p:nvSpPr>
        <p:spPr>
          <a:xfrm>
            <a:off x="-25454" y="0"/>
            <a:ext cx="9169454" cy="840533"/>
          </a:xfrm>
          <a:prstGeom prst="rect">
            <a:avLst/>
          </a:prstGeom>
          <a:solidFill>
            <a:schemeClr val="bg1">
              <a:alpha val="50000"/>
            </a:schemeClr>
          </a:solidFill>
        </p:spPr>
        <p:txBody>
          <a:bodyPr anchor="ctr"/>
          <a:lstStyle>
            <a:lvl1pPr algn="l" rtl="0" eaLnBrk="0" fontAlgn="base" hangingPunct="0">
              <a:spcBef>
                <a:spcPct val="0"/>
              </a:spcBef>
              <a:spcAft>
                <a:spcPct val="0"/>
              </a:spcAft>
              <a:defRPr lang="en-US" sz="2800" b="1" i="0" kern="1200" dirty="0">
                <a:solidFill>
                  <a:schemeClr val="tx1"/>
                </a:solidFill>
                <a:effectLst/>
                <a:latin typeface="Century Gothic" panose="020B0502020202020204" pitchFamily="34" charset="0"/>
                <a:ea typeface="+mj-ea"/>
                <a:cs typeface="+mj-cs"/>
              </a:defRPr>
            </a:lvl1pPr>
            <a:lvl2pPr algn="ctr" rtl="0" eaLnBrk="0" fontAlgn="base" hangingPunct="0">
              <a:spcBef>
                <a:spcPct val="0"/>
              </a:spcBef>
              <a:spcAft>
                <a:spcPct val="0"/>
              </a:spcAft>
              <a:defRPr sz="3200" b="1" i="1">
                <a:solidFill>
                  <a:schemeClr val="tx1"/>
                </a:solidFill>
                <a:latin typeface="Georgia" pitchFamily="18" charset="0"/>
              </a:defRPr>
            </a:lvl2pPr>
            <a:lvl3pPr algn="ctr" rtl="0" eaLnBrk="0" fontAlgn="base" hangingPunct="0">
              <a:spcBef>
                <a:spcPct val="0"/>
              </a:spcBef>
              <a:spcAft>
                <a:spcPct val="0"/>
              </a:spcAft>
              <a:defRPr sz="3200" b="1" i="1">
                <a:solidFill>
                  <a:schemeClr val="tx1"/>
                </a:solidFill>
                <a:latin typeface="Georgia" pitchFamily="18" charset="0"/>
              </a:defRPr>
            </a:lvl3pPr>
            <a:lvl4pPr algn="ctr" rtl="0" eaLnBrk="0" fontAlgn="base" hangingPunct="0">
              <a:spcBef>
                <a:spcPct val="0"/>
              </a:spcBef>
              <a:spcAft>
                <a:spcPct val="0"/>
              </a:spcAft>
              <a:defRPr sz="3200" b="1" i="1">
                <a:solidFill>
                  <a:schemeClr val="tx1"/>
                </a:solidFill>
                <a:latin typeface="Georgia" pitchFamily="18" charset="0"/>
              </a:defRPr>
            </a:lvl4pPr>
            <a:lvl5pPr algn="ctr" rtl="0" eaLnBrk="0" fontAlgn="base" hangingPunct="0">
              <a:spcBef>
                <a:spcPct val="0"/>
              </a:spcBef>
              <a:spcAft>
                <a:spcPct val="0"/>
              </a:spcAft>
              <a:defRPr sz="3200" b="1" i="1">
                <a:solidFill>
                  <a:schemeClr val="tx1"/>
                </a:solidFill>
                <a:latin typeface="Georgia" pitchFamily="18" charset="0"/>
              </a:defRPr>
            </a:lvl5pPr>
            <a:lvl6pPr marL="457200" algn="ctr" rtl="0" fontAlgn="base">
              <a:spcBef>
                <a:spcPct val="0"/>
              </a:spcBef>
              <a:spcAft>
                <a:spcPct val="0"/>
              </a:spcAft>
              <a:defRPr sz="3200" b="1" i="1">
                <a:solidFill>
                  <a:schemeClr val="tx1"/>
                </a:solidFill>
                <a:latin typeface="Georgia" pitchFamily="18" charset="0"/>
              </a:defRPr>
            </a:lvl6pPr>
            <a:lvl7pPr marL="914400" algn="ctr" rtl="0" fontAlgn="base">
              <a:spcBef>
                <a:spcPct val="0"/>
              </a:spcBef>
              <a:spcAft>
                <a:spcPct val="0"/>
              </a:spcAft>
              <a:defRPr sz="3200" b="1" i="1">
                <a:solidFill>
                  <a:schemeClr val="tx1"/>
                </a:solidFill>
                <a:latin typeface="Georgia" pitchFamily="18" charset="0"/>
              </a:defRPr>
            </a:lvl7pPr>
            <a:lvl8pPr marL="1371600" algn="ctr" rtl="0" fontAlgn="base">
              <a:spcBef>
                <a:spcPct val="0"/>
              </a:spcBef>
              <a:spcAft>
                <a:spcPct val="0"/>
              </a:spcAft>
              <a:defRPr sz="3200" b="1" i="1">
                <a:solidFill>
                  <a:schemeClr val="tx1"/>
                </a:solidFill>
                <a:latin typeface="Georgia" pitchFamily="18" charset="0"/>
              </a:defRPr>
            </a:lvl8pPr>
            <a:lvl9pPr marL="1828800" algn="ctr" rtl="0" fontAlgn="base">
              <a:spcBef>
                <a:spcPct val="0"/>
              </a:spcBef>
              <a:spcAft>
                <a:spcPct val="0"/>
              </a:spcAft>
              <a:defRPr sz="3200" b="1" i="1">
                <a:solidFill>
                  <a:schemeClr val="tx1"/>
                </a:solidFill>
                <a:latin typeface="Georgia" pitchFamily="18" charset="0"/>
              </a:defRPr>
            </a:lvl9pPr>
          </a:lstStyle>
          <a:p>
            <a:pPr marL="274320"/>
            <a:r>
              <a:rPr lang="en-US" dirty="0"/>
              <a:t>Salt pilot expansion</a:t>
            </a:r>
            <a:endParaRPr dirty="0">
              <a:solidFill>
                <a:prstClr val="black"/>
              </a:solidFill>
            </a:endParaRPr>
          </a:p>
        </p:txBody>
      </p:sp>
      <p:sp>
        <p:nvSpPr>
          <p:cNvPr id="7" name="Rectangle 6"/>
          <p:cNvSpPr/>
          <p:nvPr/>
        </p:nvSpPr>
        <p:spPr>
          <a:xfrm>
            <a:off x="381000" y="2286000"/>
            <a:ext cx="2667000" cy="236220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 name="Rectangle 7"/>
          <p:cNvSpPr/>
          <p:nvPr/>
        </p:nvSpPr>
        <p:spPr>
          <a:xfrm>
            <a:off x="6096000" y="2286000"/>
            <a:ext cx="2667000" cy="236220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 name="Text Placeholder 3"/>
          <p:cNvSpPr>
            <a:spLocks noGrp="1"/>
          </p:cNvSpPr>
          <p:nvPr>
            <p:ph type="body" sz="quarter" idx="17"/>
          </p:nvPr>
        </p:nvSpPr>
        <p:spPr>
          <a:xfrm>
            <a:off x="6172200" y="2362200"/>
            <a:ext cx="2667000" cy="2209800"/>
          </a:xfrm>
        </p:spPr>
        <p:txBody>
          <a:bodyPr>
            <a:normAutofit fontScale="92500"/>
          </a:bodyPr>
          <a:lstStyle/>
          <a:p>
            <a:pPr algn="l"/>
            <a:r>
              <a:rPr lang="en-US" dirty="0">
                <a:latin typeface="Century Gothic" panose="020B0502020202020204" pitchFamily="34" charset="0"/>
              </a:rPr>
              <a:t>Missing:</a:t>
            </a:r>
          </a:p>
          <a:p>
            <a:pPr marL="342900" indent="-342900" algn="l">
              <a:buFont typeface="Arial" panose="020B0604020202020204" pitchFamily="34" charset="0"/>
              <a:buChar char="•"/>
            </a:pPr>
            <a:r>
              <a:rPr lang="en-US" dirty="0">
                <a:latin typeface="Century Gothic" panose="020B0502020202020204" pitchFamily="34" charset="0"/>
              </a:rPr>
              <a:t>Salt</a:t>
            </a:r>
          </a:p>
          <a:p>
            <a:pPr marL="342900" indent="-342900" algn="l">
              <a:buFont typeface="Arial" panose="020B0604020202020204" pitchFamily="34" charset="0"/>
              <a:buChar char="•"/>
            </a:pPr>
            <a:r>
              <a:rPr lang="en-US" dirty="0">
                <a:latin typeface="Century Gothic" panose="020B0502020202020204" pitchFamily="34" charset="0"/>
              </a:rPr>
              <a:t>Salt sheds</a:t>
            </a:r>
          </a:p>
          <a:p>
            <a:pPr marL="342900" indent="-342900" algn="l">
              <a:buFont typeface="Arial" panose="020B0604020202020204" pitchFamily="34" charset="0"/>
              <a:buChar char="•"/>
            </a:pPr>
            <a:r>
              <a:rPr lang="en-US" dirty="0">
                <a:latin typeface="Century Gothic" panose="020B0502020202020204" pitchFamily="34" charset="0"/>
              </a:rPr>
              <a:t>Salt trucks</a:t>
            </a:r>
          </a:p>
          <a:p>
            <a:pPr marL="342900" indent="-342900" algn="l">
              <a:buFont typeface="Arial" panose="020B0604020202020204" pitchFamily="34" charset="0"/>
              <a:buChar char="•"/>
            </a:pPr>
            <a:r>
              <a:rPr lang="en-US" dirty="0" smtClean="0">
                <a:latin typeface="Century Gothic" panose="020B0502020202020204" pitchFamily="34" charset="0"/>
              </a:rPr>
              <a:t>Training in </a:t>
            </a:r>
            <a:r>
              <a:rPr lang="en-US" dirty="0" err="1" smtClean="0">
                <a:latin typeface="Century Gothic" panose="020B0502020202020204" pitchFamily="34" charset="0"/>
              </a:rPr>
              <a:t>BMPs</a:t>
            </a:r>
            <a:endParaRPr lang="en-US" dirty="0">
              <a:latin typeface="Century Gothic" panose="020B0502020202020204" pitchFamily="34" charset="0"/>
            </a:endParaRPr>
          </a:p>
        </p:txBody>
      </p:sp>
      <p:sp>
        <p:nvSpPr>
          <p:cNvPr id="2" name="Text Placeholder 1"/>
          <p:cNvSpPr>
            <a:spLocks noGrp="1"/>
          </p:cNvSpPr>
          <p:nvPr>
            <p:ph type="body" sz="quarter" idx="15"/>
          </p:nvPr>
        </p:nvSpPr>
        <p:spPr>
          <a:xfrm>
            <a:off x="381000" y="2341880"/>
            <a:ext cx="2667000" cy="2209800"/>
          </a:xfrm>
        </p:spPr>
        <p:txBody>
          <a:bodyPr/>
          <a:lstStyle/>
          <a:p>
            <a:pPr algn="l"/>
            <a:r>
              <a:rPr lang="en-US" dirty="0">
                <a:latin typeface="Century Gothic" panose="020B0502020202020204" pitchFamily="34" charset="0"/>
              </a:rPr>
              <a:t>No sooner than November, 2017</a:t>
            </a:r>
          </a:p>
          <a:p>
            <a:pPr algn="l"/>
            <a:endParaRPr lang="en-US" dirty="0">
              <a:latin typeface="Century Gothic" panose="020B0502020202020204" pitchFamily="34" charset="0"/>
            </a:endParaRPr>
          </a:p>
          <a:p>
            <a:pPr algn="l"/>
            <a:r>
              <a:rPr lang="en-US" dirty="0">
                <a:latin typeface="Century Gothic" panose="020B0502020202020204" pitchFamily="34" charset="0"/>
              </a:rPr>
              <a:t>May be later in the winter</a:t>
            </a:r>
          </a:p>
        </p:txBody>
      </p:sp>
      <p:grpSp>
        <p:nvGrpSpPr>
          <p:cNvPr id="12" name="Group 11"/>
          <p:cNvGrpSpPr/>
          <p:nvPr/>
        </p:nvGrpSpPr>
        <p:grpSpPr>
          <a:xfrm>
            <a:off x="5543398" y="175125"/>
            <a:ext cx="3231740" cy="6394919"/>
            <a:chOff x="5543398" y="175125"/>
            <a:chExt cx="3231740" cy="6394919"/>
          </a:xfrm>
        </p:grpSpPr>
        <p:pic>
          <p:nvPicPr>
            <p:cNvPr id="10"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5107" r="35107"/>
            <a:stretch/>
          </p:blipFill>
          <p:spPr bwMode="auto">
            <a:xfrm>
              <a:off x="5543398" y="175125"/>
              <a:ext cx="2128038" cy="2063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8" descr="Prewet Truc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58583" y="4876800"/>
              <a:ext cx="2116555" cy="1693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Rectangle 2"/>
          <p:cNvSpPr/>
          <p:nvPr/>
        </p:nvSpPr>
        <p:spPr>
          <a:xfrm>
            <a:off x="5410200" y="1981200"/>
            <a:ext cx="2438400" cy="2574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89208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2592" y="2243756"/>
            <a:ext cx="3195027" cy="2468880"/>
          </a:xfrm>
          <a:prstGeom prst="rect">
            <a:avLst/>
          </a:prstGeom>
        </p:spPr>
      </p:pic>
      <p:sp>
        <p:nvSpPr>
          <p:cNvPr id="5" name="Slide Number Placeholder 4"/>
          <p:cNvSpPr>
            <a:spLocks noGrp="1"/>
          </p:cNvSpPr>
          <p:nvPr>
            <p:ph type="sldNum" sz="quarter" idx="4"/>
          </p:nvPr>
        </p:nvSpPr>
        <p:spPr/>
        <p:txBody>
          <a:bodyPr/>
          <a:lstStyle/>
          <a:p>
            <a:fld id="{E910D792-C0AE-4E50-A4F2-E451F87C23D1}" type="slidenum">
              <a:rPr lang="en-US" smtClean="0">
                <a:solidFill>
                  <a:prstClr val="black">
                    <a:tint val="75000"/>
                  </a:prstClr>
                </a:solidFill>
              </a:rPr>
              <a:pPr/>
              <a:t>35</a:t>
            </a:fld>
            <a:endParaRPr lang="en-US" dirty="0">
              <a:solidFill>
                <a:prstClr val="black">
                  <a:tint val="75000"/>
                </a:prstClr>
              </a:solidFill>
            </a:endParaRPr>
          </a:p>
        </p:txBody>
      </p:sp>
      <p:sp>
        <p:nvSpPr>
          <p:cNvPr id="11" name="Rectangle 10"/>
          <p:cNvSpPr/>
          <p:nvPr/>
        </p:nvSpPr>
        <p:spPr>
          <a:xfrm>
            <a:off x="6111240" y="2293620"/>
            <a:ext cx="2667000" cy="236220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Title 3"/>
          <p:cNvSpPr txBox="1">
            <a:spLocks/>
          </p:cNvSpPr>
          <p:nvPr/>
        </p:nvSpPr>
        <p:spPr>
          <a:xfrm>
            <a:off x="-25454" y="0"/>
            <a:ext cx="9169454" cy="840533"/>
          </a:xfrm>
          <a:prstGeom prst="rect">
            <a:avLst/>
          </a:prstGeom>
          <a:solidFill>
            <a:schemeClr val="bg1">
              <a:alpha val="50000"/>
            </a:schemeClr>
          </a:solidFill>
        </p:spPr>
        <p:txBody>
          <a:bodyPr anchor="ctr"/>
          <a:lstStyle>
            <a:lvl1pPr algn="l" rtl="0" eaLnBrk="0" fontAlgn="base" hangingPunct="0">
              <a:spcBef>
                <a:spcPct val="0"/>
              </a:spcBef>
              <a:spcAft>
                <a:spcPct val="0"/>
              </a:spcAft>
              <a:defRPr lang="en-US" sz="2800" b="1" i="0" kern="1200" dirty="0">
                <a:solidFill>
                  <a:schemeClr val="tx1"/>
                </a:solidFill>
                <a:effectLst/>
                <a:latin typeface="Century Gothic" panose="020B0502020202020204" pitchFamily="34" charset="0"/>
                <a:ea typeface="+mj-ea"/>
                <a:cs typeface="+mj-cs"/>
              </a:defRPr>
            </a:lvl1pPr>
            <a:lvl2pPr algn="ctr" rtl="0" eaLnBrk="0" fontAlgn="base" hangingPunct="0">
              <a:spcBef>
                <a:spcPct val="0"/>
              </a:spcBef>
              <a:spcAft>
                <a:spcPct val="0"/>
              </a:spcAft>
              <a:defRPr sz="3200" b="1" i="1">
                <a:solidFill>
                  <a:schemeClr val="tx1"/>
                </a:solidFill>
                <a:latin typeface="Georgia" pitchFamily="18" charset="0"/>
              </a:defRPr>
            </a:lvl2pPr>
            <a:lvl3pPr algn="ctr" rtl="0" eaLnBrk="0" fontAlgn="base" hangingPunct="0">
              <a:spcBef>
                <a:spcPct val="0"/>
              </a:spcBef>
              <a:spcAft>
                <a:spcPct val="0"/>
              </a:spcAft>
              <a:defRPr sz="3200" b="1" i="1">
                <a:solidFill>
                  <a:schemeClr val="tx1"/>
                </a:solidFill>
                <a:latin typeface="Georgia" pitchFamily="18" charset="0"/>
              </a:defRPr>
            </a:lvl3pPr>
            <a:lvl4pPr algn="ctr" rtl="0" eaLnBrk="0" fontAlgn="base" hangingPunct="0">
              <a:spcBef>
                <a:spcPct val="0"/>
              </a:spcBef>
              <a:spcAft>
                <a:spcPct val="0"/>
              </a:spcAft>
              <a:defRPr sz="3200" b="1" i="1">
                <a:solidFill>
                  <a:schemeClr val="tx1"/>
                </a:solidFill>
                <a:latin typeface="Georgia" pitchFamily="18" charset="0"/>
              </a:defRPr>
            </a:lvl4pPr>
            <a:lvl5pPr algn="ctr" rtl="0" eaLnBrk="0" fontAlgn="base" hangingPunct="0">
              <a:spcBef>
                <a:spcPct val="0"/>
              </a:spcBef>
              <a:spcAft>
                <a:spcPct val="0"/>
              </a:spcAft>
              <a:defRPr sz="3200" b="1" i="1">
                <a:solidFill>
                  <a:schemeClr val="tx1"/>
                </a:solidFill>
                <a:latin typeface="Georgia" pitchFamily="18" charset="0"/>
              </a:defRPr>
            </a:lvl5pPr>
            <a:lvl6pPr marL="457200" algn="ctr" rtl="0" fontAlgn="base">
              <a:spcBef>
                <a:spcPct val="0"/>
              </a:spcBef>
              <a:spcAft>
                <a:spcPct val="0"/>
              </a:spcAft>
              <a:defRPr sz="3200" b="1" i="1">
                <a:solidFill>
                  <a:schemeClr val="tx1"/>
                </a:solidFill>
                <a:latin typeface="Georgia" pitchFamily="18" charset="0"/>
              </a:defRPr>
            </a:lvl6pPr>
            <a:lvl7pPr marL="914400" algn="ctr" rtl="0" fontAlgn="base">
              <a:spcBef>
                <a:spcPct val="0"/>
              </a:spcBef>
              <a:spcAft>
                <a:spcPct val="0"/>
              </a:spcAft>
              <a:defRPr sz="3200" b="1" i="1">
                <a:solidFill>
                  <a:schemeClr val="tx1"/>
                </a:solidFill>
                <a:latin typeface="Georgia" pitchFamily="18" charset="0"/>
              </a:defRPr>
            </a:lvl7pPr>
            <a:lvl8pPr marL="1371600" algn="ctr" rtl="0" fontAlgn="base">
              <a:spcBef>
                <a:spcPct val="0"/>
              </a:spcBef>
              <a:spcAft>
                <a:spcPct val="0"/>
              </a:spcAft>
              <a:defRPr sz="3200" b="1" i="1">
                <a:solidFill>
                  <a:schemeClr val="tx1"/>
                </a:solidFill>
                <a:latin typeface="Georgia" pitchFamily="18" charset="0"/>
              </a:defRPr>
            </a:lvl8pPr>
            <a:lvl9pPr marL="1828800" algn="ctr" rtl="0" fontAlgn="base">
              <a:spcBef>
                <a:spcPct val="0"/>
              </a:spcBef>
              <a:spcAft>
                <a:spcPct val="0"/>
              </a:spcAft>
              <a:defRPr sz="3200" b="1" i="1">
                <a:solidFill>
                  <a:schemeClr val="tx1"/>
                </a:solidFill>
                <a:latin typeface="Georgia" pitchFamily="18" charset="0"/>
              </a:defRPr>
            </a:lvl9pPr>
          </a:lstStyle>
          <a:p>
            <a:pPr marL="274320"/>
            <a:r>
              <a:rPr dirty="0" smtClean="0">
                <a:solidFill>
                  <a:prstClr val="black"/>
                </a:solidFill>
              </a:rPr>
              <a:t>The </a:t>
            </a:r>
            <a:r>
              <a:rPr dirty="0" smtClean="0">
                <a:solidFill>
                  <a:schemeClr val="tx2">
                    <a:lumMod val="60000"/>
                    <a:lumOff val="40000"/>
                  </a:schemeClr>
                </a:solidFill>
              </a:rPr>
              <a:t>maybe </a:t>
            </a:r>
            <a:r>
              <a:rPr dirty="0" smtClean="0">
                <a:solidFill>
                  <a:prstClr val="black"/>
                </a:solidFill>
              </a:rPr>
              <a:t>case</a:t>
            </a:r>
          </a:p>
        </p:txBody>
      </p:sp>
      <p:sp>
        <p:nvSpPr>
          <p:cNvPr id="12" name="Rectangle 11"/>
          <p:cNvSpPr/>
          <p:nvPr/>
        </p:nvSpPr>
        <p:spPr>
          <a:xfrm>
            <a:off x="381000" y="2286000"/>
            <a:ext cx="2667000" cy="236220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3" name="Rectangle 12"/>
          <p:cNvSpPr/>
          <p:nvPr/>
        </p:nvSpPr>
        <p:spPr>
          <a:xfrm>
            <a:off x="6096000" y="2291080"/>
            <a:ext cx="2667000" cy="236220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4" name="Text Placeholder 3"/>
          <p:cNvSpPr>
            <a:spLocks noGrp="1"/>
          </p:cNvSpPr>
          <p:nvPr>
            <p:ph type="body" sz="quarter" idx="17"/>
          </p:nvPr>
        </p:nvSpPr>
        <p:spPr>
          <a:xfrm>
            <a:off x="6097619" y="2438400"/>
            <a:ext cx="2667000" cy="2209800"/>
          </a:xfrm>
        </p:spPr>
        <p:txBody>
          <a:bodyPr/>
          <a:lstStyle/>
          <a:p>
            <a:r>
              <a:rPr lang="en-US" dirty="0" smtClean="0">
                <a:latin typeface="Century Gothic" panose="020B0502020202020204" pitchFamily="34" charset="0"/>
              </a:rPr>
              <a:t>In limited areas</a:t>
            </a:r>
          </a:p>
          <a:p>
            <a:r>
              <a:rPr lang="en-US" dirty="0" smtClean="0">
                <a:latin typeface="Century Gothic" panose="020B0502020202020204" pitchFamily="34" charset="0"/>
              </a:rPr>
              <a:t>In extreme winter conditions—NOT every stor</a:t>
            </a:r>
            <a:r>
              <a:rPr lang="en-US" dirty="0">
                <a:latin typeface="Century Gothic" panose="020B0502020202020204" pitchFamily="34" charset="0"/>
              </a:rPr>
              <a:t>m</a:t>
            </a:r>
          </a:p>
        </p:txBody>
      </p:sp>
      <p:sp>
        <p:nvSpPr>
          <p:cNvPr id="2" name="Text Placeholder 1"/>
          <p:cNvSpPr>
            <a:spLocks noGrp="1"/>
          </p:cNvSpPr>
          <p:nvPr>
            <p:ph type="body" sz="quarter" idx="15"/>
          </p:nvPr>
        </p:nvSpPr>
        <p:spPr>
          <a:xfrm>
            <a:off x="387992" y="2438400"/>
            <a:ext cx="2514600" cy="2209800"/>
          </a:xfrm>
        </p:spPr>
        <p:txBody>
          <a:bodyPr/>
          <a:lstStyle/>
          <a:p>
            <a:r>
              <a:rPr lang="en-US" dirty="0" smtClean="0">
                <a:latin typeface="Century Gothic" panose="020B0502020202020204" pitchFamily="34" charset="0"/>
              </a:rPr>
              <a:t>I-5</a:t>
            </a:r>
          </a:p>
          <a:p>
            <a:r>
              <a:rPr lang="en-US" dirty="0" smtClean="0">
                <a:latin typeface="Century Gothic" panose="020B0502020202020204" pitchFamily="34" charset="0"/>
              </a:rPr>
              <a:t>I-84</a:t>
            </a:r>
          </a:p>
          <a:p>
            <a:r>
              <a:rPr lang="en-US" dirty="0" smtClean="0">
                <a:latin typeface="Century Gothic" panose="020B0502020202020204" pitchFamily="34" charset="0"/>
              </a:rPr>
              <a:t>Portland-area freeways</a:t>
            </a:r>
            <a:endParaRPr lang="en-US" dirty="0">
              <a:latin typeface="Century Gothic" panose="020B0502020202020204" pitchFamily="34" charset="0"/>
            </a:endParaRPr>
          </a:p>
        </p:txBody>
      </p:sp>
    </p:spTree>
    <p:extLst>
      <p:ext uri="{BB962C8B-B14F-4D97-AF65-F5344CB8AC3E}">
        <p14:creationId xmlns:p14="http://schemas.microsoft.com/office/powerpoint/2010/main" val="217815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February was brutal, too</a:t>
            </a:r>
            <a:endParaRPr lang="en-US" dirty="0"/>
          </a:p>
        </p:txBody>
      </p:sp>
      <p:sp>
        <p:nvSpPr>
          <p:cNvPr id="3" name="Text Placeholder 2"/>
          <p:cNvSpPr>
            <a:spLocks noGrp="1"/>
          </p:cNvSpPr>
          <p:nvPr>
            <p:ph type="body" sz="quarter" idx="10"/>
          </p:nvPr>
        </p:nvSpPr>
        <p:spPr/>
        <p:txBody>
          <a:bodyPr>
            <a:normAutofit fontScale="85000" lnSpcReduction="20000"/>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0" y="381000"/>
            <a:ext cx="4572000" cy="60960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18890" y="1518971"/>
            <a:ext cx="5506219" cy="3820058"/>
          </a:xfrm>
          <a:prstGeom prst="rect">
            <a:avLst/>
          </a:prstGeom>
        </p:spPr>
      </p:pic>
    </p:spTree>
    <p:extLst>
      <p:ext uri="{BB962C8B-B14F-4D97-AF65-F5344CB8AC3E}">
        <p14:creationId xmlns:p14="http://schemas.microsoft.com/office/powerpoint/2010/main" val="927987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we’re not done, either</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2366962"/>
            <a:ext cx="2286000" cy="2124075"/>
          </a:xfrm>
          <a:prstGeom prst="rect">
            <a:avLst/>
          </a:prstGeom>
        </p:spPr>
      </p:pic>
      <p:sp>
        <p:nvSpPr>
          <p:cNvPr id="5" name="Slide Number Placeholder 4"/>
          <p:cNvSpPr txBox="1">
            <a:spLocks/>
          </p:cNvSpPr>
          <p:nvPr/>
        </p:nvSpPr>
        <p:spPr>
          <a:xfrm>
            <a:off x="6553200" y="6356350"/>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910D792-C0AE-4E50-A4F2-E451F87C23D1}" type="slidenum">
              <a:rPr lang="en-US" sz="1200" smtClean="0">
                <a:solidFill>
                  <a:prstClr val="black">
                    <a:tint val="75000"/>
                  </a:prstClr>
                </a:solidFill>
              </a:rPr>
              <a:pPr algn="r"/>
              <a:t>37</a:t>
            </a:fld>
            <a:endParaRPr lang="en-US" dirty="0">
              <a:solidFill>
                <a:prstClr val="black">
                  <a:tint val="75000"/>
                </a:prstClr>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3444" y="-1"/>
            <a:ext cx="6858000" cy="6858000"/>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295400"/>
            <a:ext cx="9144000" cy="4866680"/>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761999"/>
            <a:ext cx="9144000" cy="6096000"/>
          </a:xfrm>
          <a:prstGeom prst="rect">
            <a:avLst/>
          </a:prstGeom>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1263805"/>
            <a:ext cx="9144000" cy="4866680"/>
          </a:xfrm>
          <a:prstGeom prst="rect">
            <a:avLst/>
          </a:prstGeom>
        </p:spPr>
      </p:pic>
    </p:spTree>
    <p:extLst>
      <p:ext uri="{BB962C8B-B14F-4D97-AF65-F5344CB8AC3E}">
        <p14:creationId xmlns:p14="http://schemas.microsoft.com/office/powerpoint/2010/main" val="729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Because we want to get home, too</a:t>
            </a:r>
            <a:endParaRPr lang="en-US" dirty="0"/>
          </a:p>
        </p:txBody>
      </p:sp>
      <p:sp>
        <p:nvSpPr>
          <p:cNvPr id="4" name="Slide Number Placeholder 4"/>
          <p:cNvSpPr txBox="1">
            <a:spLocks/>
          </p:cNvSpPr>
          <p:nvPr/>
        </p:nvSpPr>
        <p:spPr>
          <a:xfrm>
            <a:off x="6553200" y="6356350"/>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910D792-C0AE-4E50-A4F2-E451F87C23D1}" type="slidenum">
              <a:rPr lang="en-US" sz="1200" smtClean="0">
                <a:solidFill>
                  <a:prstClr val="black">
                    <a:tint val="75000"/>
                  </a:prstClr>
                </a:solidFill>
              </a:rPr>
              <a:pPr algn="r"/>
              <a:t>38</a:t>
            </a:fld>
            <a:endParaRPr lang="en-US" sz="1200" dirty="0">
              <a:solidFill>
                <a:prstClr val="black">
                  <a:tint val="75000"/>
                </a:prstClr>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249" y="963341"/>
            <a:ext cx="10820400" cy="53911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72820"/>
            <a:ext cx="9144000" cy="5383530"/>
          </a:xfrm>
          <a:prstGeom prst="rect">
            <a:avLst/>
          </a:prstGeom>
        </p:spPr>
      </p:pic>
    </p:spTree>
    <p:extLst>
      <p:ext uri="{BB962C8B-B14F-4D97-AF65-F5344CB8AC3E}">
        <p14:creationId xmlns:p14="http://schemas.microsoft.com/office/powerpoint/2010/main" val="175582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i="1" dirty="0" smtClean="0"/>
              <a:t>Thanks! </a:t>
            </a:r>
            <a:r>
              <a:rPr lang="en-US" dirty="0" smtClean="0"/>
              <a:t>Questions/comments?</a:t>
            </a:r>
            <a:endParaRPr lang="en-US"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0499" y="1524000"/>
            <a:ext cx="5983018" cy="7329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2"/>
          <p:cNvSpPr>
            <a:spLocks noGrp="1"/>
          </p:cNvSpPr>
          <p:nvPr>
            <p:ph type="sldNum" sz="quarter" idx="10"/>
          </p:nvPr>
        </p:nvSpPr>
        <p:spPr>
          <a:xfrm>
            <a:off x="6553200" y="6356350"/>
            <a:ext cx="2133600" cy="365125"/>
          </a:xfrm>
        </p:spPr>
        <p:txBody>
          <a:bodyPr/>
          <a:lstStyle/>
          <a:p>
            <a:pPr algn="r" defTabSz="456758" fontAlgn="auto">
              <a:spcBef>
                <a:spcPts val="0"/>
              </a:spcBef>
              <a:spcAft>
                <a:spcPts val="0"/>
              </a:spcAft>
            </a:pPr>
            <a:fld id="{F3C03C5D-6A7C-2442-8685-B16D7D0DC519}" type="slidenum">
              <a:rPr lang="en-US" smtClean="0">
                <a:solidFill>
                  <a:prstClr val="black">
                    <a:tint val="75000"/>
                  </a:prstClr>
                </a:solidFill>
              </a:rPr>
              <a:pPr algn="r" defTabSz="456758" fontAlgn="auto">
                <a:spcBef>
                  <a:spcPts val="0"/>
                </a:spcBef>
                <a:spcAft>
                  <a:spcPts val="0"/>
                </a:spcAft>
              </a:pPr>
              <a:t>39</a:t>
            </a:fld>
            <a:endParaRPr lang="en-US" dirty="0">
              <a:solidFill>
                <a:prstClr val="black">
                  <a:tint val="75000"/>
                </a:prstClr>
              </a:solidFill>
            </a:endParaRPr>
          </a:p>
        </p:txBody>
      </p:sp>
    </p:spTree>
    <p:extLst>
      <p:ext uri="{BB962C8B-B14F-4D97-AF65-F5344CB8AC3E}">
        <p14:creationId xmlns:p14="http://schemas.microsoft.com/office/powerpoint/2010/main" val="27924803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87569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1131</TotalTime>
  <Words>1588</Words>
  <Application>Microsoft Office PowerPoint</Application>
  <PresentationFormat>On-screen Show (4:3)</PresentationFormat>
  <Paragraphs>417</Paragraphs>
  <Slides>40</Slides>
  <Notes>40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January 2017: A winter to remember...  or not be able to forget</vt:lpstr>
      <vt:lpstr>December was brutal, too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I-5 south of Salem: 12/15/2016 Enchanted Way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February was brutal, too</vt:lpstr>
      <vt:lpstr>And we’re not done, either</vt:lpstr>
      <vt:lpstr>Safety: Because we want to get home, too</vt:lpstr>
      <vt:lpstr>Thanks! Questions/comments?</vt:lpstr>
      <vt:lpstr>PowerPoint Presentation</vt:lpstr>
    </vt:vector>
  </TitlesOfParts>
  <Company>Oregon Dept of Transportation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odot20r</dc:creator>
  <cp:lastModifiedBy>Dave Thompson</cp:lastModifiedBy>
  <cp:revision>61</cp:revision>
  <cp:lastPrinted>2017-04-24T00:04:27Z</cp:lastPrinted>
  <dcterms:created xsi:type="dcterms:W3CDTF">2017-03-22T20:48:13Z</dcterms:created>
  <dcterms:modified xsi:type="dcterms:W3CDTF">2017-04-24T23:45:57Z</dcterms:modified>
</cp:coreProperties>
</file>