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256" r:id="rId3"/>
    <p:sldId id="386" r:id="rId4"/>
    <p:sldId id="434" r:id="rId5"/>
    <p:sldId id="410" r:id="rId6"/>
    <p:sldId id="409" r:id="rId7"/>
    <p:sldId id="439" r:id="rId8"/>
    <p:sldId id="440" r:id="rId9"/>
    <p:sldId id="405" r:id="rId10"/>
    <p:sldId id="407" r:id="rId11"/>
    <p:sldId id="411" r:id="rId12"/>
    <p:sldId id="406" r:id="rId13"/>
    <p:sldId id="443" r:id="rId14"/>
    <p:sldId id="441" r:id="rId15"/>
    <p:sldId id="442" r:id="rId16"/>
    <p:sldId id="423" r:id="rId17"/>
    <p:sldId id="428" r:id="rId18"/>
    <p:sldId id="429" r:id="rId19"/>
    <p:sldId id="430" r:id="rId20"/>
    <p:sldId id="431" r:id="rId21"/>
    <p:sldId id="432" r:id="rId22"/>
    <p:sldId id="416" r:id="rId23"/>
    <p:sldId id="417" r:id="rId24"/>
    <p:sldId id="418" r:id="rId25"/>
    <p:sldId id="414" r:id="rId26"/>
    <p:sldId id="415" r:id="rId27"/>
    <p:sldId id="424" r:id="rId28"/>
    <p:sldId id="298" r:id="rId29"/>
    <p:sldId id="322" r:id="rId30"/>
    <p:sldId id="351" r:id="rId31"/>
    <p:sldId id="352" r:id="rId32"/>
    <p:sldId id="382" r:id="rId33"/>
    <p:sldId id="304" r:id="rId34"/>
    <p:sldId id="305" r:id="rId35"/>
    <p:sldId id="306" r:id="rId36"/>
    <p:sldId id="413" r:id="rId37"/>
    <p:sldId id="435" r:id="rId38"/>
    <p:sldId id="436" r:id="rId39"/>
    <p:sldId id="437" r:id="rId40"/>
    <p:sldId id="438" r:id="rId41"/>
    <p:sldId id="445" r:id="rId42"/>
    <p:sldId id="446" r:id="rId43"/>
    <p:sldId id="447" r:id="rId44"/>
    <p:sldId id="448" r:id="rId45"/>
    <p:sldId id="397" r:id="rId46"/>
    <p:sldId id="341" r:id="rId47"/>
    <p:sldId id="335" r:id="rId48"/>
    <p:sldId id="343" r:id="rId49"/>
    <p:sldId id="374" r:id="rId50"/>
    <p:sldId id="348" r:id="rId51"/>
    <p:sldId id="363" r:id="rId52"/>
    <p:sldId id="373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00DE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6B53E-5B77-4C2D-8991-771B972E6EDB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00F7D-08FB-4C17-90C8-900145292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2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4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6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6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91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66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32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4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47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2145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6859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662897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6870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66075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6271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3767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65051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60132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913504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97507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5421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3845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652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3097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9642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9149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4556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705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>
                <a:solidFill>
                  <a:srgbClr val="FFFF00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8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3.gi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94A22-80D5-404C-9F6C-1120AC3B7124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8F0BE-4C91-4281-B128-9AC51458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9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3335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6" name="Picture 15"/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" y="20982"/>
            <a:ext cx="536228" cy="53622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312" y="23810"/>
            <a:ext cx="540913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6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CC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800" b="1">
          <a:solidFill>
            <a:schemeClr val="bg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400" b="1" i="1">
          <a:solidFill>
            <a:schemeClr val="bg1"/>
          </a:solidFill>
          <a:latin typeface="Cambria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•"/>
        <a:defRPr sz="2000" b="1">
          <a:solidFill>
            <a:schemeClr val="bg1"/>
          </a:solidFill>
          <a:latin typeface="Cambria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–"/>
        <a:defRPr sz="2000" b="1" i="1">
          <a:solidFill>
            <a:schemeClr val="bg1"/>
          </a:solidFill>
          <a:latin typeface="Cambria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Cambria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50000"/>
        </a:spcAft>
        <a:buClr>
          <a:srgbClr val="FF0066"/>
        </a:buClr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41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I:\Past Storms\2017\2017-01-10 Heavy Snow and aftermath\Photos\NWS Employess\Colby\IMG_52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590800" y="5418859"/>
            <a:ext cx="3048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Segoe UI Semibold" panose="020B0702040204020203" pitchFamily="34" charset="0"/>
              </a:rPr>
              <a:t>Colby Neuman</a:t>
            </a:r>
          </a:p>
          <a:p>
            <a:r>
              <a:rPr lang="en-US" sz="2800" dirty="0" smtClean="0">
                <a:latin typeface="Segoe UI Semibold" panose="020B0702040204020203" pitchFamily="34" charset="0"/>
              </a:rPr>
              <a:t>NWS Portland</a:t>
            </a:r>
            <a:endParaRPr lang="en-US" sz="2800" dirty="0">
              <a:latin typeface="Segoe UI Semibold" panose="020B07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19200" y="0"/>
            <a:ext cx="6705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Segoe UI Semibold" panose="020B0702040204020203" pitchFamily="34" charset="0"/>
              </a:rPr>
              <a:t>The Jan 10-11</a:t>
            </a:r>
            <a:r>
              <a:rPr lang="en-US" sz="3200" b="1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sz="3200" b="1" dirty="0" smtClean="0">
                <a:latin typeface="Segoe UI Semibold" panose="020B0702040204020203" pitchFamily="34" charset="0"/>
              </a:rPr>
              <a:t> 2017 Snowstorm</a:t>
            </a:r>
            <a:endParaRPr lang="en-US" sz="3200" b="1" dirty="0"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9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I:\Past Storms\2017\2017-01-10 Heavy Snow and aftermath\Photos\NWS Employess\Colby\IMG_52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19200" y="0"/>
            <a:ext cx="6705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atin typeface="Segoe UI Semibold" panose="020B0702040204020203" pitchFamily="34" charset="0"/>
              </a:rPr>
              <a:t>Overview</a:t>
            </a:r>
            <a:endParaRPr lang="en-US" sz="4800" b="1" dirty="0"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933" y="1649378"/>
            <a:ext cx="9154898" cy="3323987"/>
          </a:xfrm>
          <a:prstGeom prst="rect">
            <a:avLst/>
          </a:prstGeom>
          <a:solidFill>
            <a:schemeClr val="bg1">
              <a:alpha val="57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endParaRPr lang="en-US" dirty="0" smtClean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egoe UI Semibold" panose="020B0702040204020203" pitchFamily="34" charset="0"/>
              </a:rPr>
              <a:t>What happened on Jan 10</a:t>
            </a:r>
            <a:r>
              <a:rPr lang="en-US" sz="2400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sz="2400" dirty="0" smtClean="0">
                <a:latin typeface="Segoe UI Semibold" panose="020B0702040204020203" pitchFamily="34" charset="0"/>
              </a:rPr>
              <a:t> 2017?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egoe UI Semibold" panose="020B0702040204020203" pitchFamily="34" charset="0"/>
              </a:rPr>
              <a:t>Model Forecasts Leading Into Event</a:t>
            </a:r>
          </a:p>
          <a:p>
            <a:endParaRPr lang="en-US" sz="2400" dirty="0" smtClean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egoe UI Semibold" panose="020B0702040204020203" pitchFamily="34" charset="0"/>
              </a:rPr>
              <a:t>Synoptic &amp; Mesoscale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Segoe UI Semibold" panose="020B0702040204020203" pitchFamily="34" charset="0"/>
              </a:rPr>
              <a:t>Similarities to Feb ‘</a:t>
            </a:r>
            <a:r>
              <a:rPr lang="en-US" sz="2400" dirty="0" smtClean="0">
                <a:latin typeface="Segoe UI Semibold" panose="020B0702040204020203" pitchFamily="34" charset="0"/>
              </a:rPr>
              <a:t>14</a:t>
            </a:r>
            <a:endParaRPr lang="en-US" sz="2400" dirty="0" smtClean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Segoe UI Semibold" panose="020B07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  <p:sp>
        <p:nvSpPr>
          <p:cNvPr id="2" name="AutoShape 2" descr="Displaying Jan10stor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1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C:\Users\colby.neuman\Downloads\Jan10stor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933" y="1649378"/>
            <a:ext cx="3418067" cy="1569660"/>
          </a:xfrm>
          <a:prstGeom prst="rect">
            <a:avLst/>
          </a:prstGeom>
          <a:solidFill>
            <a:schemeClr val="bg1">
              <a:alpha val="57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egoe UI Semibold" panose="020B0702040204020203" pitchFamily="34" charset="0"/>
              </a:rPr>
              <a:t>Plenty of stranded and abandoned cars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Segoe UI Semibold" panose="020B07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6581123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Mark Nelsen KPTV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  <p:sp>
        <p:nvSpPr>
          <p:cNvPr id="2" name="AutoShape 2" descr="Displaying Jan10stor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Displaying Jan10storm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64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bs.twimg.com/media/C2Bs0BsUAAIpkSG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861" y="1476952"/>
            <a:ext cx="5257799" cy="52578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06920" y="64426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Portland Police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7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Past Storms\2017\2017-01-10 Heavy Snow and aftermath\Photos\Twitter\Portland St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0"/>
            <a:ext cx="91244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2132" r="2000" b="6187"/>
          <a:stretch/>
        </p:blipFill>
        <p:spPr>
          <a:xfrm>
            <a:off x="152400" y="1463098"/>
            <a:ext cx="4876800" cy="524255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705600" y="6581123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Portland State University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83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I:\Past Storms\2017\2017-01-10 Heavy Snow and aftermath\Photos\NWS Employess\JackiWil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103704"/>
              </p:ext>
            </p:extLst>
          </p:nvPr>
        </p:nvGraphicFramePr>
        <p:xfrm>
          <a:off x="152400" y="1524000"/>
          <a:ext cx="3200400" cy="5181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16"/>
                <a:gridCol w="1168437"/>
                <a:gridCol w="1285247"/>
              </a:tblGrid>
              <a:tr h="76271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Rank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Date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Daily</a:t>
                      </a:r>
                      <a:r>
                        <a:rPr lang="en-US" baseline="0" dirty="0" smtClean="0">
                          <a:latin typeface="Segoe UI Semibold" panose="020B0702040204020203" pitchFamily="34" charset="0"/>
                        </a:rPr>
                        <a:t> Snow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1/21/43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14.4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2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2/12/95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12.0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1/26/56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9.3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4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12/19/64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8.0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5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3/8/51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7.6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1/13/50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7.5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7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12/20/08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7.0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11/22/77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7.0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1/27/96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6.6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441889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Segoe UI Semibold" panose="020B0702040204020203" pitchFamily="34" charset="0"/>
                        </a:rPr>
                        <a:t>10</a:t>
                      </a:r>
                      <a:endParaRPr lang="en-US" b="1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Segoe UI Semibold" panose="020B0702040204020203" pitchFamily="34" charset="0"/>
                        </a:rPr>
                        <a:t>1/10/17</a:t>
                      </a:r>
                      <a:endParaRPr lang="en-US" b="1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Segoe UI Semibold" panose="020B0702040204020203" pitchFamily="34" charset="0"/>
                        </a:rPr>
                        <a:t>6.5</a:t>
                      </a:r>
                      <a:endParaRPr lang="en-US" b="1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latin typeface="Segoe UI Semibold" panose="020B0702040204020203" pitchFamily="34" charset="0"/>
              </a:rPr>
              <a:t> 2017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Historical Rank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5600" y="6581123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8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I:\Past Storms\2017\2017-01-10 Heavy Snow and aftermath\Photos\NWS Employess\JackiWil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Jan 10-11</a:t>
            </a:r>
            <a:r>
              <a:rPr lang="en-US" sz="3600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latin typeface="Segoe UI Semibold" panose="020B0702040204020203" pitchFamily="34" charset="0"/>
              </a:rPr>
              <a:t> 2017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Historical Rank </a:t>
            </a:r>
          </a:p>
        </p:txBody>
      </p:sp>
      <p:pic>
        <p:nvPicPr>
          <p:cNvPr id="17" name="Picture 1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781452"/>
              </p:ext>
            </p:extLst>
          </p:nvPr>
        </p:nvGraphicFramePr>
        <p:xfrm>
          <a:off x="152400" y="2209800"/>
          <a:ext cx="3494731" cy="375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164"/>
                <a:gridCol w="1237987"/>
                <a:gridCol w="1465580"/>
              </a:tblGrid>
              <a:tr h="46193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Rank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Date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2 Day Snow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1/21/43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15.9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2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1/22/43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14.4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2/13/95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12.0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2/12/95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12.0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5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1/14/50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10.8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12/19/64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10.7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7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12/31/68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9.4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1/27/56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9.3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1/26/56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9.3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685767"/>
              </p:ext>
            </p:extLst>
          </p:nvPr>
        </p:nvGraphicFramePr>
        <p:xfrm>
          <a:off x="5638800" y="2286000"/>
          <a:ext cx="3374661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164"/>
                <a:gridCol w="1117917"/>
                <a:gridCol w="1465580"/>
              </a:tblGrid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Rank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Date</a:t>
                      </a:r>
                      <a:endParaRPr lang="en-US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Semibold" panose="020B0702040204020203" pitchFamily="34" charset="0"/>
                        </a:rPr>
                        <a:t>2</a:t>
                      </a:r>
                      <a:r>
                        <a:rPr lang="en-US" baseline="0" dirty="0" smtClean="0">
                          <a:latin typeface="Segoe UI Semibold" panose="020B0702040204020203" pitchFamily="34" charset="0"/>
                        </a:rPr>
                        <a:t> Day Snow</a:t>
                      </a: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12/30/68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9.2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11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12/21/08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9.0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12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1/9/80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8.8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13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3/9/51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egoe UI Light" panose="020B0502040204020203" pitchFamily="34" charset="0"/>
                        </a:rPr>
                        <a:t>8.4</a:t>
                      </a:r>
                      <a:endParaRPr lang="en-US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14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1/13/50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8.2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14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1/27/50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8.2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16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3/8/51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8.1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17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12/20/64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Segoe UI Light" panose="020B0502040204020203" pitchFamily="34" charset="0"/>
                        </a:rPr>
                        <a:t>8.0</a:t>
                      </a:r>
                      <a:endParaRPr lang="en-US" b="0" dirty="0">
                        <a:latin typeface="Segoe UI Light" panose="020B0502040204020203" pitchFamily="34" charset="0"/>
                      </a:endParaRPr>
                    </a:p>
                  </a:txBody>
                  <a:tcPr/>
                </a:tc>
              </a:tr>
              <a:tr h="26762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Segoe UI Semibold" panose="020B0702040204020203" pitchFamily="34" charset="0"/>
                        </a:rPr>
                        <a:t>17</a:t>
                      </a:r>
                      <a:endParaRPr lang="en-US" b="1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Segoe UI Semibold" panose="020B0702040204020203" pitchFamily="34" charset="0"/>
                        </a:rPr>
                        <a:t>1/11/17</a:t>
                      </a:r>
                      <a:endParaRPr lang="en-US" b="1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Segoe UI Semibold" panose="020B0702040204020203" pitchFamily="34" charset="0"/>
                        </a:rPr>
                        <a:t>8.0</a:t>
                      </a:r>
                      <a:endParaRPr lang="en-US" b="1" dirty="0">
                        <a:latin typeface="Segoe UI Semibold" panose="020B070204020402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705600" y="6581123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Portland State University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53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Past Storms\2017\2017-01-10 Heavy Snow and aftermath\Photos\Twitter\N Leonard T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6" cy="687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607" y="5072896"/>
            <a:ext cx="9133114" cy="769441"/>
          </a:xfrm>
          <a:prstGeom prst="rect">
            <a:avLst/>
          </a:prstGeom>
          <a:solidFill>
            <a:schemeClr val="bg1"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Segoe UI Semibold" panose="020B0702040204020203" pitchFamily="34" charset="0"/>
              </a:rPr>
              <a:t>Heaviest snow 6pm Jan 10</a:t>
            </a:r>
            <a:r>
              <a:rPr lang="en-US" sz="2200" b="1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sz="2200" b="1" dirty="0" smtClean="0">
                <a:latin typeface="Segoe UI Semibold" panose="020B0702040204020203" pitchFamily="34" charset="0"/>
              </a:rPr>
              <a:t> to 12am Jan 11</a:t>
            </a:r>
            <a:r>
              <a:rPr lang="en-US" sz="2200" b="1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sz="2200" b="1" dirty="0" smtClean="0">
                <a:latin typeface="Segoe UI Semibold" panose="020B0702040204020203" pitchFamily="34" charset="0"/>
              </a:rPr>
              <a:t> (02-08z 01/11/17)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Segoe UI Semibold" panose="020B0702040204020203" pitchFamily="34" charset="0"/>
              </a:rPr>
              <a:t>Snowfall rates 1-3” per hour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5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Past Storms\2017\2017-01-10 Heavy Snow and aftermath\Photos\Twitter\FruitValley - SWE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:\Past Storms\2017\2017-01-10 Heavy Snow and aftermath\Photos\Twitter\PGE Power Outage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91" b="54362"/>
          <a:stretch/>
        </p:blipFill>
        <p:spPr bwMode="auto">
          <a:xfrm>
            <a:off x="8624" y="4168123"/>
            <a:ext cx="4899152" cy="24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95800" y="6581123"/>
            <a:ext cx="464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</a:t>
            </a:r>
            <a:r>
              <a:rPr lang="en-US" sz="1200" b="1" dirty="0">
                <a:latin typeface="Segoe UI Light" panose="020B0502040204020203" pitchFamily="34" charset="0"/>
              </a:rPr>
              <a:t>SW Washington Emergency Service </a:t>
            </a:r>
            <a:r>
              <a:rPr lang="en-US" sz="1200" b="1" dirty="0" smtClean="0">
                <a:latin typeface="Segoe UI Light" panose="020B0502040204020203" pitchFamily="34" charset="0"/>
              </a:rPr>
              <a:t>Alerts (@</a:t>
            </a:r>
            <a:r>
              <a:rPr lang="en-US" sz="1200" b="1" dirty="0" err="1" smtClean="0">
                <a:latin typeface="Segoe UI Light" panose="020B0502040204020203" pitchFamily="34" charset="0"/>
              </a:rPr>
              <a:t>SWESAlerts</a:t>
            </a:r>
            <a:r>
              <a:rPr lang="en-US" sz="1200" b="1" dirty="0" smtClean="0">
                <a:latin typeface="Segoe UI Light" panose="020B0502040204020203" pitchFamily="34" charset="0"/>
              </a:rPr>
              <a:t>) 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0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:\Past Storms\2017\2017-01-10 Heavy Snow and aftermath\Photos\Twitter\N Leonard T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6" cy="687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2" t="7384" r="1410" b="11714"/>
          <a:stretch/>
        </p:blipFill>
        <p:spPr bwMode="auto">
          <a:xfrm>
            <a:off x="133927" y="1536483"/>
            <a:ext cx="6705600" cy="521546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3927" y="1536483"/>
            <a:ext cx="33528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24 HR </a:t>
            </a:r>
            <a:r>
              <a:rPr lang="en-US" b="1" dirty="0" err="1" smtClean="0">
                <a:solidFill>
                  <a:schemeClr val="bg1"/>
                </a:solidFill>
              </a:rPr>
              <a:t>CoCoRaHs</a:t>
            </a:r>
            <a:r>
              <a:rPr lang="en-US" b="1" dirty="0" smtClean="0">
                <a:solidFill>
                  <a:schemeClr val="bg1"/>
                </a:solidFill>
              </a:rPr>
              <a:t> Snow Density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66272" y="2133600"/>
            <a:ext cx="78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10%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4368800"/>
            <a:ext cx="990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QPF</a:t>
            </a:r>
          </a:p>
          <a:p>
            <a:pPr algn="ctr"/>
            <a:r>
              <a:rPr lang="en-US" sz="1200" b="1" dirty="0" smtClean="0"/>
              <a:t>(INCHES)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782618" y="2743200"/>
            <a:ext cx="78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06053" y="3581400"/>
            <a:ext cx="531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16%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92381" y="372441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17%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59081" y="3875835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15%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11054" y="3254997"/>
            <a:ext cx="475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8%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6727" y="3574318"/>
            <a:ext cx="475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38400" y="3889177"/>
            <a:ext cx="475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61473" y="5029200"/>
            <a:ext cx="475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7%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371" y="4838212"/>
            <a:ext cx="564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18%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50672" y="3824740"/>
            <a:ext cx="475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81400" y="2514600"/>
            <a:ext cx="475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86726" y="2121901"/>
            <a:ext cx="570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11%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86542" y="2287488"/>
            <a:ext cx="570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10%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64390" y="2957276"/>
            <a:ext cx="504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5%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17655" y="2543127"/>
            <a:ext cx="612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11%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3736" y="1567260"/>
            <a:ext cx="612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10%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04379" y="1470025"/>
            <a:ext cx="612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88080" y="2743200"/>
            <a:ext cx="459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6%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43736" y="3670851"/>
            <a:ext cx="535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10%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75298" y="3679484"/>
            <a:ext cx="535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13%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79511" y="3838812"/>
            <a:ext cx="535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09086" y="4581082"/>
            <a:ext cx="459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64346" y="3891998"/>
            <a:ext cx="459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9%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50672" y="4838212"/>
            <a:ext cx="569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12%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85988" y="4270175"/>
            <a:ext cx="533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10%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11053" y="4350327"/>
            <a:ext cx="460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4%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76236" y="4155672"/>
            <a:ext cx="643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12%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01717" y="4676576"/>
            <a:ext cx="53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13%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29690" y="5030534"/>
            <a:ext cx="53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16%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720109" y="5156559"/>
            <a:ext cx="53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17%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260" y="5187398"/>
            <a:ext cx="564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Semibold" panose="020B0702040204020203" pitchFamily="34" charset="0"/>
              </a:rPr>
              <a:t>14%</a:t>
            </a:r>
            <a:endParaRPr lang="en-US" sz="1400" b="1" dirty="0"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Past Storms\2017\2017-01-10 Heavy Snow and aftermath\Photos\NWS Employess\Alex\Downtown Portland icy road clos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066800" y="5370943"/>
            <a:ext cx="7010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Travel impacts lasting for ~1 week around PDX</a:t>
            </a:r>
            <a:endParaRPr lang="en-US" dirty="0">
              <a:solidFill>
                <a:prstClr val="white"/>
              </a:solidFill>
              <a:latin typeface="Segoe UI Semibold" panose="020B0702040204020203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201977"/>
              </p:ext>
            </p:extLst>
          </p:nvPr>
        </p:nvGraphicFramePr>
        <p:xfrm>
          <a:off x="6172200" y="1676400"/>
          <a:ext cx="2833052" cy="3337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81455"/>
                <a:gridCol w="701992"/>
                <a:gridCol w="6496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11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12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13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34°F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24°F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72200" y="2057400"/>
            <a:ext cx="2819400" cy="76200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  <p:sp>
        <p:nvSpPr>
          <p:cNvPr id="4" name="AutoShape 2" descr="Displaying freewayi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71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isplaying freewayi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63" name="Picture 3" descr="C:\Users\colby.neuman\Downloads\freeway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010400" y="6581123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Courtesy Mark Nelsen KPTV</a:t>
            </a:r>
            <a:endParaRPr lang="en-US" sz="1200" b="1" dirty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355230"/>
              </p:ext>
            </p:extLst>
          </p:nvPr>
        </p:nvGraphicFramePr>
        <p:xfrm>
          <a:off x="6172200" y="1676400"/>
          <a:ext cx="2833052" cy="3337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81455"/>
                <a:gridCol w="701992"/>
                <a:gridCol w="6496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11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12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13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34°F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24°F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6172200" y="3124200"/>
            <a:ext cx="2819400" cy="38100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2895600"/>
            <a:ext cx="4953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The 11°F on Jan 13</a:t>
            </a:r>
            <a:r>
              <a:rPr lang="en-US" baseline="30000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 2017 was the coldest temperature at PDX since Dec 23</a:t>
            </a:r>
            <a:r>
              <a:rPr lang="en-US" baseline="30000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rd</a:t>
            </a:r>
            <a:r>
              <a:rPr lang="en-US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 1998.</a:t>
            </a:r>
            <a:endParaRPr lang="en-US" dirty="0">
              <a:solidFill>
                <a:prstClr val="white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56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isplaying freewayi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63" name="Picture 3" descr="C:\Users\colby.neuman\Downloads\freeway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010400" y="6581123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Courtesy Mark Nelsen KPTV</a:t>
            </a:r>
            <a:endParaRPr lang="en-US" sz="1200" b="1" dirty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435394"/>
              </p:ext>
            </p:extLst>
          </p:nvPr>
        </p:nvGraphicFramePr>
        <p:xfrm>
          <a:off x="6172200" y="1676400"/>
          <a:ext cx="2833052" cy="3337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81455"/>
                <a:gridCol w="701992"/>
                <a:gridCol w="6496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11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12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13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34°F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24°F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6172200" y="3124200"/>
            <a:ext cx="2819400" cy="152400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2895600"/>
            <a:ext cx="4953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Last time PDX had 4 consecutive days below freezing was Dec 1998</a:t>
            </a:r>
            <a:endParaRPr lang="en-US" dirty="0">
              <a:solidFill>
                <a:prstClr val="white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21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isplaying freewayi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63" name="Picture 3" descr="C:\Users\colby.neuman\Downloads\freeway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Jan 10</a:t>
            </a:r>
            <a:r>
              <a:rPr lang="en-US" sz="3600" baseline="300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th</a:t>
            </a:r>
            <a:r>
              <a:rPr lang="en-US" sz="3600" dirty="0" smtClean="0">
                <a:solidFill>
                  <a:prstClr val="black"/>
                </a:solidFill>
                <a:latin typeface="Segoe UI Semibold" panose="020B0702040204020203" pitchFamily="34" charset="0"/>
              </a:rPr>
              <a:t> 2017 PDX Snowstorm</a:t>
            </a:r>
            <a:endParaRPr lang="en-US" sz="3600" dirty="0">
              <a:solidFill>
                <a:prstClr val="black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010400" y="6581123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Courtesy Mark Nelsen KPTV</a:t>
            </a:r>
            <a:endParaRPr lang="en-US" sz="1200" b="1" dirty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715753"/>
              </p:ext>
            </p:extLst>
          </p:nvPr>
        </p:nvGraphicFramePr>
        <p:xfrm>
          <a:off x="6172200" y="1676400"/>
          <a:ext cx="2833052" cy="3337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81455"/>
                <a:gridCol w="701992"/>
                <a:gridCol w="6496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11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12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13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29°F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22°F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 17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34°F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24°F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6172200" y="3124200"/>
            <a:ext cx="2819400" cy="152400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2895600"/>
            <a:ext cx="4953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Only the 12</a:t>
            </a:r>
            <a:r>
              <a:rPr lang="en-US" baseline="30000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solidFill>
                  <a:prstClr val="white"/>
                </a:solidFill>
                <a:latin typeface="Segoe UI Semibold" panose="020B0702040204020203" pitchFamily="34" charset="0"/>
              </a:rPr>
              <a:t> time since 1940 PDX had 4 consecutive days below freezing</a:t>
            </a:r>
            <a:endParaRPr lang="en-US" dirty="0">
              <a:solidFill>
                <a:prstClr val="white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94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:\Past Storms\2017\2017-01-10 Heavy Snow and aftermath\Photos\NWS Employess\Shaw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0"/>
            <a:ext cx="7391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Model Guidance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Leading Into Storm</a:t>
            </a:r>
          </a:p>
        </p:txBody>
      </p:sp>
      <p:pic>
        <p:nvPicPr>
          <p:cNvPr id="5" name="Picture 4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8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:\Past Storms\2017\2017-01-10 Heavy Snow and aftermath\Photos\Twitter\Vancouver - MatthewLink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NAM QPF Output Leading</a:t>
              </a:r>
            </a:p>
            <a:p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Into Jan 10</a:t>
              </a:r>
              <a:r>
                <a:rPr lang="en-US" sz="3600" baseline="300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th</a:t>
              </a:r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 2017 Snowstorm</a:t>
              </a:r>
              <a:endParaRPr lang="en-US" sz="3600" dirty="0">
                <a:solidFill>
                  <a:prstClr val="black"/>
                </a:solidFill>
                <a:latin typeface="Segoe UI Semibold" panose="020B0702040204020203" pitchFamily="34" charset="0"/>
              </a:endParaRPr>
            </a:p>
          </p:txBody>
        </p:sp>
        <p:pic>
          <p:nvPicPr>
            <p:cNvPr id="9" name="Picture 8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t="2703" b="8108"/>
          <a:stretch/>
        </p:blipFill>
        <p:spPr>
          <a:xfrm>
            <a:off x="3383208" y="1380371"/>
            <a:ext cx="5780314" cy="54776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21394" y="6550223"/>
            <a:ext cx="340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Courtesy Matthew Linke (@slinke84)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6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Past Storms\2017\2017-01-10 Heavy Snow and aftermath\Photos\Twitter\Vancouver - MatthewLink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5"/>
            <a:ext cx="9133114" cy="684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2753" b="8110"/>
          <a:stretch/>
        </p:blipFill>
        <p:spPr>
          <a:xfrm>
            <a:off x="3383280" y="1380744"/>
            <a:ext cx="5779008" cy="547725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GFS 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QPF Output Leading</a:t>
              </a:r>
            </a:p>
            <a:p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Into Jan 10</a:t>
              </a:r>
              <a:r>
                <a:rPr lang="en-US" sz="3600" baseline="300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th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 2017 Snowstorm</a:t>
              </a:r>
            </a:p>
          </p:txBody>
        </p:sp>
        <p:pic>
          <p:nvPicPr>
            <p:cNvPr id="7" name="Picture 6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-21394" y="6550223"/>
            <a:ext cx="340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Courtesy Matthew Linke (@slinke84)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30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Past Storms\2017\2017-01-10 Heavy Snow and aftermath\Photos\Twitter\Vancouver - MatthewLink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753" b="8110"/>
          <a:stretch/>
        </p:blipFill>
        <p:spPr>
          <a:xfrm>
            <a:off x="3383280" y="1380744"/>
            <a:ext cx="5779008" cy="547725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17-20z 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QPF </a:t>
              </a:r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HRRR Leading</a:t>
              </a:r>
              <a:endParaRPr lang="en-US" sz="3600" dirty="0">
                <a:solidFill>
                  <a:prstClr val="black"/>
                </a:solidFill>
                <a:latin typeface="Segoe UI Semibold" panose="020B0702040204020203" pitchFamily="34" charset="0"/>
              </a:endParaRPr>
            </a:p>
            <a:p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Into Jan 10</a:t>
              </a:r>
              <a:r>
                <a:rPr lang="en-US" sz="3600" baseline="300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th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 2017 Snowstorm</a:t>
              </a:r>
            </a:p>
          </p:txBody>
        </p:sp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-21394" y="6550223"/>
            <a:ext cx="340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Courtesy Matthew Linke (@slinke84)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83208" y="1389269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17Z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77000" y="1370003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18Z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83280" y="4495800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19Z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72687" y="4495800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20Z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82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Past Storms\2017\2017-01-10 Heavy Snow and aftermath\Photos\Twitter\Vancouver - MatthewLink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21-00z 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QPF HRRR Leading</a:t>
              </a:r>
            </a:p>
            <a:p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Into Jan 10</a:t>
              </a:r>
              <a:r>
                <a:rPr lang="en-US" sz="3600" baseline="300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th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 2017 Snowstorm</a:t>
              </a:r>
            </a:p>
          </p:txBody>
        </p:sp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-21394" y="6550223"/>
            <a:ext cx="340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Courtesy Matthew Linke (@slinke84)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2753" b="8110"/>
          <a:stretch/>
        </p:blipFill>
        <p:spPr>
          <a:xfrm>
            <a:off x="3383280" y="1380744"/>
            <a:ext cx="5779008" cy="54772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83208" y="1389269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21Z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1370003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22Z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83280" y="4495800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23Z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2687" y="4495800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00Z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1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I:\Past Storms\2017\2017-01-10 Heavy Snow and aftermath\Photos\Twitter\Vancouver - MatthewLink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753" b="8110"/>
          <a:stretch/>
        </p:blipFill>
        <p:spPr>
          <a:xfrm>
            <a:off x="3383280" y="1380744"/>
            <a:ext cx="5779008" cy="547725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solidFill>
                    <a:prstClr val="black"/>
                  </a:solidFill>
                  <a:latin typeface="Segoe UI Semibold" panose="020B0702040204020203" pitchFamily="34" charset="0"/>
                </a:rPr>
                <a:t>01-04z 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QPF HRRR Leading</a:t>
              </a:r>
            </a:p>
            <a:p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Into Jan 10</a:t>
              </a:r>
              <a:r>
                <a:rPr lang="en-US" sz="3600" baseline="300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th</a:t>
              </a:r>
              <a:r>
                <a:rPr lang="en-US" sz="3600" dirty="0">
                  <a:solidFill>
                    <a:prstClr val="black"/>
                  </a:solidFill>
                  <a:latin typeface="Segoe UI Semibold" panose="020B0702040204020203" pitchFamily="34" charset="0"/>
                </a:rPr>
                <a:t> 2017 Snowstorm</a:t>
              </a:r>
            </a:p>
          </p:txBody>
        </p:sp>
        <p:pic>
          <p:nvPicPr>
            <p:cNvPr id="11" name="Picture 10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-21394" y="6550223"/>
            <a:ext cx="3404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Courtesy Matthew Linke (@slinke84)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83208" y="1389269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01Z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1370003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02Z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83280" y="4495800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03Z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2687" y="4495800"/>
            <a:ext cx="7315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egoe UI Light" panose="020B0502040204020203" pitchFamily="34" charset="0"/>
              </a:rPr>
              <a:t>04Z HRRR</a:t>
            </a:r>
            <a:endParaRPr lang="en-US" sz="14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I:\Past Storms\2017\2017-01-10 Heavy Snow and aftermath\Photos\NWS Employess\Shaw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12z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Segoe UI Semibold" panose="020B0702040204020203" pitchFamily="34" charset="0"/>
              </a:rPr>
              <a:t>UW-WRF 24 Hour QPF </a:t>
            </a:r>
          </a:p>
          <a:p>
            <a:r>
              <a:rPr lang="en-US" sz="4000" dirty="0" smtClean="0">
                <a:latin typeface="Segoe UI Semibold" panose="020B0702040204020203" pitchFamily="34" charset="0"/>
              </a:rPr>
              <a:t>Ending 12z 1/11</a:t>
            </a: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09536" y="2590800"/>
            <a:ext cx="8900906" cy="3733934"/>
            <a:chOff x="111735" y="2840302"/>
            <a:chExt cx="8900906" cy="3733934"/>
          </a:xfrm>
        </p:grpSpPr>
        <p:pic>
          <p:nvPicPr>
            <p:cNvPr id="2050" name="Picture 2" descr="http://www.atmos.washington.edu/~neal/wrfout/201701/2017011012/images_d4/oc_pcp24.24.0000.gif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04" b="8525"/>
            <a:stretch/>
          </p:blipFill>
          <p:spPr bwMode="auto">
            <a:xfrm>
              <a:off x="135036" y="3505200"/>
              <a:ext cx="4294361" cy="306903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http://www.atmos.washington.edu/~neal/wrfout/201701/2017011000/images_d4/oc_pcp24.36.0000.gi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53" b="8579"/>
            <a:stretch/>
          </p:blipFill>
          <p:spPr bwMode="auto">
            <a:xfrm>
              <a:off x="4724400" y="3505200"/>
              <a:ext cx="4288241" cy="306903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www.atmos.washington.edu/~neal/wrfout/201701/2017011012/images_d4/oc_pcp24.24.0000.gif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474" t="20004" r="4156" b="8525"/>
            <a:stretch/>
          </p:blipFill>
          <p:spPr bwMode="auto">
            <a:xfrm>
              <a:off x="4429397" y="2858869"/>
              <a:ext cx="274320" cy="3715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111735" y="2844650"/>
              <a:ext cx="4288536" cy="64633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1/10 00z 24 Hour Precipitation Forecast </a:t>
              </a:r>
            </a:p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Ending 12z 1/11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724105" y="2840302"/>
              <a:ext cx="4288536" cy="64633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1/10 12z 24 Hour Precipitation Forecast </a:t>
              </a:r>
            </a:p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Ending 12z 1/11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31389" y="5867400"/>
              <a:ext cx="4572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smtClean="0">
                  <a:latin typeface="Segoe UI Semibold" panose="020B0702040204020203" pitchFamily="34" charset="0"/>
                </a:rPr>
                <a:t>.01</a:t>
              </a:r>
              <a:endParaRPr lang="en-US" sz="1500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16185" y="5273018"/>
              <a:ext cx="50074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smtClean="0">
                  <a:latin typeface="Segoe UI Semibold" panose="020B0702040204020203" pitchFamily="34" charset="0"/>
                </a:rPr>
                <a:t>.04</a:t>
              </a:r>
              <a:endParaRPr lang="en-US" sz="1500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31389" y="4657738"/>
              <a:ext cx="4572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smtClean="0">
                  <a:latin typeface="Segoe UI Semibold" panose="020B0702040204020203" pitchFamily="34" charset="0"/>
                </a:rPr>
                <a:t>.16</a:t>
              </a:r>
              <a:endParaRPr lang="en-US" sz="1500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60763" y="4039943"/>
              <a:ext cx="4419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smtClean="0">
                  <a:latin typeface="Segoe UI Semibold" panose="020B0702040204020203" pitchFamily="34" charset="0"/>
                </a:rPr>
                <a:t>.64</a:t>
              </a:r>
              <a:endParaRPr lang="en-US" sz="1500" b="1" dirty="0">
                <a:latin typeface="Segoe UI Semibold" panose="020B0702040204020203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65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I:\Past Storms\2017\2017-01-10 Heavy Snow and aftermath\Photos\NWS Employess\Shaw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12z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Segoe UI Semibold" panose="020B0702040204020203" pitchFamily="34" charset="0"/>
              </a:rPr>
              <a:t>UW-WRF </a:t>
            </a:r>
          </a:p>
          <a:p>
            <a:r>
              <a:rPr lang="en-US" sz="4000" dirty="0" smtClean="0">
                <a:latin typeface="Segoe UI Semibold" panose="020B0702040204020203" pitchFamily="34" charset="0"/>
              </a:rPr>
              <a:t>24 Hour Snow Amounts</a:t>
            </a: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85972" y="1999798"/>
            <a:ext cx="8817820" cy="4586962"/>
            <a:chOff x="185972" y="2184464"/>
            <a:chExt cx="8817820" cy="4586962"/>
          </a:xfrm>
        </p:grpSpPr>
        <p:pic>
          <p:nvPicPr>
            <p:cNvPr id="1028" name="Picture 4" descr="http://www.atmos.washington.edu/~neal/wrfout/201701/2017011000/images_d4/msnow24.36.0000.gif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94" t="38695" r="49081" b="24540"/>
            <a:stretch/>
          </p:blipFill>
          <p:spPr bwMode="auto">
            <a:xfrm>
              <a:off x="4685846" y="2840869"/>
              <a:ext cx="4308801" cy="3899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://www.atmos.washington.edu/~neal/wrfout/201701/2017011012/images_d4/msnow24.24.0000.gi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16" t="38699" r="49035" b="24527"/>
            <a:stretch/>
          </p:blipFill>
          <p:spPr bwMode="auto">
            <a:xfrm>
              <a:off x="185972" y="2840869"/>
              <a:ext cx="4309827" cy="3899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186866" y="2202485"/>
              <a:ext cx="4288536" cy="64633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1/10 00z 24 Hour Snow Forecast </a:t>
              </a:r>
            </a:p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Ending 12z 1/11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770120" y="2184464"/>
              <a:ext cx="4233672" cy="64633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1/10 12z 24 Hour Snow Forecast </a:t>
              </a:r>
            </a:p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Ending 12z 1/11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12" name="Picture 6" descr="http://www.atmos.washington.edu/~neal/wrfout/201701/2017011012/images_d4/msnow24.24.0000.gi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363" t="38694" r="6299" b="18185"/>
            <a:stretch/>
          </p:blipFill>
          <p:spPr bwMode="auto">
            <a:xfrm>
              <a:off x="4495800" y="2202485"/>
              <a:ext cx="274320" cy="453775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442460" y="6402094"/>
              <a:ext cx="380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.5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53712" y="5423424"/>
              <a:ext cx="380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Segoe UI Semibold" panose="020B0702040204020203" pitchFamily="34" charset="0"/>
                </a:rPr>
                <a:t>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41118" y="4471360"/>
              <a:ext cx="380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2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42460" y="3505200"/>
              <a:ext cx="380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4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41117" y="2543524"/>
              <a:ext cx="380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8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0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0149" y="5324452"/>
            <a:ext cx="2354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Snowfall (assume 10:1)</a:t>
            </a:r>
          </a:p>
          <a:p>
            <a:r>
              <a:rPr lang="en-US" dirty="0" smtClean="0"/>
              <a:t>GEFS mean in bold</a:t>
            </a:r>
          </a:p>
          <a:p>
            <a:r>
              <a:rPr lang="en-US" dirty="0" smtClean="0"/>
              <a:t>Ops GFS in blue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latin typeface="Segoe UI Semibold" panose="020B0702040204020203" pitchFamily="34" charset="0"/>
                </a:rPr>
                <a:t>12z 1/8 GEFS Plumes</a:t>
              </a:r>
              <a:endParaRPr lang="en-US" sz="3600" dirty="0">
                <a:latin typeface="Segoe UI Semibold" panose="020B0702040204020203" pitchFamily="34" charset="0"/>
              </a:endParaRPr>
            </a:p>
          </p:txBody>
        </p:sp>
        <p:pic>
          <p:nvPicPr>
            <p:cNvPr id="7" name="Picture 6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9333"/>
          <a:stretch/>
        </p:blipFill>
        <p:spPr bwMode="auto">
          <a:xfrm>
            <a:off x="0" y="1444752"/>
            <a:ext cx="9144000" cy="530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72549" y="5476852"/>
            <a:ext cx="2354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Snowfall (assume 10:1)</a:t>
            </a:r>
          </a:p>
          <a:p>
            <a:r>
              <a:rPr lang="en-US" dirty="0" smtClean="0"/>
              <a:t>GEFS mean in bold</a:t>
            </a:r>
          </a:p>
          <a:p>
            <a:r>
              <a:rPr lang="en-US" dirty="0" smtClean="0"/>
              <a:t>Ops GFS in blue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55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9329"/>
          <a:stretch/>
        </p:blipFill>
        <p:spPr bwMode="auto">
          <a:xfrm>
            <a:off x="0" y="1447800"/>
            <a:ext cx="9144000" cy="530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149" y="5324452"/>
            <a:ext cx="2354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Snowfall (assume 10:1)</a:t>
            </a:r>
          </a:p>
          <a:p>
            <a:r>
              <a:rPr lang="en-US" dirty="0" smtClean="0"/>
              <a:t>GEFS mean in bold</a:t>
            </a:r>
          </a:p>
          <a:p>
            <a:r>
              <a:rPr lang="en-US" dirty="0" smtClean="0"/>
              <a:t>Ops GFS in blue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latin typeface="Segoe UI Semibold" panose="020B0702040204020203" pitchFamily="34" charset="0"/>
                </a:rPr>
                <a:t>00z 1/9 GEFS Plumes</a:t>
              </a:r>
              <a:endParaRPr lang="en-US" sz="3600" dirty="0">
                <a:latin typeface="Segoe UI Semibold" panose="020B0702040204020203" pitchFamily="34" charset="0"/>
              </a:endParaRPr>
            </a:p>
          </p:txBody>
        </p:sp>
        <p:pic>
          <p:nvPicPr>
            <p:cNvPr id="7" name="Picture 6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587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0149" y="5324452"/>
            <a:ext cx="2354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Snowfall (assume 10:1)</a:t>
            </a:r>
          </a:p>
          <a:p>
            <a:r>
              <a:rPr lang="en-US" dirty="0" smtClean="0"/>
              <a:t>GEFS mean in bold</a:t>
            </a:r>
          </a:p>
          <a:p>
            <a:r>
              <a:rPr lang="en-US" dirty="0" smtClean="0"/>
              <a:t>Ops GFS in blue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12924" cy="6858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latin typeface="Segoe UI Semibold" panose="020B0702040204020203" pitchFamily="34" charset="0"/>
                </a:rPr>
                <a:t>24 </a:t>
              </a:r>
              <a:r>
                <a:rPr lang="en-US" sz="3600" dirty="0" err="1" smtClean="0">
                  <a:latin typeface="Segoe UI Semibold" panose="020B0702040204020203" pitchFamily="34" charset="0"/>
                </a:rPr>
                <a:t>Hr</a:t>
              </a:r>
              <a:r>
                <a:rPr lang="en-US" sz="3600" dirty="0" smtClean="0">
                  <a:latin typeface="Segoe UI Semibold" panose="020B0702040204020203" pitchFamily="34" charset="0"/>
                </a:rPr>
                <a:t> Mean Accumulated </a:t>
              </a:r>
            </a:p>
            <a:p>
              <a:r>
                <a:rPr lang="en-US" sz="3600" dirty="0" smtClean="0">
                  <a:latin typeface="Segoe UI Semibold" panose="020B0702040204020203" pitchFamily="34" charset="0"/>
                </a:rPr>
                <a:t>Snow NCAR Ensemble</a:t>
              </a:r>
              <a:endParaRPr lang="en-US" sz="3600" dirty="0">
                <a:latin typeface="Segoe UI Semibold" panose="020B0702040204020203" pitchFamily="34" charset="0"/>
              </a:endParaRPr>
            </a:p>
          </p:txBody>
        </p:sp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395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:\Past Storms\2017\2017-01-10 Heavy Snow and aftermath\Photos\Operations and Office Jan 11\IMG_01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0"/>
            <a:ext cx="7391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Synoptic &amp; Mesoscale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Environment</a:t>
            </a:r>
          </a:p>
        </p:txBody>
      </p:sp>
      <p:pic>
        <p:nvPicPr>
          <p:cNvPr id="5" name="Picture 4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6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15329"/>
          <a:stretch/>
        </p:blipFill>
        <p:spPr>
          <a:xfrm>
            <a:off x="0" y="1046687"/>
            <a:ext cx="9144000" cy="58228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00z Jan 11</a:t>
            </a:r>
            <a:r>
              <a:rPr lang="en-US" sz="3600" baseline="30000" dirty="0" smtClean="0">
                <a:latin typeface="Segoe UI Semibold" panose="020B0702040204020203" pitchFamily="34" charset="0"/>
              </a:rPr>
              <a:t>th </a:t>
            </a:r>
            <a:r>
              <a:rPr lang="en-US" sz="3600" dirty="0" smtClean="0">
                <a:latin typeface="Segoe UI Semibold" panose="020B0702040204020203" pitchFamily="34" charset="0"/>
              </a:rPr>
              <a:t>Water Vapor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Satellite &amp; 500mb Heights</a:t>
            </a:r>
            <a:endParaRPr lang="en-US" sz="3600" dirty="0">
              <a:latin typeface="Segoe UI Semibold" panose="020B0702040204020203" pitchFamily="34" charset="0"/>
            </a:endParaRPr>
          </a:p>
        </p:txBody>
      </p:sp>
      <p:pic>
        <p:nvPicPr>
          <p:cNvPr id="5" name="Picture 4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4200" y="2057400"/>
            <a:ext cx="38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3000DE"/>
                </a:solidFill>
                <a:latin typeface="Segoe UI Semibold" panose="020B0702040204020203" pitchFamily="34" charset="0"/>
              </a:rPr>
              <a:t>H</a:t>
            </a:r>
            <a:endParaRPr lang="en-US" sz="9600" dirty="0">
              <a:solidFill>
                <a:srgbClr val="3000DE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3810000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Segoe UI Semibold" panose="020B0702040204020203" pitchFamily="34" charset="0"/>
              </a:rPr>
              <a:t>L</a:t>
            </a:r>
            <a:endParaRPr lang="en-US" sz="4800" dirty="0">
              <a:solidFill>
                <a:srgbClr val="FF0000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25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GFS 500mb Vorticity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&amp; Height Analysis</a:t>
            </a:r>
            <a:endParaRPr lang="en-US" sz="3600" dirty="0">
              <a:latin typeface="Segoe UI Semibold" panose="020B0702040204020203" pitchFamily="34" charset="0"/>
            </a:endParaRPr>
          </a:p>
        </p:txBody>
      </p:sp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" t="5220" r="60359" b="54271"/>
          <a:stretch/>
        </p:blipFill>
        <p:spPr>
          <a:xfrm>
            <a:off x="115209" y="2819400"/>
            <a:ext cx="4332957" cy="34044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" t="9107" r="64045" b="55490"/>
          <a:stretch/>
        </p:blipFill>
        <p:spPr>
          <a:xfrm>
            <a:off x="4546584" y="2824018"/>
            <a:ext cx="4507974" cy="3419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10590" y="2819400"/>
            <a:ext cx="4337575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00Z Jan 11</a:t>
            </a:r>
            <a:r>
              <a:rPr lang="en-US" sz="14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1400" b="1" dirty="0" smtClean="0">
                <a:solidFill>
                  <a:schemeClr val="bg1"/>
                </a:solidFill>
              </a:rPr>
              <a:t> 2017 GFS 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500mb Height &amp; Vorticity Analysis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46584" y="2824018"/>
            <a:ext cx="4507974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06Z Jan 11</a:t>
            </a:r>
            <a:r>
              <a:rPr lang="en-US" sz="14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1400" b="1" dirty="0" smtClean="0">
                <a:solidFill>
                  <a:schemeClr val="bg1"/>
                </a:solidFill>
              </a:rPr>
              <a:t> 2017 GFS 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500mb Height &amp; Vorticity Analysis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1" t="7214" r="15625" b="6422"/>
          <a:stretch/>
        </p:blipFill>
        <p:spPr>
          <a:xfrm>
            <a:off x="91439" y="2388985"/>
            <a:ext cx="4425696" cy="39959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2" t="7214" r="15626" b="6422"/>
          <a:stretch/>
        </p:blipFill>
        <p:spPr>
          <a:xfrm>
            <a:off x="4617720" y="2362200"/>
            <a:ext cx="4425696" cy="39959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latin typeface="Segoe UI Semibold" panose="020B0702040204020203" pitchFamily="34" charset="0"/>
                </a:rPr>
                <a:t>NAM 850mb </a:t>
              </a:r>
            </a:p>
            <a:p>
              <a:r>
                <a:rPr lang="en-US" sz="3600" dirty="0" smtClean="0">
                  <a:latin typeface="Segoe UI Semibold" panose="020B0702040204020203" pitchFamily="34" charset="0"/>
                </a:rPr>
                <a:t>Temperature &amp; Winds</a:t>
              </a:r>
            </a:p>
            <a:p>
              <a:r>
                <a:rPr lang="en-US" sz="3600" dirty="0" smtClean="0">
                  <a:latin typeface="Segoe UI Semibold" panose="020B0702040204020203" pitchFamily="34" charset="0"/>
                </a:rPr>
                <a:t>&amp; Sea Level Pressure</a:t>
              </a:r>
              <a:endParaRPr lang="en-US" sz="3600" dirty="0">
                <a:latin typeface="Segoe UI Semibold" panose="020B0702040204020203" pitchFamily="34" charset="0"/>
              </a:endParaRPr>
            </a:p>
          </p:txBody>
        </p:sp>
        <p:pic>
          <p:nvPicPr>
            <p:cNvPr id="11" name="Picture 10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/>
          <p:cNvSpPr/>
          <p:nvPr/>
        </p:nvSpPr>
        <p:spPr>
          <a:xfrm>
            <a:off x="4599431" y="1462232"/>
            <a:ext cx="4443984" cy="92333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06z 1/11/17 NAM Analysis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Temperature (Image) &amp; 850mb Heights (black contours)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1440" y="6377986"/>
            <a:ext cx="4427052" cy="400458"/>
            <a:chOff x="110312" y="6400800"/>
            <a:chExt cx="4427052" cy="400458"/>
          </a:xfrm>
        </p:grpSpPr>
        <p:pic>
          <p:nvPicPr>
            <p:cNvPr id="16" name="Picture 11" descr="E:\NAM00z925mbF00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9" t="2409" r="58510" b="97089"/>
            <a:stretch/>
          </p:blipFill>
          <p:spPr bwMode="auto">
            <a:xfrm>
              <a:off x="110312" y="6400800"/>
              <a:ext cx="4427052" cy="396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Group 16"/>
            <p:cNvGrpSpPr/>
            <p:nvPr/>
          </p:nvGrpSpPr>
          <p:grpSpPr>
            <a:xfrm>
              <a:off x="129309" y="6414254"/>
              <a:ext cx="4214091" cy="387004"/>
              <a:chOff x="129309" y="6414254"/>
              <a:chExt cx="4214091" cy="387004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886200" y="642678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8°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667000" y="64319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0°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373909" y="643192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-8°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053674" y="643192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-4°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295073" y="64319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4°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29309" y="6414254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°C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4617720" y="6382512"/>
            <a:ext cx="4427052" cy="400458"/>
            <a:chOff x="110312" y="6400800"/>
            <a:chExt cx="4427052" cy="400458"/>
          </a:xfrm>
        </p:grpSpPr>
        <p:pic>
          <p:nvPicPr>
            <p:cNvPr id="25" name="Picture 11" descr="E:\NAM00z925mbF00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9" t="2409" r="58510" b="97089"/>
            <a:stretch/>
          </p:blipFill>
          <p:spPr bwMode="auto">
            <a:xfrm>
              <a:off x="110312" y="6400800"/>
              <a:ext cx="4427052" cy="396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25"/>
            <p:cNvGrpSpPr/>
            <p:nvPr/>
          </p:nvGrpSpPr>
          <p:grpSpPr>
            <a:xfrm>
              <a:off x="129309" y="6414254"/>
              <a:ext cx="4214091" cy="387004"/>
              <a:chOff x="129309" y="6414254"/>
              <a:chExt cx="4214091" cy="387004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3886200" y="642678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8°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667000" y="64319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0°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373909" y="643192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-8°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053674" y="643192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-4°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295073" y="64319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4°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29309" y="6414254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°C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</p:grpSp>
      </p:grpSp>
      <p:sp>
        <p:nvSpPr>
          <p:cNvPr id="33" name="5-Point Star 32"/>
          <p:cNvSpPr/>
          <p:nvPr/>
        </p:nvSpPr>
        <p:spPr>
          <a:xfrm>
            <a:off x="2866692" y="3961947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7377545" y="3961947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2295" y="1462232"/>
            <a:ext cx="4443984" cy="92333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00z 1/11/17 NAM Analysis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Temperature (Image) &amp; 850mb Heights (black contours)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00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latin typeface="Segoe UI Semibold" panose="020B0702040204020203" pitchFamily="34" charset="0"/>
                </a:rPr>
                <a:t>NAM 925mb </a:t>
              </a:r>
            </a:p>
            <a:p>
              <a:r>
                <a:rPr lang="en-US" sz="3600" dirty="0" smtClean="0">
                  <a:latin typeface="Segoe UI Semibold" panose="020B0702040204020203" pitchFamily="34" charset="0"/>
                </a:rPr>
                <a:t>Temperature &amp; Winds</a:t>
              </a:r>
            </a:p>
            <a:p>
              <a:r>
                <a:rPr lang="en-US" sz="3600" dirty="0" smtClean="0">
                  <a:latin typeface="Segoe UI Semibold" panose="020B0702040204020203" pitchFamily="34" charset="0"/>
                </a:rPr>
                <a:t>&amp; Sea Level Pressure</a:t>
              </a:r>
              <a:endParaRPr lang="en-US" sz="3600" dirty="0">
                <a:latin typeface="Segoe UI Semibold" panose="020B0702040204020203" pitchFamily="34" charset="0"/>
              </a:endParaRPr>
            </a:p>
          </p:txBody>
        </p:sp>
        <p:pic>
          <p:nvPicPr>
            <p:cNvPr id="12" name="Picture 11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1" t="7214" r="15625" b="6422"/>
          <a:stretch/>
        </p:blipFill>
        <p:spPr>
          <a:xfrm>
            <a:off x="4602018" y="2395245"/>
            <a:ext cx="4425696" cy="39986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8" t="7205" r="15604" b="6323"/>
          <a:stretch/>
        </p:blipFill>
        <p:spPr>
          <a:xfrm>
            <a:off x="114930" y="2395245"/>
            <a:ext cx="4427052" cy="39986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Picture 11" descr="E:\NAM00z925mbF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9" t="2409" r="58510" b="97089"/>
          <a:stretch/>
        </p:blipFill>
        <p:spPr bwMode="auto">
          <a:xfrm>
            <a:off x="4603496" y="6400800"/>
            <a:ext cx="4427052" cy="39624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03385" y="1462232"/>
            <a:ext cx="4433979" cy="92333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00z 1/11/17 NAM Analysis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Temperature (Image) &amp; 925mb Heights (black contours)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81761" y="1462232"/>
            <a:ext cx="4433979" cy="92333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06z 1/11/17 NAM Analysis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Temperature (Image) &amp; 925mb Heights (black contours)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0312" y="6400800"/>
            <a:ext cx="4427052" cy="400458"/>
            <a:chOff x="110312" y="6400800"/>
            <a:chExt cx="4427052" cy="400458"/>
          </a:xfrm>
        </p:grpSpPr>
        <p:pic>
          <p:nvPicPr>
            <p:cNvPr id="7" name="Picture 11" descr="E:\NAM00z925mbF00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9" t="2409" r="58510" b="97089"/>
            <a:stretch/>
          </p:blipFill>
          <p:spPr bwMode="auto">
            <a:xfrm>
              <a:off x="110312" y="6400800"/>
              <a:ext cx="4427052" cy="39624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"/>
            <p:cNvGrpSpPr/>
            <p:nvPr/>
          </p:nvGrpSpPr>
          <p:grpSpPr>
            <a:xfrm>
              <a:off x="129309" y="6414254"/>
              <a:ext cx="4214091" cy="387004"/>
              <a:chOff x="129309" y="6414254"/>
              <a:chExt cx="4214091" cy="387004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886200" y="642678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8°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667000" y="64319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0°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373909" y="643192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-8°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053674" y="643192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-4°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295073" y="643192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4°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29309" y="6414254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Segoe UI Semibold" panose="020B0702040204020203" pitchFamily="34" charset="0"/>
                  </a:rPr>
                  <a:t>°C</a:t>
                </a:r>
                <a:endParaRPr lang="en-US" b="1" dirty="0">
                  <a:latin typeface="Segoe UI Semibold" panose="020B0702040204020203" pitchFamily="34" charset="0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4621645" y="6400800"/>
            <a:ext cx="4214091" cy="387004"/>
            <a:chOff x="129309" y="6414254"/>
            <a:chExt cx="4214091" cy="387004"/>
          </a:xfrm>
        </p:grpSpPr>
        <p:sp>
          <p:nvSpPr>
            <p:cNvPr id="26" name="TextBox 25"/>
            <p:cNvSpPr txBox="1"/>
            <p:nvPr/>
          </p:nvSpPr>
          <p:spPr>
            <a:xfrm>
              <a:off x="3886200" y="6426784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8°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67000" y="6431926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0°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73909" y="6431926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-8°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53674" y="6431926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-4°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95073" y="6431926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4°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9309" y="6414254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Segoe UI Semibold" panose="020B0702040204020203" pitchFamily="34" charset="0"/>
                </a:rPr>
                <a:t>°C</a:t>
              </a:r>
              <a:endParaRPr lang="en-US" b="1" dirty="0">
                <a:latin typeface="Segoe UI Semibold" panose="020B0702040204020203" pitchFamily="34" charset="0"/>
              </a:endParaRPr>
            </a:p>
          </p:txBody>
        </p:sp>
      </p:grpSp>
      <p:sp>
        <p:nvSpPr>
          <p:cNvPr id="32" name="5-Point Star 31"/>
          <p:cNvSpPr/>
          <p:nvPr/>
        </p:nvSpPr>
        <p:spPr>
          <a:xfrm>
            <a:off x="2895600" y="3961947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/>
          <p:cNvSpPr/>
          <p:nvPr/>
        </p:nvSpPr>
        <p:spPr>
          <a:xfrm>
            <a:off x="7387936" y="3961947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8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" y="0"/>
            <a:ext cx="9118218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092258" y="4271258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46280" y="2910382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352800" y="5791200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200" y="5990035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90852" y="1739614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924800" y="1979837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99366" y="3139186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-3445" y="5652240"/>
            <a:ext cx="943154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Newport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4800" y="2906324"/>
            <a:ext cx="943154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Tillamook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2800" y="1447800"/>
            <a:ext cx="1099514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Scappoose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811" y="3914060"/>
            <a:ext cx="1143000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McMinnville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53222" y="1677422"/>
            <a:ext cx="1081177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Hood River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28725" y="2647858"/>
            <a:ext cx="943154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Portland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35245" y="5334000"/>
            <a:ext cx="943154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Salem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2743200" y="4219732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162800" y="3810000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436522" y="3577137"/>
            <a:ext cx="1606578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Government Camp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3500706" y="2760552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001845" y="2493969"/>
            <a:ext cx="1081177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Hillsboro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5272178" y="2676507"/>
            <a:ext cx="154022" cy="1498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800600" y="2374092"/>
            <a:ext cx="1081177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Troutdale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1914235" y="3798763"/>
            <a:ext cx="4311074" cy="1950573"/>
          </a:xfrm>
          <a:custGeom>
            <a:avLst/>
            <a:gdLst>
              <a:gd name="connsiteX0" fmla="*/ 0 w 628073"/>
              <a:gd name="connsiteY0" fmla="*/ 157607 h 157607"/>
              <a:gd name="connsiteX1" fmla="*/ 203200 w 628073"/>
              <a:gd name="connsiteY1" fmla="*/ 74479 h 157607"/>
              <a:gd name="connsiteX2" fmla="*/ 314037 w 628073"/>
              <a:gd name="connsiteY2" fmla="*/ 37534 h 157607"/>
              <a:gd name="connsiteX3" fmla="*/ 434109 w 628073"/>
              <a:gd name="connsiteY3" fmla="*/ 9825 h 157607"/>
              <a:gd name="connsiteX4" fmla="*/ 628073 w 628073"/>
              <a:gd name="connsiteY4" fmla="*/ 589 h 157607"/>
              <a:gd name="connsiteX0" fmla="*/ 0 w 628073"/>
              <a:gd name="connsiteY0" fmla="*/ 157361 h 157361"/>
              <a:gd name="connsiteX1" fmla="*/ 203200 w 628073"/>
              <a:gd name="connsiteY1" fmla="*/ 74233 h 157361"/>
              <a:gd name="connsiteX2" fmla="*/ 434109 w 628073"/>
              <a:gd name="connsiteY2" fmla="*/ 9579 h 157361"/>
              <a:gd name="connsiteX3" fmla="*/ 628073 w 628073"/>
              <a:gd name="connsiteY3" fmla="*/ 343 h 157361"/>
              <a:gd name="connsiteX0" fmla="*/ 0 w 628073"/>
              <a:gd name="connsiteY0" fmla="*/ 162406 h 162406"/>
              <a:gd name="connsiteX1" fmla="*/ 434109 w 628073"/>
              <a:gd name="connsiteY1" fmla="*/ 14624 h 162406"/>
              <a:gd name="connsiteX2" fmla="*/ 628073 w 628073"/>
              <a:gd name="connsiteY2" fmla="*/ 5388 h 162406"/>
              <a:gd name="connsiteX0" fmla="*/ 0 w 628073"/>
              <a:gd name="connsiteY0" fmla="*/ 264273 h 264273"/>
              <a:gd name="connsiteX1" fmla="*/ 444985 w 628073"/>
              <a:gd name="connsiteY1" fmla="*/ 3481 h 264273"/>
              <a:gd name="connsiteX2" fmla="*/ 628073 w 628073"/>
              <a:gd name="connsiteY2" fmla="*/ 107255 h 264273"/>
              <a:gd name="connsiteX0" fmla="*/ 0 w 969571"/>
              <a:gd name="connsiteY0" fmla="*/ 302528 h 302528"/>
              <a:gd name="connsiteX1" fmla="*/ 444985 w 969571"/>
              <a:gd name="connsiteY1" fmla="*/ 41736 h 302528"/>
              <a:gd name="connsiteX2" fmla="*/ 969571 w 969571"/>
              <a:gd name="connsiteY2" fmla="*/ 666 h 302528"/>
              <a:gd name="connsiteX0" fmla="*/ 0 w 969571"/>
              <a:gd name="connsiteY0" fmla="*/ 339903 h 339903"/>
              <a:gd name="connsiteX1" fmla="*/ 444985 w 969571"/>
              <a:gd name="connsiteY1" fmla="*/ 79111 h 339903"/>
              <a:gd name="connsiteX2" fmla="*/ 969571 w 969571"/>
              <a:gd name="connsiteY2" fmla="*/ 38041 h 339903"/>
              <a:gd name="connsiteX0" fmla="*/ 0 w 969571"/>
              <a:gd name="connsiteY0" fmla="*/ 354609 h 354609"/>
              <a:gd name="connsiteX1" fmla="*/ 455861 w 969571"/>
              <a:gd name="connsiteY1" fmla="*/ 49250 h 354609"/>
              <a:gd name="connsiteX2" fmla="*/ 969571 w 969571"/>
              <a:gd name="connsiteY2" fmla="*/ 52747 h 354609"/>
              <a:gd name="connsiteX0" fmla="*/ 0 w 812961"/>
              <a:gd name="connsiteY0" fmla="*/ 400030 h 400030"/>
              <a:gd name="connsiteX1" fmla="*/ 299251 w 812961"/>
              <a:gd name="connsiteY1" fmla="*/ 51696 h 400030"/>
              <a:gd name="connsiteX2" fmla="*/ 812961 w 812961"/>
              <a:gd name="connsiteY2" fmla="*/ 55193 h 400030"/>
              <a:gd name="connsiteX0" fmla="*/ 0 w 812961"/>
              <a:gd name="connsiteY0" fmla="*/ 400030 h 400030"/>
              <a:gd name="connsiteX1" fmla="*/ 299251 w 812961"/>
              <a:gd name="connsiteY1" fmla="*/ 51696 h 400030"/>
              <a:gd name="connsiteX2" fmla="*/ 812961 w 812961"/>
              <a:gd name="connsiteY2" fmla="*/ 55193 h 400030"/>
              <a:gd name="connsiteX0" fmla="*/ 0 w 812961"/>
              <a:gd name="connsiteY0" fmla="*/ 400030 h 400030"/>
              <a:gd name="connsiteX1" fmla="*/ 299251 w 812961"/>
              <a:gd name="connsiteY1" fmla="*/ 51696 h 400030"/>
              <a:gd name="connsiteX2" fmla="*/ 812961 w 812961"/>
              <a:gd name="connsiteY2" fmla="*/ 55193 h 400030"/>
              <a:gd name="connsiteX0" fmla="*/ 0 w 947820"/>
              <a:gd name="connsiteY0" fmla="*/ 351248 h 351248"/>
              <a:gd name="connsiteX1" fmla="*/ 434110 w 947820"/>
              <a:gd name="connsiteY1" fmla="*/ 49073 h 351248"/>
              <a:gd name="connsiteX2" fmla="*/ 947820 w 947820"/>
              <a:gd name="connsiteY2" fmla="*/ 52570 h 351248"/>
              <a:gd name="connsiteX0" fmla="*/ 0 w 947820"/>
              <a:gd name="connsiteY0" fmla="*/ 351248 h 361406"/>
              <a:gd name="connsiteX1" fmla="*/ 434110 w 947820"/>
              <a:gd name="connsiteY1" fmla="*/ 49073 h 361406"/>
              <a:gd name="connsiteX2" fmla="*/ 947820 w 947820"/>
              <a:gd name="connsiteY2" fmla="*/ 52570 h 361406"/>
              <a:gd name="connsiteX0" fmla="*/ 0 w 876040"/>
              <a:gd name="connsiteY0" fmla="*/ 319044 h 328906"/>
              <a:gd name="connsiteX1" fmla="*/ 434110 w 876040"/>
              <a:gd name="connsiteY1" fmla="*/ 16869 h 328906"/>
              <a:gd name="connsiteX2" fmla="*/ 876040 w 876040"/>
              <a:gd name="connsiteY2" fmla="*/ 90400 h 328906"/>
              <a:gd name="connsiteX0" fmla="*/ 0 w 876040"/>
              <a:gd name="connsiteY0" fmla="*/ 335929 h 345791"/>
              <a:gd name="connsiteX1" fmla="*/ 434110 w 876040"/>
              <a:gd name="connsiteY1" fmla="*/ 33754 h 345791"/>
              <a:gd name="connsiteX2" fmla="*/ 876040 w 876040"/>
              <a:gd name="connsiteY2" fmla="*/ 107285 h 345791"/>
              <a:gd name="connsiteX0" fmla="*/ 0 w 876040"/>
              <a:gd name="connsiteY0" fmla="*/ 335929 h 345791"/>
              <a:gd name="connsiteX1" fmla="*/ 434110 w 876040"/>
              <a:gd name="connsiteY1" fmla="*/ 33754 h 345791"/>
              <a:gd name="connsiteX2" fmla="*/ 876040 w 876040"/>
              <a:gd name="connsiteY2" fmla="*/ 107285 h 345791"/>
              <a:gd name="connsiteX0" fmla="*/ 0 w 876040"/>
              <a:gd name="connsiteY0" fmla="*/ 347215 h 357791"/>
              <a:gd name="connsiteX1" fmla="*/ 434110 w 876040"/>
              <a:gd name="connsiteY1" fmla="*/ 45040 h 357791"/>
              <a:gd name="connsiteX2" fmla="*/ 876040 w 876040"/>
              <a:gd name="connsiteY2" fmla="*/ 118571 h 357791"/>
              <a:gd name="connsiteX0" fmla="*/ 0 w 895616"/>
              <a:gd name="connsiteY0" fmla="*/ 347834 h 357463"/>
              <a:gd name="connsiteX1" fmla="*/ 453686 w 895616"/>
              <a:gd name="connsiteY1" fmla="*/ 34517 h 357463"/>
              <a:gd name="connsiteX2" fmla="*/ 895616 w 895616"/>
              <a:gd name="connsiteY2" fmla="*/ 108048 h 357463"/>
              <a:gd name="connsiteX0" fmla="*/ 0 w 952170"/>
              <a:gd name="connsiteY0" fmla="*/ 317151 h 326344"/>
              <a:gd name="connsiteX1" fmla="*/ 453686 w 952170"/>
              <a:gd name="connsiteY1" fmla="*/ 3834 h 326344"/>
              <a:gd name="connsiteX2" fmla="*/ 952170 w 952170"/>
              <a:gd name="connsiteY2" fmla="*/ 193559 h 326344"/>
              <a:gd name="connsiteX0" fmla="*/ 0 w 952170"/>
              <a:gd name="connsiteY0" fmla="*/ 320797 h 329990"/>
              <a:gd name="connsiteX1" fmla="*/ 453686 w 952170"/>
              <a:gd name="connsiteY1" fmla="*/ 7480 h 329990"/>
              <a:gd name="connsiteX2" fmla="*/ 952170 w 952170"/>
              <a:gd name="connsiteY2" fmla="*/ 197205 h 329990"/>
              <a:gd name="connsiteX0" fmla="*/ 0 w 952170"/>
              <a:gd name="connsiteY0" fmla="*/ 311167 h 320614"/>
              <a:gd name="connsiteX1" fmla="*/ 497189 w 952170"/>
              <a:gd name="connsiteY1" fmla="*/ 8992 h 320614"/>
              <a:gd name="connsiteX2" fmla="*/ 952170 w 952170"/>
              <a:gd name="connsiteY2" fmla="*/ 187575 h 320614"/>
              <a:gd name="connsiteX0" fmla="*/ 0 w 952170"/>
              <a:gd name="connsiteY0" fmla="*/ 304529 h 314167"/>
              <a:gd name="connsiteX1" fmla="*/ 529816 w 952170"/>
              <a:gd name="connsiteY1" fmla="*/ 10312 h 314167"/>
              <a:gd name="connsiteX2" fmla="*/ 952170 w 952170"/>
              <a:gd name="connsiteY2" fmla="*/ 180937 h 314167"/>
              <a:gd name="connsiteX0" fmla="*/ 0 w 952170"/>
              <a:gd name="connsiteY0" fmla="*/ 332203 h 341121"/>
              <a:gd name="connsiteX1" fmla="*/ 510240 w 952170"/>
              <a:gd name="connsiteY1" fmla="*/ 6152 h 341121"/>
              <a:gd name="connsiteX2" fmla="*/ 952170 w 952170"/>
              <a:gd name="connsiteY2" fmla="*/ 208611 h 341121"/>
              <a:gd name="connsiteX0" fmla="*/ 0 w 1015249"/>
              <a:gd name="connsiteY0" fmla="*/ 327884 h 336659"/>
              <a:gd name="connsiteX1" fmla="*/ 510240 w 1015249"/>
              <a:gd name="connsiteY1" fmla="*/ 1833 h 336659"/>
              <a:gd name="connsiteX2" fmla="*/ 1015249 w 1015249"/>
              <a:gd name="connsiteY2" fmla="*/ 247268 h 336659"/>
              <a:gd name="connsiteX0" fmla="*/ 0 w 1015249"/>
              <a:gd name="connsiteY0" fmla="*/ 327365 h 336140"/>
              <a:gd name="connsiteX1" fmla="*/ 510240 w 1015249"/>
              <a:gd name="connsiteY1" fmla="*/ 1314 h 336140"/>
              <a:gd name="connsiteX2" fmla="*/ 1015249 w 1015249"/>
              <a:gd name="connsiteY2" fmla="*/ 246749 h 336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5249" h="336140">
                <a:moveTo>
                  <a:pt x="0" y="327365"/>
                </a:moveTo>
                <a:cubicBezTo>
                  <a:pt x="231824" y="398446"/>
                  <a:pt x="341032" y="14750"/>
                  <a:pt x="510240" y="1314"/>
                </a:cubicBezTo>
                <a:cubicBezTo>
                  <a:pt x="679448" y="-12122"/>
                  <a:pt x="855273" y="78030"/>
                  <a:pt x="1015249" y="246749"/>
                </a:cubicBezTo>
              </a:path>
            </a:pathLst>
          </a:custGeom>
          <a:noFill/>
          <a:ln w="1270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720885" y="3810000"/>
            <a:ext cx="943154" cy="30777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Aurora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7717" y="4626114"/>
            <a:ext cx="14043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RAIN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91006" y="2054752"/>
            <a:ext cx="1655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SNOW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13318"/>
            <a:ext cx="6781800" cy="6041534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487299" y="4717453"/>
            <a:ext cx="2289227" cy="214425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17454 w 1333546"/>
              <a:gd name="connsiteY0" fmla="*/ 49228 h 1257037"/>
              <a:gd name="connsiteX1" fmla="*/ 453158 w 1333546"/>
              <a:gd name="connsiteY1" fmla="*/ 349853 h 1257037"/>
              <a:gd name="connsiteX2" fmla="*/ 14747 w 1333546"/>
              <a:gd name="connsiteY2" fmla="*/ 1189096 h 1257037"/>
              <a:gd name="connsiteX3" fmla="*/ 891569 w 1333546"/>
              <a:gd name="connsiteY3" fmla="*/ 1026258 h 1257037"/>
              <a:gd name="connsiteX4" fmla="*/ 1317454 w 1333546"/>
              <a:gd name="connsiteY4" fmla="*/ 49228 h 1257037"/>
              <a:gd name="connsiteX0" fmla="*/ 1314958 w 1326153"/>
              <a:gd name="connsiteY0" fmla="*/ 45579 h 1235719"/>
              <a:gd name="connsiteX1" fmla="*/ 450662 w 1326153"/>
              <a:gd name="connsiteY1" fmla="*/ 346204 h 1235719"/>
              <a:gd name="connsiteX2" fmla="*/ 12251 w 1326153"/>
              <a:gd name="connsiteY2" fmla="*/ 1185447 h 1235719"/>
              <a:gd name="connsiteX3" fmla="*/ 838969 w 1326153"/>
              <a:gd name="connsiteY3" fmla="*/ 972505 h 1235719"/>
              <a:gd name="connsiteX4" fmla="*/ 1314958 w 1326153"/>
              <a:gd name="connsiteY4" fmla="*/ 45579 h 1235719"/>
              <a:gd name="connsiteX0" fmla="*/ 1328098 w 1344097"/>
              <a:gd name="connsiteY0" fmla="*/ 28928 h 1213514"/>
              <a:gd name="connsiteX1" fmla="*/ 363594 w 1344097"/>
              <a:gd name="connsiteY1" fmla="*/ 404709 h 1213514"/>
              <a:gd name="connsiteX2" fmla="*/ 25391 w 1344097"/>
              <a:gd name="connsiteY2" fmla="*/ 1168796 h 1213514"/>
              <a:gd name="connsiteX3" fmla="*/ 852109 w 1344097"/>
              <a:gd name="connsiteY3" fmla="*/ 955854 h 1213514"/>
              <a:gd name="connsiteX4" fmla="*/ 1328098 w 1344097"/>
              <a:gd name="connsiteY4" fmla="*/ 28928 h 1213514"/>
              <a:gd name="connsiteX0" fmla="*/ 1384390 w 1395326"/>
              <a:gd name="connsiteY0" fmla="*/ 18670 h 1177979"/>
              <a:gd name="connsiteX1" fmla="*/ 357256 w 1395326"/>
              <a:gd name="connsiteY1" fmla="*/ 381925 h 1177979"/>
              <a:gd name="connsiteX2" fmla="*/ 19053 w 1395326"/>
              <a:gd name="connsiteY2" fmla="*/ 1146012 h 1177979"/>
              <a:gd name="connsiteX3" fmla="*/ 845771 w 1395326"/>
              <a:gd name="connsiteY3" fmla="*/ 933070 h 1177979"/>
              <a:gd name="connsiteX4" fmla="*/ 1384390 w 1395326"/>
              <a:gd name="connsiteY4" fmla="*/ 18670 h 1177979"/>
              <a:gd name="connsiteX0" fmla="*/ 1480109 w 1491439"/>
              <a:gd name="connsiteY0" fmla="*/ 21678 h 1476273"/>
              <a:gd name="connsiteX1" fmla="*/ 452975 w 1491439"/>
              <a:gd name="connsiteY1" fmla="*/ 384933 h 1476273"/>
              <a:gd name="connsiteX2" fmla="*/ 14564 w 1491439"/>
              <a:gd name="connsiteY2" fmla="*/ 1462171 h 1476273"/>
              <a:gd name="connsiteX3" fmla="*/ 941490 w 1491439"/>
              <a:gd name="connsiteY3" fmla="*/ 936078 h 1476273"/>
              <a:gd name="connsiteX4" fmla="*/ 1480109 w 1491439"/>
              <a:gd name="connsiteY4" fmla="*/ 21678 h 1476273"/>
              <a:gd name="connsiteX0" fmla="*/ 1488922 w 1517498"/>
              <a:gd name="connsiteY0" fmla="*/ 26027 h 1487069"/>
              <a:gd name="connsiteX1" fmla="*/ 461788 w 1517498"/>
              <a:gd name="connsiteY1" fmla="*/ 389282 h 1487069"/>
              <a:gd name="connsiteX2" fmla="*/ 23377 w 1517498"/>
              <a:gd name="connsiteY2" fmla="*/ 1466520 h 1487069"/>
              <a:gd name="connsiteX3" fmla="*/ 1125667 w 1517498"/>
              <a:gd name="connsiteY3" fmla="*/ 1015583 h 1487069"/>
              <a:gd name="connsiteX4" fmla="*/ 1488922 w 1517498"/>
              <a:gd name="connsiteY4" fmla="*/ 26027 h 1487069"/>
              <a:gd name="connsiteX0" fmla="*/ 1602714 w 1625013"/>
              <a:gd name="connsiteY0" fmla="*/ 26027 h 1487069"/>
              <a:gd name="connsiteX1" fmla="*/ 462846 w 1625013"/>
              <a:gd name="connsiteY1" fmla="*/ 389282 h 1487069"/>
              <a:gd name="connsiteX2" fmla="*/ 24435 w 1625013"/>
              <a:gd name="connsiteY2" fmla="*/ 1466520 h 1487069"/>
              <a:gd name="connsiteX3" fmla="*/ 1126725 w 1625013"/>
              <a:gd name="connsiteY3" fmla="*/ 1015583 h 1487069"/>
              <a:gd name="connsiteX4" fmla="*/ 1602714 w 1625013"/>
              <a:gd name="connsiteY4" fmla="*/ 26027 h 1487069"/>
              <a:gd name="connsiteX0" fmla="*/ 1596314 w 1615456"/>
              <a:gd name="connsiteY0" fmla="*/ 49718 h 1517317"/>
              <a:gd name="connsiteX1" fmla="*/ 519076 w 1615456"/>
              <a:gd name="connsiteY1" fmla="*/ 287712 h 1517317"/>
              <a:gd name="connsiteX2" fmla="*/ 18035 w 1615456"/>
              <a:gd name="connsiteY2" fmla="*/ 1490211 h 1517317"/>
              <a:gd name="connsiteX3" fmla="*/ 1120325 w 1615456"/>
              <a:gd name="connsiteY3" fmla="*/ 1039274 h 1517317"/>
              <a:gd name="connsiteX4" fmla="*/ 1596314 w 1615456"/>
              <a:gd name="connsiteY4" fmla="*/ 49718 h 1517317"/>
              <a:gd name="connsiteX0" fmla="*/ 1593256 w 1612398"/>
              <a:gd name="connsiteY0" fmla="*/ 79208 h 1546807"/>
              <a:gd name="connsiteX1" fmla="*/ 1047655 w 1612398"/>
              <a:gd name="connsiteY1" fmla="*/ 89014 h 1546807"/>
              <a:gd name="connsiteX2" fmla="*/ 516018 w 1612398"/>
              <a:gd name="connsiteY2" fmla="*/ 317202 h 1546807"/>
              <a:gd name="connsiteX3" fmla="*/ 14977 w 1612398"/>
              <a:gd name="connsiteY3" fmla="*/ 1519701 h 1546807"/>
              <a:gd name="connsiteX4" fmla="*/ 1117267 w 1612398"/>
              <a:gd name="connsiteY4" fmla="*/ 1068764 h 1546807"/>
              <a:gd name="connsiteX5" fmla="*/ 1593256 w 1612398"/>
              <a:gd name="connsiteY5" fmla="*/ 79208 h 1546807"/>
              <a:gd name="connsiteX0" fmla="*/ 1764324 w 1778451"/>
              <a:gd name="connsiteY0" fmla="*/ 178245 h 1470366"/>
              <a:gd name="connsiteX1" fmla="*/ 1047655 w 1778451"/>
              <a:gd name="connsiteY1" fmla="*/ 14134 h 1470366"/>
              <a:gd name="connsiteX2" fmla="*/ 516018 w 1778451"/>
              <a:gd name="connsiteY2" fmla="*/ 242322 h 1470366"/>
              <a:gd name="connsiteX3" fmla="*/ 14977 w 1778451"/>
              <a:gd name="connsiteY3" fmla="*/ 1444821 h 1470366"/>
              <a:gd name="connsiteX4" fmla="*/ 1117267 w 1778451"/>
              <a:gd name="connsiteY4" fmla="*/ 993884 h 1470366"/>
              <a:gd name="connsiteX5" fmla="*/ 1764324 w 1778451"/>
              <a:gd name="connsiteY5" fmla="*/ 178245 h 1470366"/>
              <a:gd name="connsiteX0" fmla="*/ 1765487 w 1779614"/>
              <a:gd name="connsiteY0" fmla="*/ 613566 h 1905686"/>
              <a:gd name="connsiteX1" fmla="*/ 1048818 w 1779614"/>
              <a:gd name="connsiteY1" fmla="*/ 449455 h 1905686"/>
              <a:gd name="connsiteX2" fmla="*/ 1279101 w 1779614"/>
              <a:gd name="connsiteY2" fmla="*/ 2242 h 1905686"/>
              <a:gd name="connsiteX3" fmla="*/ 517181 w 1779614"/>
              <a:gd name="connsiteY3" fmla="*/ 677643 h 1905686"/>
              <a:gd name="connsiteX4" fmla="*/ 16140 w 1779614"/>
              <a:gd name="connsiteY4" fmla="*/ 1880142 h 1905686"/>
              <a:gd name="connsiteX5" fmla="*/ 1118430 w 1779614"/>
              <a:gd name="connsiteY5" fmla="*/ 1429205 h 1905686"/>
              <a:gd name="connsiteX6" fmla="*/ 1765487 w 1779614"/>
              <a:gd name="connsiteY6" fmla="*/ 613566 h 1905686"/>
              <a:gd name="connsiteX0" fmla="*/ 1765487 w 1822151"/>
              <a:gd name="connsiteY0" fmla="*/ 616179 h 1908299"/>
              <a:gd name="connsiteX1" fmla="*/ 1667295 w 1822151"/>
              <a:gd name="connsiteY1" fmla="*/ 191194 h 1908299"/>
              <a:gd name="connsiteX2" fmla="*/ 1279101 w 1822151"/>
              <a:gd name="connsiteY2" fmla="*/ 4855 h 1908299"/>
              <a:gd name="connsiteX3" fmla="*/ 517181 w 1822151"/>
              <a:gd name="connsiteY3" fmla="*/ 680256 h 1908299"/>
              <a:gd name="connsiteX4" fmla="*/ 16140 w 1822151"/>
              <a:gd name="connsiteY4" fmla="*/ 1882755 h 1908299"/>
              <a:gd name="connsiteX5" fmla="*/ 1118430 w 1822151"/>
              <a:gd name="connsiteY5" fmla="*/ 1431818 h 1908299"/>
              <a:gd name="connsiteX6" fmla="*/ 1765487 w 1822151"/>
              <a:gd name="connsiteY6" fmla="*/ 616179 h 1908299"/>
              <a:gd name="connsiteX0" fmla="*/ 1767082 w 1823746"/>
              <a:gd name="connsiteY0" fmla="*/ 787973 h 2080093"/>
              <a:gd name="connsiteX1" fmla="*/ 1668890 w 1823746"/>
              <a:gd name="connsiteY1" fmla="*/ 362988 h 2080093"/>
              <a:gd name="connsiteX2" fmla="*/ 1550457 w 1823746"/>
              <a:gd name="connsiteY2" fmla="*/ 2733 h 2080093"/>
              <a:gd name="connsiteX3" fmla="*/ 518776 w 1823746"/>
              <a:gd name="connsiteY3" fmla="*/ 852050 h 2080093"/>
              <a:gd name="connsiteX4" fmla="*/ 17735 w 1823746"/>
              <a:gd name="connsiteY4" fmla="*/ 2054549 h 2080093"/>
              <a:gd name="connsiteX5" fmla="*/ 1120025 w 1823746"/>
              <a:gd name="connsiteY5" fmla="*/ 1603612 h 2080093"/>
              <a:gd name="connsiteX6" fmla="*/ 1767082 w 1823746"/>
              <a:gd name="connsiteY6" fmla="*/ 787973 h 2080093"/>
              <a:gd name="connsiteX0" fmla="*/ 1762562 w 1819226"/>
              <a:gd name="connsiteY0" fmla="*/ 787973 h 2080093"/>
              <a:gd name="connsiteX1" fmla="*/ 1664370 w 1819226"/>
              <a:gd name="connsiteY1" fmla="*/ 362988 h 2080093"/>
              <a:gd name="connsiteX2" fmla="*/ 1545937 w 1819226"/>
              <a:gd name="connsiteY2" fmla="*/ 2733 h 2080093"/>
              <a:gd name="connsiteX3" fmla="*/ 624803 w 1819226"/>
              <a:gd name="connsiteY3" fmla="*/ 847471 h 2080093"/>
              <a:gd name="connsiteX4" fmla="*/ 514256 w 1819226"/>
              <a:gd name="connsiteY4" fmla="*/ 852050 h 2080093"/>
              <a:gd name="connsiteX5" fmla="*/ 13215 w 1819226"/>
              <a:gd name="connsiteY5" fmla="*/ 2054549 h 2080093"/>
              <a:gd name="connsiteX6" fmla="*/ 1115505 w 1819226"/>
              <a:gd name="connsiteY6" fmla="*/ 1603612 h 2080093"/>
              <a:gd name="connsiteX7" fmla="*/ 1762562 w 1819226"/>
              <a:gd name="connsiteY7" fmla="*/ 787973 h 2080093"/>
              <a:gd name="connsiteX0" fmla="*/ 1762562 w 1819226"/>
              <a:gd name="connsiteY0" fmla="*/ 787973 h 2080093"/>
              <a:gd name="connsiteX1" fmla="*/ 1664370 w 1819226"/>
              <a:gd name="connsiteY1" fmla="*/ 362988 h 2080093"/>
              <a:gd name="connsiteX2" fmla="*/ 1545937 w 1819226"/>
              <a:gd name="connsiteY2" fmla="*/ 2733 h 2080093"/>
              <a:gd name="connsiteX3" fmla="*/ 514256 w 1819226"/>
              <a:gd name="connsiteY3" fmla="*/ 852050 h 2080093"/>
              <a:gd name="connsiteX4" fmla="*/ 13215 w 1819226"/>
              <a:gd name="connsiteY4" fmla="*/ 2054549 h 2080093"/>
              <a:gd name="connsiteX5" fmla="*/ 1115505 w 1819226"/>
              <a:gd name="connsiteY5" fmla="*/ 1603612 h 2080093"/>
              <a:gd name="connsiteX6" fmla="*/ 1762562 w 1819226"/>
              <a:gd name="connsiteY6" fmla="*/ 787973 h 2080093"/>
              <a:gd name="connsiteX0" fmla="*/ 1762562 w 1819226"/>
              <a:gd name="connsiteY0" fmla="*/ 787973 h 2080093"/>
              <a:gd name="connsiteX1" fmla="*/ 1664370 w 1819226"/>
              <a:gd name="connsiteY1" fmla="*/ 362988 h 2080093"/>
              <a:gd name="connsiteX2" fmla="*/ 1545937 w 1819226"/>
              <a:gd name="connsiteY2" fmla="*/ 2733 h 2080093"/>
              <a:gd name="connsiteX3" fmla="*/ 514256 w 1819226"/>
              <a:gd name="connsiteY3" fmla="*/ 852050 h 2080093"/>
              <a:gd name="connsiteX4" fmla="*/ 13215 w 1819226"/>
              <a:gd name="connsiteY4" fmla="*/ 2054549 h 2080093"/>
              <a:gd name="connsiteX5" fmla="*/ 1115505 w 1819226"/>
              <a:gd name="connsiteY5" fmla="*/ 1603612 h 2080093"/>
              <a:gd name="connsiteX6" fmla="*/ 1762562 w 1819226"/>
              <a:gd name="connsiteY6" fmla="*/ 787973 h 2080093"/>
              <a:gd name="connsiteX0" fmla="*/ 1765172 w 1821836"/>
              <a:gd name="connsiteY0" fmla="*/ 787973 h 2080093"/>
              <a:gd name="connsiteX1" fmla="*/ 1666980 w 1821836"/>
              <a:gd name="connsiteY1" fmla="*/ 362988 h 2080093"/>
              <a:gd name="connsiteX2" fmla="*/ 1548547 w 1821836"/>
              <a:gd name="connsiteY2" fmla="*/ 2733 h 2080093"/>
              <a:gd name="connsiteX3" fmla="*/ 516866 w 1821836"/>
              <a:gd name="connsiteY3" fmla="*/ 852050 h 2080093"/>
              <a:gd name="connsiteX4" fmla="*/ 15825 w 1821836"/>
              <a:gd name="connsiteY4" fmla="*/ 2054549 h 2080093"/>
              <a:gd name="connsiteX5" fmla="*/ 1118115 w 1821836"/>
              <a:gd name="connsiteY5" fmla="*/ 1603612 h 2080093"/>
              <a:gd name="connsiteX6" fmla="*/ 1765172 w 1821836"/>
              <a:gd name="connsiteY6" fmla="*/ 787973 h 2080093"/>
              <a:gd name="connsiteX0" fmla="*/ 1763114 w 1819778"/>
              <a:gd name="connsiteY0" fmla="*/ 787973 h 2080093"/>
              <a:gd name="connsiteX1" fmla="*/ 1664922 w 1819778"/>
              <a:gd name="connsiteY1" fmla="*/ 362988 h 2080093"/>
              <a:gd name="connsiteX2" fmla="*/ 1546489 w 1819778"/>
              <a:gd name="connsiteY2" fmla="*/ 2733 h 2080093"/>
              <a:gd name="connsiteX3" fmla="*/ 587184 w 1819778"/>
              <a:gd name="connsiteY3" fmla="*/ 889319 h 2080093"/>
              <a:gd name="connsiteX4" fmla="*/ 13767 w 1819778"/>
              <a:gd name="connsiteY4" fmla="*/ 2054549 h 2080093"/>
              <a:gd name="connsiteX5" fmla="*/ 1116057 w 1819778"/>
              <a:gd name="connsiteY5" fmla="*/ 1603612 h 2080093"/>
              <a:gd name="connsiteX6" fmla="*/ 1763114 w 1819778"/>
              <a:gd name="connsiteY6" fmla="*/ 787973 h 2080093"/>
              <a:gd name="connsiteX0" fmla="*/ 1763114 w 1819778"/>
              <a:gd name="connsiteY0" fmla="*/ 429061 h 1721181"/>
              <a:gd name="connsiteX1" fmla="*/ 1664922 w 1819778"/>
              <a:gd name="connsiteY1" fmla="*/ 4076 h 1721181"/>
              <a:gd name="connsiteX2" fmla="*/ 587184 w 1819778"/>
              <a:gd name="connsiteY2" fmla="*/ 530407 h 1721181"/>
              <a:gd name="connsiteX3" fmla="*/ 13767 w 1819778"/>
              <a:gd name="connsiteY3" fmla="*/ 1695637 h 1721181"/>
              <a:gd name="connsiteX4" fmla="*/ 1116057 w 1819778"/>
              <a:gd name="connsiteY4" fmla="*/ 1244700 h 1721181"/>
              <a:gd name="connsiteX5" fmla="*/ 1763114 w 1819778"/>
              <a:gd name="connsiteY5" fmla="*/ 429061 h 1721181"/>
              <a:gd name="connsiteX0" fmla="*/ 1763114 w 1813661"/>
              <a:gd name="connsiteY0" fmla="*/ 428934 h 1718247"/>
              <a:gd name="connsiteX1" fmla="*/ 1664922 w 1813661"/>
              <a:gd name="connsiteY1" fmla="*/ 3949 h 1718247"/>
              <a:gd name="connsiteX2" fmla="*/ 587184 w 1813661"/>
              <a:gd name="connsiteY2" fmla="*/ 530280 h 1718247"/>
              <a:gd name="connsiteX3" fmla="*/ 13767 w 1813661"/>
              <a:gd name="connsiteY3" fmla="*/ 1695510 h 1718247"/>
              <a:gd name="connsiteX4" fmla="*/ 1201080 w 1813661"/>
              <a:gd name="connsiteY4" fmla="*/ 1186199 h 1718247"/>
              <a:gd name="connsiteX5" fmla="*/ 1763114 w 1813661"/>
              <a:gd name="connsiteY5" fmla="*/ 428934 h 1718247"/>
              <a:gd name="connsiteX0" fmla="*/ 1908814 w 1959361"/>
              <a:gd name="connsiteY0" fmla="*/ 428934 h 1760548"/>
              <a:gd name="connsiteX1" fmla="*/ 1810622 w 1959361"/>
              <a:gd name="connsiteY1" fmla="*/ 3949 h 1760548"/>
              <a:gd name="connsiteX2" fmla="*/ 732884 w 1959361"/>
              <a:gd name="connsiteY2" fmla="*/ 530280 h 1760548"/>
              <a:gd name="connsiteX3" fmla="*/ 12610 w 1959361"/>
              <a:gd name="connsiteY3" fmla="*/ 1739291 h 1760548"/>
              <a:gd name="connsiteX4" fmla="*/ 1346780 w 1959361"/>
              <a:gd name="connsiteY4" fmla="*/ 1186199 h 1760548"/>
              <a:gd name="connsiteX5" fmla="*/ 1908814 w 1959361"/>
              <a:gd name="connsiteY5" fmla="*/ 428934 h 1760548"/>
              <a:gd name="connsiteX0" fmla="*/ 1870168 w 1936817"/>
              <a:gd name="connsiteY0" fmla="*/ 414539 h 1760834"/>
              <a:gd name="connsiteX1" fmla="*/ 1810622 w 1936817"/>
              <a:gd name="connsiteY1" fmla="*/ 4147 h 1760834"/>
              <a:gd name="connsiteX2" fmla="*/ 732884 w 1936817"/>
              <a:gd name="connsiteY2" fmla="*/ 530478 h 1760834"/>
              <a:gd name="connsiteX3" fmla="*/ 12610 w 1936817"/>
              <a:gd name="connsiteY3" fmla="*/ 1739489 h 1760834"/>
              <a:gd name="connsiteX4" fmla="*/ 1346780 w 1936817"/>
              <a:gd name="connsiteY4" fmla="*/ 1186397 h 1760834"/>
              <a:gd name="connsiteX5" fmla="*/ 1870168 w 1936817"/>
              <a:gd name="connsiteY5" fmla="*/ 414539 h 1760834"/>
              <a:gd name="connsiteX0" fmla="*/ 1947462 w 1986247"/>
              <a:gd name="connsiteY0" fmla="*/ 385814 h 1761475"/>
              <a:gd name="connsiteX1" fmla="*/ 1810622 w 1986247"/>
              <a:gd name="connsiteY1" fmla="*/ 4610 h 1761475"/>
              <a:gd name="connsiteX2" fmla="*/ 732884 w 1986247"/>
              <a:gd name="connsiteY2" fmla="*/ 530941 h 1761475"/>
              <a:gd name="connsiteX3" fmla="*/ 12610 w 1986247"/>
              <a:gd name="connsiteY3" fmla="*/ 1739952 h 1761475"/>
              <a:gd name="connsiteX4" fmla="*/ 1346780 w 1986247"/>
              <a:gd name="connsiteY4" fmla="*/ 1186860 h 1761475"/>
              <a:gd name="connsiteX5" fmla="*/ 1947462 w 1986247"/>
              <a:gd name="connsiteY5" fmla="*/ 385814 h 1761475"/>
              <a:gd name="connsiteX0" fmla="*/ 1947462 w 1993117"/>
              <a:gd name="connsiteY0" fmla="*/ 385877 h 1762415"/>
              <a:gd name="connsiteX1" fmla="*/ 1810622 w 1993117"/>
              <a:gd name="connsiteY1" fmla="*/ 4673 h 1762415"/>
              <a:gd name="connsiteX2" fmla="*/ 732884 w 1993117"/>
              <a:gd name="connsiteY2" fmla="*/ 531004 h 1762415"/>
              <a:gd name="connsiteX3" fmla="*/ 12610 w 1993117"/>
              <a:gd name="connsiteY3" fmla="*/ 1740015 h 1762415"/>
              <a:gd name="connsiteX4" fmla="*/ 1254028 w 1993117"/>
              <a:gd name="connsiteY4" fmla="*/ 1208813 h 1762415"/>
              <a:gd name="connsiteX5" fmla="*/ 1947462 w 1993117"/>
              <a:gd name="connsiteY5" fmla="*/ 385877 h 176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3117" h="1762415">
                <a:moveTo>
                  <a:pt x="1947462" y="385877"/>
                </a:moveTo>
                <a:cubicBezTo>
                  <a:pt x="2040228" y="185187"/>
                  <a:pt x="1990162" y="-34993"/>
                  <a:pt x="1810622" y="4673"/>
                </a:cubicBezTo>
                <a:cubicBezTo>
                  <a:pt x="1614634" y="21564"/>
                  <a:pt x="1032553" y="241780"/>
                  <a:pt x="732884" y="531004"/>
                </a:cubicBezTo>
                <a:cubicBezTo>
                  <a:pt x="433215" y="820228"/>
                  <a:pt x="-87598" y="1614755"/>
                  <a:pt x="12610" y="1740015"/>
                </a:cubicBezTo>
                <a:cubicBezTo>
                  <a:pt x="112818" y="1865275"/>
                  <a:pt x="931553" y="1434503"/>
                  <a:pt x="1254028" y="1208813"/>
                </a:cubicBezTo>
                <a:cubicBezTo>
                  <a:pt x="1576503" y="983123"/>
                  <a:pt x="1854696" y="586567"/>
                  <a:pt x="1947462" y="385877"/>
                </a:cubicBezTo>
                <a:close/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959990" y="2205159"/>
            <a:ext cx="5153592" cy="4687145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73959 w 1588451"/>
              <a:gd name="connsiteY0" fmla="*/ 378909 h 1835779"/>
              <a:gd name="connsiteX1" fmla="*/ 859099 w 1588451"/>
              <a:gd name="connsiteY1" fmla="*/ 81415 h 1835779"/>
              <a:gd name="connsiteX2" fmla="*/ 4135 w 1588451"/>
              <a:gd name="connsiteY2" fmla="*/ 1679553 h 1835779"/>
              <a:gd name="connsiteX3" fmla="*/ 1232166 w 1588451"/>
              <a:gd name="connsiteY3" fmla="*/ 1628093 h 1835779"/>
              <a:gd name="connsiteX4" fmla="*/ 1573959 w 1588451"/>
              <a:gd name="connsiteY4" fmla="*/ 378909 h 1835779"/>
              <a:gd name="connsiteX0" fmla="*/ 1573959 w 1588451"/>
              <a:gd name="connsiteY0" fmla="*/ 389341 h 1952711"/>
              <a:gd name="connsiteX1" fmla="*/ 859099 w 1588451"/>
              <a:gd name="connsiteY1" fmla="*/ 91847 h 1952711"/>
              <a:gd name="connsiteX2" fmla="*/ 4135 w 1588451"/>
              <a:gd name="connsiteY2" fmla="*/ 1835537 h 1952711"/>
              <a:gd name="connsiteX3" fmla="*/ 1232166 w 1588451"/>
              <a:gd name="connsiteY3" fmla="*/ 1638525 h 1952711"/>
              <a:gd name="connsiteX4" fmla="*/ 1573959 w 1588451"/>
              <a:gd name="connsiteY4" fmla="*/ 389341 h 1952711"/>
              <a:gd name="connsiteX0" fmla="*/ 1571259 w 1578528"/>
              <a:gd name="connsiteY0" fmla="*/ 356459 h 1916929"/>
              <a:gd name="connsiteX1" fmla="*/ 994904 w 1578528"/>
              <a:gd name="connsiteY1" fmla="*/ 98152 h 1916929"/>
              <a:gd name="connsiteX2" fmla="*/ 1435 w 1578528"/>
              <a:gd name="connsiteY2" fmla="*/ 1802655 h 1916929"/>
              <a:gd name="connsiteX3" fmla="*/ 1229466 w 1578528"/>
              <a:gd name="connsiteY3" fmla="*/ 1605643 h 1916929"/>
              <a:gd name="connsiteX4" fmla="*/ 1571259 w 1578528"/>
              <a:gd name="connsiteY4" fmla="*/ 356459 h 1916929"/>
              <a:gd name="connsiteX0" fmla="*/ 1571772 w 1580736"/>
              <a:gd name="connsiteY0" fmla="*/ 398871 h 1963070"/>
              <a:gd name="connsiteX1" fmla="*/ 960791 w 1580736"/>
              <a:gd name="connsiteY1" fmla="*/ 90181 h 1963070"/>
              <a:gd name="connsiteX2" fmla="*/ 1948 w 1580736"/>
              <a:gd name="connsiteY2" fmla="*/ 1845067 h 1963070"/>
              <a:gd name="connsiteX3" fmla="*/ 1229979 w 1580736"/>
              <a:gd name="connsiteY3" fmla="*/ 1648055 h 1963070"/>
              <a:gd name="connsiteX4" fmla="*/ 1571772 w 1580736"/>
              <a:gd name="connsiteY4" fmla="*/ 398871 h 1963070"/>
              <a:gd name="connsiteX0" fmla="*/ 1570947 w 1577063"/>
              <a:gd name="connsiteY0" fmla="*/ 394100 h 1957885"/>
              <a:gd name="connsiteX1" fmla="*/ 1019325 w 1577063"/>
              <a:gd name="connsiteY1" fmla="*/ 91008 h 1957885"/>
              <a:gd name="connsiteX2" fmla="*/ 1123 w 1577063"/>
              <a:gd name="connsiteY2" fmla="*/ 1840296 h 1957885"/>
              <a:gd name="connsiteX3" fmla="*/ 1229154 w 1577063"/>
              <a:gd name="connsiteY3" fmla="*/ 1643284 h 1957885"/>
              <a:gd name="connsiteX4" fmla="*/ 1570947 w 1577063"/>
              <a:gd name="connsiteY4" fmla="*/ 394100 h 1957885"/>
              <a:gd name="connsiteX0" fmla="*/ 1597956 w 1604072"/>
              <a:gd name="connsiteY0" fmla="*/ 394100 h 1895342"/>
              <a:gd name="connsiteX1" fmla="*/ 1046334 w 1604072"/>
              <a:gd name="connsiteY1" fmla="*/ 91008 h 1895342"/>
              <a:gd name="connsiteX2" fmla="*/ 447344 w 1604072"/>
              <a:gd name="connsiteY2" fmla="*/ 936581 h 1895342"/>
              <a:gd name="connsiteX3" fmla="*/ 28132 w 1604072"/>
              <a:gd name="connsiteY3" fmla="*/ 1840296 h 1895342"/>
              <a:gd name="connsiteX4" fmla="*/ 1256163 w 1604072"/>
              <a:gd name="connsiteY4" fmla="*/ 1643284 h 1895342"/>
              <a:gd name="connsiteX5" fmla="*/ 1597956 w 1604072"/>
              <a:gd name="connsiteY5" fmla="*/ 394100 h 1895342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3248 w 1609364"/>
              <a:gd name="connsiteY0" fmla="*/ 329002 h 1832726"/>
              <a:gd name="connsiteX1" fmla="*/ 1051626 w 1609364"/>
              <a:gd name="connsiteY1" fmla="*/ 25910 h 1832726"/>
              <a:gd name="connsiteX2" fmla="*/ 408117 w 1609364"/>
              <a:gd name="connsiteY2" fmla="*/ 837894 h 1832726"/>
              <a:gd name="connsiteX3" fmla="*/ 33424 w 1609364"/>
              <a:gd name="connsiteY3" fmla="*/ 1775198 h 1832726"/>
              <a:gd name="connsiteX4" fmla="*/ 1261455 w 1609364"/>
              <a:gd name="connsiteY4" fmla="*/ 1578186 h 1832726"/>
              <a:gd name="connsiteX5" fmla="*/ 1603248 w 1609364"/>
              <a:gd name="connsiteY5" fmla="*/ 329002 h 1832726"/>
              <a:gd name="connsiteX0" fmla="*/ 1603923 w 1610039"/>
              <a:gd name="connsiteY0" fmla="*/ 329002 h 1832726"/>
              <a:gd name="connsiteX1" fmla="*/ 1052301 w 1610039"/>
              <a:gd name="connsiteY1" fmla="*/ 25910 h 1832726"/>
              <a:gd name="connsiteX2" fmla="*/ 408792 w 1610039"/>
              <a:gd name="connsiteY2" fmla="*/ 837894 h 1832726"/>
              <a:gd name="connsiteX3" fmla="*/ 34099 w 1610039"/>
              <a:gd name="connsiteY3" fmla="*/ 1775198 h 1832726"/>
              <a:gd name="connsiteX4" fmla="*/ 1262130 w 1610039"/>
              <a:gd name="connsiteY4" fmla="*/ 1578186 h 1832726"/>
              <a:gd name="connsiteX5" fmla="*/ 1603923 w 1610039"/>
              <a:gd name="connsiteY5" fmla="*/ 329002 h 1832726"/>
              <a:gd name="connsiteX0" fmla="*/ 1604683 w 1606087"/>
              <a:gd name="connsiteY0" fmla="*/ 349442 h 1853166"/>
              <a:gd name="connsiteX1" fmla="*/ 1176726 w 1606087"/>
              <a:gd name="connsiteY1" fmla="*/ 23957 h 1853166"/>
              <a:gd name="connsiteX2" fmla="*/ 409552 w 1606087"/>
              <a:gd name="connsiteY2" fmla="*/ 858334 h 1853166"/>
              <a:gd name="connsiteX3" fmla="*/ 34859 w 1606087"/>
              <a:gd name="connsiteY3" fmla="*/ 1795638 h 1853166"/>
              <a:gd name="connsiteX4" fmla="*/ 1262890 w 1606087"/>
              <a:gd name="connsiteY4" fmla="*/ 1598626 h 1853166"/>
              <a:gd name="connsiteX5" fmla="*/ 1604683 w 1606087"/>
              <a:gd name="connsiteY5" fmla="*/ 349442 h 1853166"/>
              <a:gd name="connsiteX0" fmla="*/ 1589843 w 1591414"/>
              <a:gd name="connsiteY0" fmla="*/ 428053 h 1839269"/>
              <a:gd name="connsiteX1" fmla="*/ 1176726 w 1591414"/>
              <a:gd name="connsiteY1" fmla="*/ 12997 h 1839269"/>
              <a:gd name="connsiteX2" fmla="*/ 409552 w 1591414"/>
              <a:gd name="connsiteY2" fmla="*/ 847374 h 1839269"/>
              <a:gd name="connsiteX3" fmla="*/ 34859 w 1591414"/>
              <a:gd name="connsiteY3" fmla="*/ 1784678 h 1839269"/>
              <a:gd name="connsiteX4" fmla="*/ 1262890 w 1591414"/>
              <a:gd name="connsiteY4" fmla="*/ 1587666 h 1839269"/>
              <a:gd name="connsiteX5" fmla="*/ 1589843 w 1591414"/>
              <a:gd name="connsiteY5" fmla="*/ 428053 h 1839269"/>
              <a:gd name="connsiteX0" fmla="*/ 1589027 w 1593178"/>
              <a:gd name="connsiteY0" fmla="*/ 455083 h 1866299"/>
              <a:gd name="connsiteX1" fmla="*/ 1106658 w 1593178"/>
              <a:gd name="connsiteY1" fmla="*/ 12036 h 1866299"/>
              <a:gd name="connsiteX2" fmla="*/ 408736 w 1593178"/>
              <a:gd name="connsiteY2" fmla="*/ 874404 h 1866299"/>
              <a:gd name="connsiteX3" fmla="*/ 34043 w 1593178"/>
              <a:gd name="connsiteY3" fmla="*/ 1811708 h 1866299"/>
              <a:gd name="connsiteX4" fmla="*/ 1262074 w 1593178"/>
              <a:gd name="connsiteY4" fmla="*/ 1614696 h 1866299"/>
              <a:gd name="connsiteX5" fmla="*/ 1589027 w 1593178"/>
              <a:gd name="connsiteY5" fmla="*/ 455083 h 1866299"/>
              <a:gd name="connsiteX0" fmla="*/ 1796926 w 1802483"/>
              <a:gd name="connsiteY0" fmla="*/ 455083 h 2107791"/>
              <a:gd name="connsiteX1" fmla="*/ 1314557 w 1802483"/>
              <a:gd name="connsiteY1" fmla="*/ 12036 h 2107791"/>
              <a:gd name="connsiteX2" fmla="*/ 616635 w 1802483"/>
              <a:gd name="connsiteY2" fmla="*/ 874404 h 2107791"/>
              <a:gd name="connsiteX3" fmla="*/ 24292 w 1802483"/>
              <a:gd name="connsiteY3" fmla="*/ 2080420 h 2107791"/>
              <a:gd name="connsiteX4" fmla="*/ 1469973 w 1802483"/>
              <a:gd name="connsiteY4" fmla="*/ 1614696 h 2107791"/>
              <a:gd name="connsiteX5" fmla="*/ 1796926 w 1802483"/>
              <a:gd name="connsiteY5" fmla="*/ 455083 h 2107791"/>
              <a:gd name="connsiteX0" fmla="*/ 1779186 w 1784338"/>
              <a:gd name="connsiteY0" fmla="*/ 457335 h 2185430"/>
              <a:gd name="connsiteX1" fmla="*/ 1296817 w 1784338"/>
              <a:gd name="connsiteY1" fmla="*/ 14288 h 2185430"/>
              <a:gd name="connsiteX2" fmla="*/ 598895 w 1784338"/>
              <a:gd name="connsiteY2" fmla="*/ 876656 h 2185430"/>
              <a:gd name="connsiteX3" fmla="*/ 6552 w 1784338"/>
              <a:gd name="connsiteY3" fmla="*/ 2082672 h 2185430"/>
              <a:gd name="connsiteX4" fmla="*/ 992200 w 1784338"/>
              <a:gd name="connsiteY4" fmla="*/ 1936043 h 2185430"/>
              <a:gd name="connsiteX5" fmla="*/ 1779186 w 1784338"/>
              <a:gd name="connsiteY5" fmla="*/ 457335 h 2185430"/>
              <a:gd name="connsiteX0" fmla="*/ 1681560 w 1686712"/>
              <a:gd name="connsiteY0" fmla="*/ 457335 h 2020369"/>
              <a:gd name="connsiteX1" fmla="*/ 1199191 w 1686712"/>
              <a:gd name="connsiteY1" fmla="*/ 14288 h 2020369"/>
              <a:gd name="connsiteX2" fmla="*/ 501269 w 1686712"/>
              <a:gd name="connsiteY2" fmla="*/ 876656 h 2020369"/>
              <a:gd name="connsiteX3" fmla="*/ 7858 w 1686712"/>
              <a:gd name="connsiteY3" fmla="*/ 1735586 h 2020369"/>
              <a:gd name="connsiteX4" fmla="*/ 894574 w 1686712"/>
              <a:gd name="connsiteY4" fmla="*/ 1936043 h 2020369"/>
              <a:gd name="connsiteX5" fmla="*/ 1681560 w 1686712"/>
              <a:gd name="connsiteY5" fmla="*/ 457335 h 2020369"/>
              <a:gd name="connsiteX0" fmla="*/ 868321 w 1660459"/>
              <a:gd name="connsiteY0" fmla="*/ 1936043 h 1936043"/>
              <a:gd name="connsiteX1" fmla="*/ 1655307 w 1660459"/>
              <a:gd name="connsiteY1" fmla="*/ 457335 h 1936043"/>
              <a:gd name="connsiteX2" fmla="*/ 1172938 w 1660459"/>
              <a:gd name="connsiteY2" fmla="*/ 14288 h 1936043"/>
              <a:gd name="connsiteX3" fmla="*/ 475016 w 1660459"/>
              <a:gd name="connsiteY3" fmla="*/ 876656 h 1936043"/>
              <a:gd name="connsiteX4" fmla="*/ 17715 w 1660459"/>
              <a:gd name="connsiteY4" fmla="*/ 1776453 h 1936043"/>
              <a:gd name="connsiteX0" fmla="*/ 969143 w 1761281"/>
              <a:gd name="connsiteY0" fmla="*/ 1936043 h 1936043"/>
              <a:gd name="connsiteX1" fmla="*/ 1756129 w 1761281"/>
              <a:gd name="connsiteY1" fmla="*/ 457335 h 1936043"/>
              <a:gd name="connsiteX2" fmla="*/ 1273760 w 1761281"/>
              <a:gd name="connsiteY2" fmla="*/ 14288 h 1936043"/>
              <a:gd name="connsiteX3" fmla="*/ 575838 w 1761281"/>
              <a:gd name="connsiteY3" fmla="*/ 876656 h 1936043"/>
              <a:gd name="connsiteX4" fmla="*/ 14659 w 1761281"/>
              <a:gd name="connsiteY4" fmla="*/ 1815640 h 1936043"/>
              <a:gd name="connsiteX0" fmla="*/ 954484 w 1746622"/>
              <a:gd name="connsiteY0" fmla="*/ 1936043 h 1936043"/>
              <a:gd name="connsiteX1" fmla="*/ 1741470 w 1746622"/>
              <a:gd name="connsiteY1" fmla="*/ 457335 h 1936043"/>
              <a:gd name="connsiteX2" fmla="*/ 1259101 w 1746622"/>
              <a:gd name="connsiteY2" fmla="*/ 14288 h 1936043"/>
              <a:gd name="connsiteX3" fmla="*/ 561179 w 1746622"/>
              <a:gd name="connsiteY3" fmla="*/ 876656 h 1936043"/>
              <a:gd name="connsiteX4" fmla="*/ 0 w 1746622"/>
              <a:gd name="connsiteY4" fmla="*/ 1815640 h 1936043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827084"/>
              <a:gd name="connsiteY0" fmla="*/ 2003895 h 2003895"/>
              <a:gd name="connsiteX1" fmla="*/ 1820616 w 1827084"/>
              <a:gd name="connsiteY1" fmla="*/ 513991 h 2003895"/>
              <a:gd name="connsiteX2" fmla="*/ 1259101 w 1827084"/>
              <a:gd name="connsiteY2" fmla="*/ 9364 h 2003895"/>
              <a:gd name="connsiteX3" fmla="*/ 561179 w 1827084"/>
              <a:gd name="connsiteY3" fmla="*/ 871732 h 2003895"/>
              <a:gd name="connsiteX4" fmla="*/ 0 w 1827084"/>
              <a:gd name="connsiteY4" fmla="*/ 1810716 h 2003895"/>
              <a:gd name="connsiteX0" fmla="*/ 880285 w 1824525"/>
              <a:gd name="connsiteY0" fmla="*/ 1944252 h 1944252"/>
              <a:gd name="connsiteX1" fmla="*/ 1820616 w 1824525"/>
              <a:gd name="connsiteY1" fmla="*/ 454348 h 1944252"/>
              <a:gd name="connsiteX2" fmla="*/ 1189849 w 1824525"/>
              <a:gd name="connsiteY2" fmla="*/ 11300 h 1944252"/>
              <a:gd name="connsiteX3" fmla="*/ 561179 w 1824525"/>
              <a:gd name="connsiteY3" fmla="*/ 812089 h 1944252"/>
              <a:gd name="connsiteX4" fmla="*/ 0 w 1824525"/>
              <a:gd name="connsiteY4" fmla="*/ 1751073 h 1944252"/>
              <a:gd name="connsiteX0" fmla="*/ 880285 w 1799955"/>
              <a:gd name="connsiteY0" fmla="*/ 1937517 h 1937517"/>
              <a:gd name="connsiteX1" fmla="*/ 1795883 w 1799955"/>
              <a:gd name="connsiteY1" fmla="*/ 548380 h 1937517"/>
              <a:gd name="connsiteX2" fmla="*/ 1189849 w 1799955"/>
              <a:gd name="connsiteY2" fmla="*/ 4565 h 1937517"/>
              <a:gd name="connsiteX3" fmla="*/ 561179 w 1799955"/>
              <a:gd name="connsiteY3" fmla="*/ 805354 h 1937517"/>
              <a:gd name="connsiteX4" fmla="*/ 0 w 1799955"/>
              <a:gd name="connsiteY4" fmla="*/ 1744338 h 1937517"/>
              <a:gd name="connsiteX0" fmla="*/ 969323 w 1798064"/>
              <a:gd name="connsiteY0" fmla="*/ 1892628 h 1892628"/>
              <a:gd name="connsiteX1" fmla="*/ 1795883 w 1798064"/>
              <a:gd name="connsiteY1" fmla="*/ 548276 h 1892628"/>
              <a:gd name="connsiteX2" fmla="*/ 1189849 w 1798064"/>
              <a:gd name="connsiteY2" fmla="*/ 4461 h 1892628"/>
              <a:gd name="connsiteX3" fmla="*/ 561179 w 1798064"/>
              <a:gd name="connsiteY3" fmla="*/ 805250 h 1892628"/>
              <a:gd name="connsiteX4" fmla="*/ 0 w 1798064"/>
              <a:gd name="connsiteY4" fmla="*/ 1744234 h 1892628"/>
              <a:gd name="connsiteX0" fmla="*/ 969323 w 1729119"/>
              <a:gd name="connsiteY0" fmla="*/ 1890288 h 1890288"/>
              <a:gd name="connsiteX1" fmla="*/ 1726630 w 1729119"/>
              <a:gd name="connsiteY1" fmla="*/ 613114 h 1890288"/>
              <a:gd name="connsiteX2" fmla="*/ 1189849 w 1729119"/>
              <a:gd name="connsiteY2" fmla="*/ 2121 h 1890288"/>
              <a:gd name="connsiteX3" fmla="*/ 561179 w 1729119"/>
              <a:gd name="connsiteY3" fmla="*/ 802910 h 1890288"/>
              <a:gd name="connsiteX4" fmla="*/ 0 w 1729119"/>
              <a:gd name="connsiteY4" fmla="*/ 1741894 h 1890288"/>
              <a:gd name="connsiteX0" fmla="*/ 969323 w 1730173"/>
              <a:gd name="connsiteY0" fmla="*/ 1701609 h 1701609"/>
              <a:gd name="connsiteX1" fmla="*/ 1726630 w 1730173"/>
              <a:gd name="connsiteY1" fmla="*/ 424435 h 1701609"/>
              <a:gd name="connsiteX2" fmla="*/ 1224475 w 1730173"/>
              <a:gd name="connsiteY2" fmla="*/ 3779 h 1701609"/>
              <a:gd name="connsiteX3" fmla="*/ 561179 w 1730173"/>
              <a:gd name="connsiteY3" fmla="*/ 614231 h 1701609"/>
              <a:gd name="connsiteX4" fmla="*/ 0 w 1730173"/>
              <a:gd name="connsiteY4" fmla="*/ 1553215 h 1701609"/>
              <a:gd name="connsiteX0" fmla="*/ 969323 w 1727627"/>
              <a:gd name="connsiteY0" fmla="*/ 1700524 h 1700524"/>
              <a:gd name="connsiteX1" fmla="*/ 1342741 w 1727627"/>
              <a:gd name="connsiteY1" fmla="*/ 1195354 h 1700524"/>
              <a:gd name="connsiteX2" fmla="*/ 1726630 w 1727627"/>
              <a:gd name="connsiteY2" fmla="*/ 423350 h 1700524"/>
              <a:gd name="connsiteX3" fmla="*/ 1224475 w 1727627"/>
              <a:gd name="connsiteY3" fmla="*/ 2694 h 1700524"/>
              <a:gd name="connsiteX4" fmla="*/ 561179 w 1727627"/>
              <a:gd name="connsiteY4" fmla="*/ 613146 h 1700524"/>
              <a:gd name="connsiteX5" fmla="*/ 0 w 1727627"/>
              <a:gd name="connsiteY5" fmla="*/ 1552130 h 1700524"/>
              <a:gd name="connsiteX0" fmla="*/ 969323 w 1731038"/>
              <a:gd name="connsiteY0" fmla="*/ 1700897 h 1700897"/>
              <a:gd name="connsiteX1" fmla="*/ 1441673 w 1731038"/>
              <a:gd name="connsiteY1" fmla="*/ 1408458 h 1700897"/>
              <a:gd name="connsiteX2" fmla="*/ 1726630 w 1731038"/>
              <a:gd name="connsiteY2" fmla="*/ 423723 h 1700897"/>
              <a:gd name="connsiteX3" fmla="*/ 1224475 w 1731038"/>
              <a:gd name="connsiteY3" fmla="*/ 3067 h 1700897"/>
              <a:gd name="connsiteX4" fmla="*/ 561179 w 1731038"/>
              <a:gd name="connsiteY4" fmla="*/ 613519 h 1700897"/>
              <a:gd name="connsiteX5" fmla="*/ 0 w 1731038"/>
              <a:gd name="connsiteY5" fmla="*/ 1552503 h 1700897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880285 w 1731038"/>
              <a:gd name="connsiteY0" fmla="*/ 1706495 h 1706495"/>
              <a:gd name="connsiteX1" fmla="*/ 1441673 w 1731038"/>
              <a:gd name="connsiteY1" fmla="*/ 1408458 h 1706495"/>
              <a:gd name="connsiteX2" fmla="*/ 1726630 w 1731038"/>
              <a:gd name="connsiteY2" fmla="*/ 423723 h 1706495"/>
              <a:gd name="connsiteX3" fmla="*/ 1224475 w 1731038"/>
              <a:gd name="connsiteY3" fmla="*/ 3067 h 1706495"/>
              <a:gd name="connsiteX4" fmla="*/ 561179 w 1731038"/>
              <a:gd name="connsiteY4" fmla="*/ 613519 h 1706495"/>
              <a:gd name="connsiteX5" fmla="*/ 0 w 1731038"/>
              <a:gd name="connsiteY5" fmla="*/ 1552503 h 1706495"/>
              <a:gd name="connsiteX0" fmla="*/ 880285 w 1733641"/>
              <a:gd name="connsiteY0" fmla="*/ 1706388 h 1706388"/>
              <a:gd name="connsiteX1" fmla="*/ 1481246 w 1733641"/>
              <a:gd name="connsiteY1" fmla="*/ 1352369 h 1706388"/>
              <a:gd name="connsiteX2" fmla="*/ 1726630 w 1733641"/>
              <a:gd name="connsiteY2" fmla="*/ 423616 h 1706388"/>
              <a:gd name="connsiteX3" fmla="*/ 1224475 w 1733641"/>
              <a:gd name="connsiteY3" fmla="*/ 2960 h 1706388"/>
              <a:gd name="connsiteX4" fmla="*/ 561179 w 1733641"/>
              <a:gd name="connsiteY4" fmla="*/ 613412 h 1706388"/>
              <a:gd name="connsiteX5" fmla="*/ 0 w 1733641"/>
              <a:gd name="connsiteY5" fmla="*/ 1552396 h 1706388"/>
              <a:gd name="connsiteX0" fmla="*/ 845659 w 1699015"/>
              <a:gd name="connsiteY0" fmla="*/ 1706388 h 1706388"/>
              <a:gd name="connsiteX1" fmla="*/ 1446620 w 1699015"/>
              <a:gd name="connsiteY1" fmla="*/ 1352369 h 1706388"/>
              <a:gd name="connsiteX2" fmla="*/ 1692004 w 1699015"/>
              <a:gd name="connsiteY2" fmla="*/ 423616 h 1706388"/>
              <a:gd name="connsiteX3" fmla="*/ 1189849 w 1699015"/>
              <a:gd name="connsiteY3" fmla="*/ 2960 h 1706388"/>
              <a:gd name="connsiteX4" fmla="*/ 526553 w 1699015"/>
              <a:gd name="connsiteY4" fmla="*/ 613412 h 1706388"/>
              <a:gd name="connsiteX5" fmla="*/ 0 w 1699015"/>
              <a:gd name="connsiteY5" fmla="*/ 1630771 h 1706388"/>
              <a:gd name="connsiteX0" fmla="*/ 845659 w 1699015"/>
              <a:gd name="connsiteY0" fmla="*/ 1707371 h 1707371"/>
              <a:gd name="connsiteX1" fmla="*/ 1446620 w 1699015"/>
              <a:gd name="connsiteY1" fmla="*/ 1353352 h 1707371"/>
              <a:gd name="connsiteX2" fmla="*/ 1692004 w 1699015"/>
              <a:gd name="connsiteY2" fmla="*/ 424599 h 1707371"/>
              <a:gd name="connsiteX3" fmla="*/ 1189849 w 1699015"/>
              <a:gd name="connsiteY3" fmla="*/ 3943 h 1707371"/>
              <a:gd name="connsiteX4" fmla="*/ 576019 w 1699015"/>
              <a:gd name="connsiteY4" fmla="*/ 647984 h 1707371"/>
              <a:gd name="connsiteX5" fmla="*/ 0 w 1699015"/>
              <a:gd name="connsiteY5" fmla="*/ 1631754 h 1707371"/>
              <a:gd name="connsiteX0" fmla="*/ 845659 w 1692147"/>
              <a:gd name="connsiteY0" fmla="*/ 1747986 h 1747986"/>
              <a:gd name="connsiteX1" fmla="*/ 1446620 w 1692147"/>
              <a:gd name="connsiteY1" fmla="*/ 1393967 h 1747986"/>
              <a:gd name="connsiteX2" fmla="*/ 1692004 w 1692147"/>
              <a:gd name="connsiteY2" fmla="*/ 465214 h 1747986"/>
              <a:gd name="connsiteX3" fmla="*/ 1416941 w 1692147"/>
              <a:gd name="connsiteY3" fmla="*/ 100792 h 1747986"/>
              <a:gd name="connsiteX4" fmla="*/ 1189849 w 1692147"/>
              <a:gd name="connsiteY4" fmla="*/ 44558 h 1747986"/>
              <a:gd name="connsiteX5" fmla="*/ 576019 w 1692147"/>
              <a:gd name="connsiteY5" fmla="*/ 688599 h 1747986"/>
              <a:gd name="connsiteX6" fmla="*/ 0 w 1692147"/>
              <a:gd name="connsiteY6" fmla="*/ 1672369 h 1747986"/>
              <a:gd name="connsiteX0" fmla="*/ 845659 w 1692147"/>
              <a:gd name="connsiteY0" fmla="*/ 1726790 h 1726790"/>
              <a:gd name="connsiteX1" fmla="*/ 1446620 w 1692147"/>
              <a:gd name="connsiteY1" fmla="*/ 1372771 h 1726790"/>
              <a:gd name="connsiteX2" fmla="*/ 1692004 w 1692147"/>
              <a:gd name="connsiteY2" fmla="*/ 444018 h 1726790"/>
              <a:gd name="connsiteX3" fmla="*/ 1416941 w 1692147"/>
              <a:gd name="connsiteY3" fmla="*/ 79596 h 1726790"/>
              <a:gd name="connsiteX4" fmla="*/ 1515872 w 1692147"/>
              <a:gd name="connsiteY4" fmla="*/ 135578 h 1726790"/>
              <a:gd name="connsiteX5" fmla="*/ 1189849 w 1692147"/>
              <a:gd name="connsiteY5" fmla="*/ 23362 h 1726790"/>
              <a:gd name="connsiteX6" fmla="*/ 576019 w 1692147"/>
              <a:gd name="connsiteY6" fmla="*/ 667403 h 1726790"/>
              <a:gd name="connsiteX7" fmla="*/ 0 w 1692147"/>
              <a:gd name="connsiteY7" fmla="*/ 1651173 h 1726790"/>
              <a:gd name="connsiteX0" fmla="*/ 845659 w 1692069"/>
              <a:gd name="connsiteY0" fmla="*/ 1726790 h 1726790"/>
              <a:gd name="connsiteX1" fmla="*/ 1446620 w 1692069"/>
              <a:gd name="connsiteY1" fmla="*/ 1372771 h 1726790"/>
              <a:gd name="connsiteX2" fmla="*/ 1692004 w 1692069"/>
              <a:gd name="connsiteY2" fmla="*/ 444018 h 1726790"/>
              <a:gd name="connsiteX3" fmla="*/ 1426834 w 1692069"/>
              <a:gd name="connsiteY3" fmla="*/ 225148 h 1726790"/>
              <a:gd name="connsiteX4" fmla="*/ 1515872 w 1692069"/>
              <a:gd name="connsiteY4" fmla="*/ 135578 h 1726790"/>
              <a:gd name="connsiteX5" fmla="*/ 1189849 w 1692069"/>
              <a:gd name="connsiteY5" fmla="*/ 23362 h 1726790"/>
              <a:gd name="connsiteX6" fmla="*/ 576019 w 1692069"/>
              <a:gd name="connsiteY6" fmla="*/ 667403 h 1726790"/>
              <a:gd name="connsiteX7" fmla="*/ 0 w 1692069"/>
              <a:gd name="connsiteY7" fmla="*/ 1651173 h 1726790"/>
              <a:gd name="connsiteX0" fmla="*/ 845659 w 1692069"/>
              <a:gd name="connsiteY0" fmla="*/ 1733694 h 1733694"/>
              <a:gd name="connsiteX1" fmla="*/ 1446620 w 1692069"/>
              <a:gd name="connsiteY1" fmla="*/ 1379675 h 1733694"/>
              <a:gd name="connsiteX2" fmla="*/ 1692004 w 1692069"/>
              <a:gd name="connsiteY2" fmla="*/ 450922 h 1733694"/>
              <a:gd name="connsiteX3" fmla="*/ 1426834 w 1692069"/>
              <a:gd name="connsiteY3" fmla="*/ 232052 h 1733694"/>
              <a:gd name="connsiteX4" fmla="*/ 1278436 w 1692069"/>
              <a:gd name="connsiteY4" fmla="*/ 103295 h 1733694"/>
              <a:gd name="connsiteX5" fmla="*/ 1189849 w 1692069"/>
              <a:gd name="connsiteY5" fmla="*/ 30266 h 1733694"/>
              <a:gd name="connsiteX6" fmla="*/ 576019 w 1692069"/>
              <a:gd name="connsiteY6" fmla="*/ 674307 h 1733694"/>
              <a:gd name="connsiteX7" fmla="*/ 0 w 1692069"/>
              <a:gd name="connsiteY7" fmla="*/ 1658077 h 1733694"/>
              <a:gd name="connsiteX0" fmla="*/ 845659 w 1692069"/>
              <a:gd name="connsiteY0" fmla="*/ 1888730 h 1888730"/>
              <a:gd name="connsiteX1" fmla="*/ 1446620 w 1692069"/>
              <a:gd name="connsiteY1" fmla="*/ 1534711 h 1888730"/>
              <a:gd name="connsiteX2" fmla="*/ 1692004 w 1692069"/>
              <a:gd name="connsiteY2" fmla="*/ 605958 h 1888730"/>
              <a:gd name="connsiteX3" fmla="*/ 1426834 w 1692069"/>
              <a:gd name="connsiteY3" fmla="*/ 387088 h 1888730"/>
              <a:gd name="connsiteX4" fmla="*/ 1278436 w 1692069"/>
              <a:gd name="connsiteY4" fmla="*/ 258331 h 1888730"/>
              <a:gd name="connsiteX5" fmla="*/ 1160169 w 1692069"/>
              <a:gd name="connsiteY5" fmla="*/ 17357 h 1888730"/>
              <a:gd name="connsiteX6" fmla="*/ 576019 w 1692069"/>
              <a:gd name="connsiteY6" fmla="*/ 829343 h 1888730"/>
              <a:gd name="connsiteX7" fmla="*/ 0 w 1692069"/>
              <a:gd name="connsiteY7" fmla="*/ 1813113 h 1888730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4888 h 1884888"/>
              <a:gd name="connsiteX1" fmla="*/ 1446620 w 1692069"/>
              <a:gd name="connsiteY1" fmla="*/ 1530869 h 1884888"/>
              <a:gd name="connsiteX2" fmla="*/ 1692004 w 1692069"/>
              <a:gd name="connsiteY2" fmla="*/ 602116 h 1884888"/>
              <a:gd name="connsiteX3" fmla="*/ 1426834 w 1692069"/>
              <a:gd name="connsiteY3" fmla="*/ 383246 h 1884888"/>
              <a:gd name="connsiteX4" fmla="*/ 1258650 w 1692069"/>
              <a:gd name="connsiteY4" fmla="*/ 321667 h 1884888"/>
              <a:gd name="connsiteX5" fmla="*/ 1160169 w 1692069"/>
              <a:gd name="connsiteY5" fmla="*/ 13515 h 1884888"/>
              <a:gd name="connsiteX6" fmla="*/ 576019 w 1692069"/>
              <a:gd name="connsiteY6" fmla="*/ 825501 h 1884888"/>
              <a:gd name="connsiteX7" fmla="*/ 0 w 1692069"/>
              <a:gd name="connsiteY7" fmla="*/ 1809271 h 1884888"/>
              <a:gd name="connsiteX0" fmla="*/ 845659 w 1692069"/>
              <a:gd name="connsiteY0" fmla="*/ 1777260 h 1777260"/>
              <a:gd name="connsiteX1" fmla="*/ 1446620 w 1692069"/>
              <a:gd name="connsiteY1" fmla="*/ 1423241 h 1777260"/>
              <a:gd name="connsiteX2" fmla="*/ 1692004 w 1692069"/>
              <a:gd name="connsiteY2" fmla="*/ 494488 h 1777260"/>
              <a:gd name="connsiteX3" fmla="*/ 1426834 w 1692069"/>
              <a:gd name="connsiteY3" fmla="*/ 275618 h 1777260"/>
              <a:gd name="connsiteX4" fmla="*/ 1258650 w 1692069"/>
              <a:gd name="connsiteY4" fmla="*/ 214039 h 1777260"/>
              <a:gd name="connsiteX5" fmla="*/ 1125543 w 1692069"/>
              <a:gd name="connsiteY5" fmla="*/ 17850 h 1777260"/>
              <a:gd name="connsiteX6" fmla="*/ 576019 w 1692069"/>
              <a:gd name="connsiteY6" fmla="*/ 717873 h 1777260"/>
              <a:gd name="connsiteX7" fmla="*/ 0 w 1692069"/>
              <a:gd name="connsiteY7" fmla="*/ 1701643 h 1777260"/>
              <a:gd name="connsiteX0" fmla="*/ 845659 w 1692069"/>
              <a:gd name="connsiteY0" fmla="*/ 1809820 h 1809820"/>
              <a:gd name="connsiteX1" fmla="*/ 1446620 w 1692069"/>
              <a:gd name="connsiteY1" fmla="*/ 1455801 h 1809820"/>
              <a:gd name="connsiteX2" fmla="*/ 1692004 w 1692069"/>
              <a:gd name="connsiteY2" fmla="*/ 527048 h 1809820"/>
              <a:gd name="connsiteX3" fmla="*/ 1426834 w 1692069"/>
              <a:gd name="connsiteY3" fmla="*/ 308178 h 1809820"/>
              <a:gd name="connsiteX4" fmla="*/ 1258650 w 1692069"/>
              <a:gd name="connsiteY4" fmla="*/ 246599 h 1809820"/>
              <a:gd name="connsiteX5" fmla="*/ 1125543 w 1692069"/>
              <a:gd name="connsiteY5" fmla="*/ 50410 h 1809820"/>
              <a:gd name="connsiteX6" fmla="*/ 576019 w 1692069"/>
              <a:gd name="connsiteY6" fmla="*/ 750433 h 1809820"/>
              <a:gd name="connsiteX7" fmla="*/ 0 w 1692069"/>
              <a:gd name="connsiteY7" fmla="*/ 1734203 h 1809820"/>
              <a:gd name="connsiteX0" fmla="*/ 845659 w 1692069"/>
              <a:gd name="connsiteY0" fmla="*/ 1773293 h 1773293"/>
              <a:gd name="connsiteX1" fmla="*/ 1446620 w 1692069"/>
              <a:gd name="connsiteY1" fmla="*/ 1419274 h 1773293"/>
              <a:gd name="connsiteX2" fmla="*/ 1692004 w 1692069"/>
              <a:gd name="connsiteY2" fmla="*/ 490521 h 1773293"/>
              <a:gd name="connsiteX3" fmla="*/ 1426834 w 1692069"/>
              <a:gd name="connsiteY3" fmla="*/ 271651 h 1773293"/>
              <a:gd name="connsiteX4" fmla="*/ 1243810 w 1692069"/>
              <a:gd name="connsiteY4" fmla="*/ 249260 h 1773293"/>
              <a:gd name="connsiteX5" fmla="*/ 1125543 w 1692069"/>
              <a:gd name="connsiteY5" fmla="*/ 13883 h 1773293"/>
              <a:gd name="connsiteX6" fmla="*/ 576019 w 1692069"/>
              <a:gd name="connsiteY6" fmla="*/ 713906 h 1773293"/>
              <a:gd name="connsiteX7" fmla="*/ 0 w 1692069"/>
              <a:gd name="connsiteY7" fmla="*/ 1697676 h 1773293"/>
              <a:gd name="connsiteX0" fmla="*/ 845659 w 1692069"/>
              <a:gd name="connsiteY0" fmla="*/ 1882151 h 1882151"/>
              <a:gd name="connsiteX1" fmla="*/ 1446620 w 1692069"/>
              <a:gd name="connsiteY1" fmla="*/ 1528132 h 1882151"/>
              <a:gd name="connsiteX2" fmla="*/ 1692004 w 1692069"/>
              <a:gd name="connsiteY2" fmla="*/ 599379 h 1882151"/>
              <a:gd name="connsiteX3" fmla="*/ 1426834 w 1692069"/>
              <a:gd name="connsiteY3" fmla="*/ 380509 h 1882151"/>
              <a:gd name="connsiteX4" fmla="*/ 1243810 w 1692069"/>
              <a:gd name="connsiteY4" fmla="*/ 358118 h 1882151"/>
              <a:gd name="connsiteX5" fmla="*/ 1165116 w 1692069"/>
              <a:gd name="connsiteY5" fmla="*/ 10778 h 1882151"/>
              <a:gd name="connsiteX6" fmla="*/ 576019 w 1692069"/>
              <a:gd name="connsiteY6" fmla="*/ 822764 h 1882151"/>
              <a:gd name="connsiteX7" fmla="*/ 0 w 1692069"/>
              <a:gd name="connsiteY7" fmla="*/ 1806534 h 1882151"/>
              <a:gd name="connsiteX0" fmla="*/ 845659 w 1692069"/>
              <a:gd name="connsiteY0" fmla="*/ 1894553 h 1894553"/>
              <a:gd name="connsiteX1" fmla="*/ 1446620 w 1692069"/>
              <a:gd name="connsiteY1" fmla="*/ 1540534 h 1894553"/>
              <a:gd name="connsiteX2" fmla="*/ 1692004 w 1692069"/>
              <a:gd name="connsiteY2" fmla="*/ 611781 h 1894553"/>
              <a:gd name="connsiteX3" fmla="*/ 1426834 w 1692069"/>
              <a:gd name="connsiteY3" fmla="*/ 392911 h 1894553"/>
              <a:gd name="connsiteX4" fmla="*/ 1258650 w 1692069"/>
              <a:gd name="connsiteY4" fmla="*/ 236164 h 1894553"/>
              <a:gd name="connsiteX5" fmla="*/ 1165116 w 1692069"/>
              <a:gd name="connsiteY5" fmla="*/ 23180 h 1894553"/>
              <a:gd name="connsiteX6" fmla="*/ 576019 w 1692069"/>
              <a:gd name="connsiteY6" fmla="*/ 835166 h 1894553"/>
              <a:gd name="connsiteX7" fmla="*/ 0 w 1692069"/>
              <a:gd name="connsiteY7" fmla="*/ 1818936 h 1894553"/>
              <a:gd name="connsiteX0" fmla="*/ 845659 w 1692678"/>
              <a:gd name="connsiteY0" fmla="*/ 1893095 h 1893095"/>
              <a:gd name="connsiteX1" fmla="*/ 1446620 w 1692678"/>
              <a:gd name="connsiteY1" fmla="*/ 1539076 h 1893095"/>
              <a:gd name="connsiteX2" fmla="*/ 1692004 w 1692678"/>
              <a:gd name="connsiteY2" fmla="*/ 610323 h 1893095"/>
              <a:gd name="connsiteX3" fmla="*/ 1510926 w 1692678"/>
              <a:gd name="connsiteY3" fmla="*/ 251499 h 1893095"/>
              <a:gd name="connsiteX4" fmla="*/ 1258650 w 1692678"/>
              <a:gd name="connsiteY4" fmla="*/ 234706 h 1893095"/>
              <a:gd name="connsiteX5" fmla="*/ 1165116 w 1692678"/>
              <a:gd name="connsiteY5" fmla="*/ 21722 h 1893095"/>
              <a:gd name="connsiteX6" fmla="*/ 576019 w 1692678"/>
              <a:gd name="connsiteY6" fmla="*/ 833708 h 1893095"/>
              <a:gd name="connsiteX7" fmla="*/ 0 w 1692678"/>
              <a:gd name="connsiteY7" fmla="*/ 1817478 h 1893095"/>
              <a:gd name="connsiteX0" fmla="*/ 845659 w 1668073"/>
              <a:gd name="connsiteY0" fmla="*/ 1893095 h 1893095"/>
              <a:gd name="connsiteX1" fmla="*/ 1446620 w 1668073"/>
              <a:gd name="connsiteY1" fmla="*/ 1539076 h 1893095"/>
              <a:gd name="connsiteX2" fmla="*/ 1667271 w 1668073"/>
              <a:gd name="connsiteY2" fmla="*/ 599127 h 1893095"/>
              <a:gd name="connsiteX3" fmla="*/ 1510926 w 1668073"/>
              <a:gd name="connsiteY3" fmla="*/ 251499 h 1893095"/>
              <a:gd name="connsiteX4" fmla="*/ 1258650 w 1668073"/>
              <a:gd name="connsiteY4" fmla="*/ 234706 h 1893095"/>
              <a:gd name="connsiteX5" fmla="*/ 1165116 w 1668073"/>
              <a:gd name="connsiteY5" fmla="*/ 21722 h 1893095"/>
              <a:gd name="connsiteX6" fmla="*/ 576019 w 1668073"/>
              <a:gd name="connsiteY6" fmla="*/ 833708 h 1893095"/>
              <a:gd name="connsiteX7" fmla="*/ 0 w 1668073"/>
              <a:gd name="connsiteY7" fmla="*/ 1817478 h 1893095"/>
              <a:gd name="connsiteX0" fmla="*/ 845659 w 1668033"/>
              <a:gd name="connsiteY0" fmla="*/ 1889474 h 1889474"/>
              <a:gd name="connsiteX1" fmla="*/ 1446620 w 1668033"/>
              <a:gd name="connsiteY1" fmla="*/ 1535455 h 1889474"/>
              <a:gd name="connsiteX2" fmla="*/ 1667271 w 1668033"/>
              <a:gd name="connsiteY2" fmla="*/ 595506 h 1889474"/>
              <a:gd name="connsiteX3" fmla="*/ 1510926 w 1668033"/>
              <a:gd name="connsiteY3" fmla="*/ 247878 h 1889474"/>
              <a:gd name="connsiteX4" fmla="*/ 1293276 w 1668033"/>
              <a:gd name="connsiteY4" fmla="*/ 264674 h 1889474"/>
              <a:gd name="connsiteX5" fmla="*/ 1165116 w 1668033"/>
              <a:gd name="connsiteY5" fmla="*/ 18101 h 1889474"/>
              <a:gd name="connsiteX6" fmla="*/ 576019 w 1668033"/>
              <a:gd name="connsiteY6" fmla="*/ 830087 h 1889474"/>
              <a:gd name="connsiteX7" fmla="*/ 0 w 1668033"/>
              <a:gd name="connsiteY7" fmla="*/ 1813857 h 1889474"/>
              <a:gd name="connsiteX0" fmla="*/ 845659 w 1700080"/>
              <a:gd name="connsiteY0" fmla="*/ 1889737 h 1889737"/>
              <a:gd name="connsiteX1" fmla="*/ 1446620 w 1700080"/>
              <a:gd name="connsiteY1" fmla="*/ 1535718 h 1889737"/>
              <a:gd name="connsiteX2" fmla="*/ 1667271 w 1700080"/>
              <a:gd name="connsiteY2" fmla="*/ 595769 h 1889737"/>
              <a:gd name="connsiteX3" fmla="*/ 1659324 w 1700080"/>
              <a:gd name="connsiteY3" fmla="*/ 281730 h 1889737"/>
              <a:gd name="connsiteX4" fmla="*/ 1293276 w 1700080"/>
              <a:gd name="connsiteY4" fmla="*/ 264937 h 1889737"/>
              <a:gd name="connsiteX5" fmla="*/ 1165116 w 1700080"/>
              <a:gd name="connsiteY5" fmla="*/ 18364 h 1889737"/>
              <a:gd name="connsiteX6" fmla="*/ 576019 w 1700080"/>
              <a:gd name="connsiteY6" fmla="*/ 830350 h 1889737"/>
              <a:gd name="connsiteX7" fmla="*/ 0 w 1700080"/>
              <a:gd name="connsiteY7" fmla="*/ 1814120 h 1889737"/>
              <a:gd name="connsiteX0" fmla="*/ 845659 w 1700080"/>
              <a:gd name="connsiteY0" fmla="*/ 2149570 h 2149570"/>
              <a:gd name="connsiteX1" fmla="*/ 1446620 w 1700080"/>
              <a:gd name="connsiteY1" fmla="*/ 1795551 h 2149570"/>
              <a:gd name="connsiteX2" fmla="*/ 1667271 w 1700080"/>
              <a:gd name="connsiteY2" fmla="*/ 855602 h 2149570"/>
              <a:gd name="connsiteX3" fmla="*/ 1659324 w 1700080"/>
              <a:gd name="connsiteY3" fmla="*/ 541563 h 2149570"/>
              <a:gd name="connsiteX4" fmla="*/ 1293276 w 1700080"/>
              <a:gd name="connsiteY4" fmla="*/ 524770 h 2149570"/>
              <a:gd name="connsiteX5" fmla="*/ 1209880 w 1700080"/>
              <a:gd name="connsiteY5" fmla="*/ 11382 h 2149570"/>
              <a:gd name="connsiteX6" fmla="*/ 576019 w 1700080"/>
              <a:gd name="connsiteY6" fmla="*/ 1090183 h 2149570"/>
              <a:gd name="connsiteX7" fmla="*/ 0 w 1700080"/>
              <a:gd name="connsiteY7" fmla="*/ 2073953 h 2149570"/>
              <a:gd name="connsiteX0" fmla="*/ 845659 w 1699104"/>
              <a:gd name="connsiteY0" fmla="*/ 2168036 h 2168036"/>
              <a:gd name="connsiteX1" fmla="*/ 1446620 w 1699104"/>
              <a:gd name="connsiteY1" fmla="*/ 1814017 h 2168036"/>
              <a:gd name="connsiteX2" fmla="*/ 1667271 w 1699104"/>
              <a:gd name="connsiteY2" fmla="*/ 874068 h 2168036"/>
              <a:gd name="connsiteX3" fmla="*/ 1659324 w 1699104"/>
              <a:gd name="connsiteY3" fmla="*/ 560029 h 2168036"/>
              <a:gd name="connsiteX4" fmla="*/ 1308198 w 1699104"/>
              <a:gd name="connsiteY4" fmla="*/ 323705 h 2168036"/>
              <a:gd name="connsiteX5" fmla="*/ 1209880 w 1699104"/>
              <a:gd name="connsiteY5" fmla="*/ 29848 h 2168036"/>
              <a:gd name="connsiteX6" fmla="*/ 576019 w 1699104"/>
              <a:gd name="connsiteY6" fmla="*/ 1108649 h 2168036"/>
              <a:gd name="connsiteX7" fmla="*/ 0 w 1699104"/>
              <a:gd name="connsiteY7" fmla="*/ 2092419 h 2168036"/>
              <a:gd name="connsiteX0" fmla="*/ 845659 w 1745358"/>
              <a:gd name="connsiteY0" fmla="*/ 2167574 h 2167574"/>
              <a:gd name="connsiteX1" fmla="*/ 1446620 w 1745358"/>
              <a:gd name="connsiteY1" fmla="*/ 1813555 h 2167574"/>
              <a:gd name="connsiteX2" fmla="*/ 1667271 w 1745358"/>
              <a:gd name="connsiteY2" fmla="*/ 873606 h 2167574"/>
              <a:gd name="connsiteX3" fmla="*/ 1721994 w 1745358"/>
              <a:gd name="connsiteY3" fmla="*/ 515661 h 2167574"/>
              <a:gd name="connsiteX4" fmla="*/ 1308198 w 1745358"/>
              <a:gd name="connsiteY4" fmla="*/ 323243 h 2167574"/>
              <a:gd name="connsiteX5" fmla="*/ 1209880 w 1745358"/>
              <a:gd name="connsiteY5" fmla="*/ 29386 h 2167574"/>
              <a:gd name="connsiteX6" fmla="*/ 576019 w 1745358"/>
              <a:gd name="connsiteY6" fmla="*/ 1108187 h 2167574"/>
              <a:gd name="connsiteX7" fmla="*/ 0 w 1745358"/>
              <a:gd name="connsiteY7" fmla="*/ 2091957 h 2167574"/>
              <a:gd name="connsiteX0" fmla="*/ 845659 w 1744061"/>
              <a:gd name="connsiteY0" fmla="*/ 2175969 h 2175969"/>
              <a:gd name="connsiteX1" fmla="*/ 1446620 w 1744061"/>
              <a:gd name="connsiteY1" fmla="*/ 1821950 h 2175969"/>
              <a:gd name="connsiteX2" fmla="*/ 1667271 w 1744061"/>
              <a:gd name="connsiteY2" fmla="*/ 882001 h 2175969"/>
              <a:gd name="connsiteX3" fmla="*/ 1721994 w 1744061"/>
              <a:gd name="connsiteY3" fmla="*/ 524056 h 2175969"/>
              <a:gd name="connsiteX4" fmla="*/ 1326104 w 1744061"/>
              <a:gd name="connsiteY4" fmla="*/ 270845 h 2175969"/>
              <a:gd name="connsiteX5" fmla="*/ 1209880 w 1744061"/>
              <a:gd name="connsiteY5" fmla="*/ 37781 h 2175969"/>
              <a:gd name="connsiteX6" fmla="*/ 576019 w 1744061"/>
              <a:gd name="connsiteY6" fmla="*/ 1116582 h 2175969"/>
              <a:gd name="connsiteX7" fmla="*/ 0 w 1744061"/>
              <a:gd name="connsiteY7" fmla="*/ 2100352 h 2175969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68100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13841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240525 h 2240525"/>
              <a:gd name="connsiteX1" fmla="*/ 1446620 w 1744061"/>
              <a:gd name="connsiteY1" fmla="*/ 1886506 h 2240525"/>
              <a:gd name="connsiteX2" fmla="*/ 1667271 w 1744061"/>
              <a:gd name="connsiteY2" fmla="*/ 946557 h 2240525"/>
              <a:gd name="connsiteX3" fmla="*/ 1721994 w 1744061"/>
              <a:gd name="connsiteY3" fmla="*/ 588612 h 2240525"/>
              <a:gd name="connsiteX4" fmla="*/ 1326104 w 1744061"/>
              <a:gd name="connsiteY4" fmla="*/ 335401 h 2240525"/>
              <a:gd name="connsiteX5" fmla="*/ 1113841 w 1744061"/>
              <a:gd name="connsiteY5" fmla="*/ 85450 h 2240525"/>
              <a:gd name="connsiteX6" fmla="*/ 576019 w 1744061"/>
              <a:gd name="connsiteY6" fmla="*/ 1181138 h 2240525"/>
              <a:gd name="connsiteX7" fmla="*/ 0 w 1744061"/>
              <a:gd name="connsiteY7" fmla="*/ 2164908 h 2240525"/>
              <a:gd name="connsiteX0" fmla="*/ 845659 w 1744061"/>
              <a:gd name="connsiteY0" fmla="*/ 2152576 h 2152576"/>
              <a:gd name="connsiteX1" fmla="*/ 1446620 w 1744061"/>
              <a:gd name="connsiteY1" fmla="*/ 1798557 h 2152576"/>
              <a:gd name="connsiteX2" fmla="*/ 1667271 w 1744061"/>
              <a:gd name="connsiteY2" fmla="*/ 858608 h 2152576"/>
              <a:gd name="connsiteX3" fmla="*/ 1721994 w 1744061"/>
              <a:gd name="connsiteY3" fmla="*/ 500663 h 2152576"/>
              <a:gd name="connsiteX4" fmla="*/ 1326104 w 1744061"/>
              <a:gd name="connsiteY4" fmla="*/ 247452 h 2152576"/>
              <a:gd name="connsiteX5" fmla="*/ 1090995 w 1744061"/>
              <a:gd name="connsiteY5" fmla="*/ 98823 h 2152576"/>
              <a:gd name="connsiteX6" fmla="*/ 576019 w 1744061"/>
              <a:gd name="connsiteY6" fmla="*/ 1093189 h 2152576"/>
              <a:gd name="connsiteX7" fmla="*/ 0 w 1744061"/>
              <a:gd name="connsiteY7" fmla="*/ 2076959 h 2152576"/>
              <a:gd name="connsiteX0" fmla="*/ 845659 w 1693121"/>
              <a:gd name="connsiteY0" fmla="*/ 2153479 h 2153479"/>
              <a:gd name="connsiteX1" fmla="*/ 1446620 w 1693121"/>
              <a:gd name="connsiteY1" fmla="*/ 1799460 h 2153479"/>
              <a:gd name="connsiteX2" fmla="*/ 1667271 w 1693121"/>
              <a:gd name="connsiteY2" fmla="*/ 859511 h 2153479"/>
              <a:gd name="connsiteX3" fmla="*/ 1650600 w 1693121"/>
              <a:gd name="connsiteY3" fmla="*/ 535340 h 2153479"/>
              <a:gd name="connsiteX4" fmla="*/ 1326104 w 1693121"/>
              <a:gd name="connsiteY4" fmla="*/ 248355 h 2153479"/>
              <a:gd name="connsiteX5" fmla="*/ 1090995 w 1693121"/>
              <a:gd name="connsiteY5" fmla="*/ 99726 h 2153479"/>
              <a:gd name="connsiteX6" fmla="*/ 576019 w 1693121"/>
              <a:gd name="connsiteY6" fmla="*/ 1094092 h 2153479"/>
              <a:gd name="connsiteX7" fmla="*/ 0 w 1693121"/>
              <a:gd name="connsiteY7" fmla="*/ 2077862 h 2153479"/>
              <a:gd name="connsiteX0" fmla="*/ 845659 w 1936462"/>
              <a:gd name="connsiteY0" fmla="*/ 2153479 h 2153479"/>
              <a:gd name="connsiteX1" fmla="*/ 1446620 w 1936462"/>
              <a:gd name="connsiteY1" fmla="*/ 1799460 h 2153479"/>
              <a:gd name="connsiteX2" fmla="*/ 1932858 w 1936462"/>
              <a:gd name="connsiteY2" fmla="*/ 1045268 h 2153479"/>
              <a:gd name="connsiteX3" fmla="*/ 1650600 w 1936462"/>
              <a:gd name="connsiteY3" fmla="*/ 535340 h 2153479"/>
              <a:gd name="connsiteX4" fmla="*/ 1326104 w 1936462"/>
              <a:gd name="connsiteY4" fmla="*/ 248355 h 2153479"/>
              <a:gd name="connsiteX5" fmla="*/ 1090995 w 1936462"/>
              <a:gd name="connsiteY5" fmla="*/ 99726 h 2153479"/>
              <a:gd name="connsiteX6" fmla="*/ 576019 w 1936462"/>
              <a:gd name="connsiteY6" fmla="*/ 1094092 h 2153479"/>
              <a:gd name="connsiteX7" fmla="*/ 0 w 1936462"/>
              <a:gd name="connsiteY7" fmla="*/ 2077862 h 2153479"/>
              <a:gd name="connsiteX0" fmla="*/ 845659 w 1936871"/>
              <a:gd name="connsiteY0" fmla="*/ 2153026 h 2153026"/>
              <a:gd name="connsiteX1" fmla="*/ 1446620 w 1936871"/>
              <a:gd name="connsiteY1" fmla="*/ 1799007 h 2153026"/>
              <a:gd name="connsiteX2" fmla="*/ 1932858 w 1936871"/>
              <a:gd name="connsiteY2" fmla="*/ 1044815 h 2153026"/>
              <a:gd name="connsiteX3" fmla="*/ 1659167 w 1936871"/>
              <a:gd name="connsiteY3" fmla="*/ 518000 h 2153026"/>
              <a:gd name="connsiteX4" fmla="*/ 1326104 w 1936871"/>
              <a:gd name="connsiteY4" fmla="*/ 247902 h 2153026"/>
              <a:gd name="connsiteX5" fmla="*/ 1090995 w 1936871"/>
              <a:gd name="connsiteY5" fmla="*/ 99273 h 2153026"/>
              <a:gd name="connsiteX6" fmla="*/ 576019 w 1936871"/>
              <a:gd name="connsiteY6" fmla="*/ 1093639 h 2153026"/>
              <a:gd name="connsiteX7" fmla="*/ 0 w 1936871"/>
              <a:gd name="connsiteY7" fmla="*/ 2077409 h 2153026"/>
              <a:gd name="connsiteX0" fmla="*/ 845659 w 1937925"/>
              <a:gd name="connsiteY0" fmla="*/ 2153026 h 2153026"/>
              <a:gd name="connsiteX1" fmla="*/ 1446620 w 1937925"/>
              <a:gd name="connsiteY1" fmla="*/ 1799007 h 2153026"/>
              <a:gd name="connsiteX2" fmla="*/ 1932858 w 1937925"/>
              <a:gd name="connsiteY2" fmla="*/ 1044815 h 2153026"/>
              <a:gd name="connsiteX3" fmla="*/ 1659167 w 1937925"/>
              <a:gd name="connsiteY3" fmla="*/ 518000 h 2153026"/>
              <a:gd name="connsiteX4" fmla="*/ 1326104 w 1937925"/>
              <a:gd name="connsiteY4" fmla="*/ 247902 h 2153026"/>
              <a:gd name="connsiteX5" fmla="*/ 1090995 w 1937925"/>
              <a:gd name="connsiteY5" fmla="*/ 99273 h 2153026"/>
              <a:gd name="connsiteX6" fmla="*/ 576019 w 1937925"/>
              <a:gd name="connsiteY6" fmla="*/ 1093639 h 2153026"/>
              <a:gd name="connsiteX7" fmla="*/ 0 w 1937925"/>
              <a:gd name="connsiteY7" fmla="*/ 2077409 h 2153026"/>
              <a:gd name="connsiteX0" fmla="*/ 845659 w 1948930"/>
              <a:gd name="connsiteY0" fmla="*/ 2153026 h 2153026"/>
              <a:gd name="connsiteX1" fmla="*/ 1446620 w 1948930"/>
              <a:gd name="connsiteY1" fmla="*/ 1799007 h 2153026"/>
              <a:gd name="connsiteX2" fmla="*/ 1932858 w 1948930"/>
              <a:gd name="connsiteY2" fmla="*/ 1044815 h 2153026"/>
              <a:gd name="connsiteX3" fmla="*/ 1659167 w 1948930"/>
              <a:gd name="connsiteY3" fmla="*/ 518000 h 2153026"/>
              <a:gd name="connsiteX4" fmla="*/ 1326104 w 1948930"/>
              <a:gd name="connsiteY4" fmla="*/ 247902 h 2153026"/>
              <a:gd name="connsiteX5" fmla="*/ 1090995 w 1948930"/>
              <a:gd name="connsiteY5" fmla="*/ 99273 h 2153026"/>
              <a:gd name="connsiteX6" fmla="*/ 576019 w 1948930"/>
              <a:gd name="connsiteY6" fmla="*/ 1093639 h 2153026"/>
              <a:gd name="connsiteX7" fmla="*/ 0 w 1948930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82963"/>
              <a:gd name="connsiteY0" fmla="*/ 2152307 h 2152307"/>
              <a:gd name="connsiteX1" fmla="*/ 1446620 w 1882963"/>
              <a:gd name="connsiteY1" fmla="*/ 1798288 h 2152307"/>
              <a:gd name="connsiteX2" fmla="*/ 1881454 w 1882963"/>
              <a:gd name="connsiteY2" fmla="*/ 1050851 h 2152307"/>
              <a:gd name="connsiteX3" fmla="*/ 1570638 w 1882963"/>
              <a:gd name="connsiteY3" fmla="*/ 490262 h 2152307"/>
              <a:gd name="connsiteX4" fmla="*/ 1326104 w 1882963"/>
              <a:gd name="connsiteY4" fmla="*/ 247183 h 2152307"/>
              <a:gd name="connsiteX5" fmla="*/ 1090995 w 1882963"/>
              <a:gd name="connsiteY5" fmla="*/ 98554 h 2152307"/>
              <a:gd name="connsiteX6" fmla="*/ 576019 w 1882963"/>
              <a:gd name="connsiteY6" fmla="*/ 1092920 h 2152307"/>
              <a:gd name="connsiteX7" fmla="*/ 0 w 1882963"/>
              <a:gd name="connsiteY7" fmla="*/ 2076690 h 2152307"/>
              <a:gd name="connsiteX0" fmla="*/ 845659 w 1899206"/>
              <a:gd name="connsiteY0" fmla="*/ 2152307 h 2152307"/>
              <a:gd name="connsiteX1" fmla="*/ 1446620 w 1899206"/>
              <a:gd name="connsiteY1" fmla="*/ 1798288 h 2152307"/>
              <a:gd name="connsiteX2" fmla="*/ 1881454 w 1899206"/>
              <a:gd name="connsiteY2" fmla="*/ 1050851 h 2152307"/>
              <a:gd name="connsiteX3" fmla="*/ 1570638 w 1899206"/>
              <a:gd name="connsiteY3" fmla="*/ 490262 h 2152307"/>
              <a:gd name="connsiteX4" fmla="*/ 1326104 w 1899206"/>
              <a:gd name="connsiteY4" fmla="*/ 247183 h 2152307"/>
              <a:gd name="connsiteX5" fmla="*/ 1090995 w 1899206"/>
              <a:gd name="connsiteY5" fmla="*/ 98554 h 2152307"/>
              <a:gd name="connsiteX6" fmla="*/ 576019 w 1899206"/>
              <a:gd name="connsiteY6" fmla="*/ 1092920 h 2152307"/>
              <a:gd name="connsiteX7" fmla="*/ 0 w 1899206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121065 h 2121065"/>
              <a:gd name="connsiteX1" fmla="*/ 1446620 w 1949053"/>
              <a:gd name="connsiteY1" fmla="*/ 1767046 h 2121065"/>
              <a:gd name="connsiteX2" fmla="*/ 1932858 w 1949053"/>
              <a:gd name="connsiteY2" fmla="*/ 1009477 h 2121065"/>
              <a:gd name="connsiteX3" fmla="*/ 1570638 w 1949053"/>
              <a:gd name="connsiteY3" fmla="*/ 459020 h 2121065"/>
              <a:gd name="connsiteX4" fmla="*/ 1326104 w 1949053"/>
              <a:gd name="connsiteY4" fmla="*/ 215941 h 2121065"/>
              <a:gd name="connsiteX5" fmla="*/ 1084285 w 1949053"/>
              <a:gd name="connsiteY5" fmla="*/ 39538 h 2121065"/>
              <a:gd name="connsiteX6" fmla="*/ 515632 w 1949053"/>
              <a:gd name="connsiteY6" fmla="*/ 1014066 h 2121065"/>
              <a:gd name="connsiteX7" fmla="*/ 0 w 1949053"/>
              <a:gd name="connsiteY7" fmla="*/ 2045448 h 2121065"/>
              <a:gd name="connsiteX0" fmla="*/ 845659 w 2017763"/>
              <a:gd name="connsiteY0" fmla="*/ 2121065 h 2121065"/>
              <a:gd name="connsiteX1" fmla="*/ 1446620 w 2017763"/>
              <a:gd name="connsiteY1" fmla="*/ 1767046 h 2121065"/>
              <a:gd name="connsiteX2" fmla="*/ 2003310 w 2017763"/>
              <a:gd name="connsiteY2" fmla="*/ 1009477 h 2121065"/>
              <a:gd name="connsiteX3" fmla="*/ 1570638 w 2017763"/>
              <a:gd name="connsiteY3" fmla="*/ 459020 h 2121065"/>
              <a:gd name="connsiteX4" fmla="*/ 1326104 w 2017763"/>
              <a:gd name="connsiteY4" fmla="*/ 215941 h 2121065"/>
              <a:gd name="connsiteX5" fmla="*/ 1084285 w 2017763"/>
              <a:gd name="connsiteY5" fmla="*/ 39538 h 2121065"/>
              <a:gd name="connsiteX6" fmla="*/ 515632 w 2017763"/>
              <a:gd name="connsiteY6" fmla="*/ 1014066 h 2121065"/>
              <a:gd name="connsiteX7" fmla="*/ 0 w 2017763"/>
              <a:gd name="connsiteY7" fmla="*/ 2045448 h 2121065"/>
              <a:gd name="connsiteX0" fmla="*/ 845659 w 2004258"/>
              <a:gd name="connsiteY0" fmla="*/ 2121065 h 2121065"/>
              <a:gd name="connsiteX1" fmla="*/ 1443265 w 2004258"/>
              <a:gd name="connsiteY1" fmla="*/ 1711499 h 2121065"/>
              <a:gd name="connsiteX2" fmla="*/ 2003310 w 2004258"/>
              <a:gd name="connsiteY2" fmla="*/ 1009477 h 2121065"/>
              <a:gd name="connsiteX3" fmla="*/ 1570638 w 2004258"/>
              <a:gd name="connsiteY3" fmla="*/ 459020 h 2121065"/>
              <a:gd name="connsiteX4" fmla="*/ 1326104 w 2004258"/>
              <a:gd name="connsiteY4" fmla="*/ 215941 h 2121065"/>
              <a:gd name="connsiteX5" fmla="*/ 1084285 w 2004258"/>
              <a:gd name="connsiteY5" fmla="*/ 39538 h 2121065"/>
              <a:gd name="connsiteX6" fmla="*/ 515632 w 2004258"/>
              <a:gd name="connsiteY6" fmla="*/ 1014066 h 2121065"/>
              <a:gd name="connsiteX7" fmla="*/ 0 w 2004258"/>
              <a:gd name="connsiteY7" fmla="*/ 2045448 h 2121065"/>
              <a:gd name="connsiteX0" fmla="*/ 845659 w 1977483"/>
              <a:gd name="connsiteY0" fmla="*/ 2121065 h 2121065"/>
              <a:gd name="connsiteX1" fmla="*/ 1443265 w 1977483"/>
              <a:gd name="connsiteY1" fmla="*/ 1711499 h 2121065"/>
              <a:gd name="connsiteX2" fmla="*/ 1976472 w 1977483"/>
              <a:gd name="connsiteY2" fmla="*/ 1072959 h 2121065"/>
              <a:gd name="connsiteX3" fmla="*/ 1570638 w 1977483"/>
              <a:gd name="connsiteY3" fmla="*/ 459020 h 2121065"/>
              <a:gd name="connsiteX4" fmla="*/ 1326104 w 1977483"/>
              <a:gd name="connsiteY4" fmla="*/ 215941 h 2121065"/>
              <a:gd name="connsiteX5" fmla="*/ 1084285 w 1977483"/>
              <a:gd name="connsiteY5" fmla="*/ 39538 h 2121065"/>
              <a:gd name="connsiteX6" fmla="*/ 515632 w 1977483"/>
              <a:gd name="connsiteY6" fmla="*/ 1014066 h 2121065"/>
              <a:gd name="connsiteX7" fmla="*/ 0 w 1977483"/>
              <a:gd name="connsiteY7" fmla="*/ 2045448 h 2121065"/>
              <a:gd name="connsiteX0" fmla="*/ 855724 w 1987548"/>
              <a:gd name="connsiteY0" fmla="*/ 2121065 h 2121065"/>
              <a:gd name="connsiteX1" fmla="*/ 1453330 w 1987548"/>
              <a:gd name="connsiteY1" fmla="*/ 1711499 h 2121065"/>
              <a:gd name="connsiteX2" fmla="*/ 1986537 w 1987548"/>
              <a:gd name="connsiteY2" fmla="*/ 1072959 h 2121065"/>
              <a:gd name="connsiteX3" fmla="*/ 1580703 w 1987548"/>
              <a:gd name="connsiteY3" fmla="*/ 459020 h 2121065"/>
              <a:gd name="connsiteX4" fmla="*/ 1336169 w 1987548"/>
              <a:gd name="connsiteY4" fmla="*/ 215941 h 2121065"/>
              <a:gd name="connsiteX5" fmla="*/ 1094350 w 1987548"/>
              <a:gd name="connsiteY5" fmla="*/ 39538 h 2121065"/>
              <a:gd name="connsiteX6" fmla="*/ 525697 w 1987548"/>
              <a:gd name="connsiteY6" fmla="*/ 1014066 h 2121065"/>
              <a:gd name="connsiteX7" fmla="*/ 0 w 1987548"/>
              <a:gd name="connsiteY7" fmla="*/ 1902613 h 2121065"/>
              <a:gd name="connsiteX0" fmla="*/ 855724 w 1989299"/>
              <a:gd name="connsiteY0" fmla="*/ 2121065 h 2121065"/>
              <a:gd name="connsiteX1" fmla="*/ 1453330 w 1989299"/>
              <a:gd name="connsiteY1" fmla="*/ 1711499 h 2121065"/>
              <a:gd name="connsiteX2" fmla="*/ 1744062 w 1989299"/>
              <a:gd name="connsiteY2" fmla="*/ 1433221 h 2121065"/>
              <a:gd name="connsiteX3" fmla="*/ 1986537 w 1989299"/>
              <a:gd name="connsiteY3" fmla="*/ 1072959 h 2121065"/>
              <a:gd name="connsiteX4" fmla="*/ 1580703 w 1989299"/>
              <a:gd name="connsiteY4" fmla="*/ 459020 h 2121065"/>
              <a:gd name="connsiteX5" fmla="*/ 1336169 w 1989299"/>
              <a:gd name="connsiteY5" fmla="*/ 215941 h 2121065"/>
              <a:gd name="connsiteX6" fmla="*/ 1094350 w 1989299"/>
              <a:gd name="connsiteY6" fmla="*/ 39538 h 2121065"/>
              <a:gd name="connsiteX7" fmla="*/ 525697 w 1989299"/>
              <a:gd name="connsiteY7" fmla="*/ 1014066 h 2121065"/>
              <a:gd name="connsiteX8" fmla="*/ 0 w 1989299"/>
              <a:gd name="connsiteY8" fmla="*/ 1902613 h 2121065"/>
              <a:gd name="connsiteX0" fmla="*/ 855724 w 1999482"/>
              <a:gd name="connsiteY0" fmla="*/ 2121065 h 2121065"/>
              <a:gd name="connsiteX1" fmla="*/ 1453330 w 1999482"/>
              <a:gd name="connsiteY1" fmla="*/ 1711499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03644 h 2103644"/>
              <a:gd name="connsiteX1" fmla="*/ 1510362 w 1999482"/>
              <a:gd name="connsiteY1" fmla="*/ 1654402 h 2103644"/>
              <a:gd name="connsiteX2" fmla="*/ 1858127 w 1999482"/>
              <a:gd name="connsiteY2" fmla="*/ 1665760 h 2103644"/>
              <a:gd name="connsiteX3" fmla="*/ 1986537 w 1999482"/>
              <a:gd name="connsiteY3" fmla="*/ 1055538 h 2103644"/>
              <a:gd name="connsiteX4" fmla="*/ 1580703 w 1999482"/>
              <a:gd name="connsiteY4" fmla="*/ 441599 h 2103644"/>
              <a:gd name="connsiteX5" fmla="*/ 1373072 w 1999482"/>
              <a:gd name="connsiteY5" fmla="*/ 325484 h 2103644"/>
              <a:gd name="connsiteX6" fmla="*/ 1094350 w 1999482"/>
              <a:gd name="connsiteY6" fmla="*/ 22117 h 2103644"/>
              <a:gd name="connsiteX7" fmla="*/ 525697 w 1999482"/>
              <a:gd name="connsiteY7" fmla="*/ 996645 h 2103644"/>
              <a:gd name="connsiteX8" fmla="*/ 0 w 1999482"/>
              <a:gd name="connsiteY8" fmla="*/ 1885192 h 2103644"/>
              <a:gd name="connsiteX0" fmla="*/ 855724 w 1996380"/>
              <a:gd name="connsiteY0" fmla="*/ 2103515 h 2103515"/>
              <a:gd name="connsiteX1" fmla="*/ 1510362 w 1996380"/>
              <a:gd name="connsiteY1" fmla="*/ 1654273 h 2103515"/>
              <a:gd name="connsiteX2" fmla="*/ 1858127 w 1996380"/>
              <a:gd name="connsiteY2" fmla="*/ 1665631 h 2103515"/>
              <a:gd name="connsiteX3" fmla="*/ 1986537 w 1996380"/>
              <a:gd name="connsiteY3" fmla="*/ 1055409 h 2103515"/>
              <a:gd name="connsiteX4" fmla="*/ 1631026 w 1996380"/>
              <a:gd name="connsiteY4" fmla="*/ 425599 h 2103515"/>
              <a:gd name="connsiteX5" fmla="*/ 1373072 w 1996380"/>
              <a:gd name="connsiteY5" fmla="*/ 325355 h 2103515"/>
              <a:gd name="connsiteX6" fmla="*/ 1094350 w 1996380"/>
              <a:gd name="connsiteY6" fmla="*/ 21988 h 2103515"/>
              <a:gd name="connsiteX7" fmla="*/ 525697 w 1996380"/>
              <a:gd name="connsiteY7" fmla="*/ 996516 h 2103515"/>
              <a:gd name="connsiteX8" fmla="*/ 0 w 1996380"/>
              <a:gd name="connsiteY8" fmla="*/ 1885063 h 2103515"/>
              <a:gd name="connsiteX0" fmla="*/ 855724 w 1987086"/>
              <a:gd name="connsiteY0" fmla="*/ 2103515 h 2103515"/>
              <a:gd name="connsiteX1" fmla="*/ 1510362 w 1987086"/>
              <a:gd name="connsiteY1" fmla="*/ 1654273 h 2103515"/>
              <a:gd name="connsiteX2" fmla="*/ 1858127 w 1987086"/>
              <a:gd name="connsiteY2" fmla="*/ 1665631 h 2103515"/>
              <a:gd name="connsiteX3" fmla="*/ 1986537 w 1987086"/>
              <a:gd name="connsiteY3" fmla="*/ 1055409 h 2103515"/>
              <a:gd name="connsiteX4" fmla="*/ 1821223 w 1987086"/>
              <a:gd name="connsiteY4" fmla="*/ 677692 h 2103515"/>
              <a:gd name="connsiteX5" fmla="*/ 1631026 w 1987086"/>
              <a:gd name="connsiteY5" fmla="*/ 425599 h 2103515"/>
              <a:gd name="connsiteX6" fmla="*/ 1373072 w 1987086"/>
              <a:gd name="connsiteY6" fmla="*/ 325355 h 2103515"/>
              <a:gd name="connsiteX7" fmla="*/ 1094350 w 1987086"/>
              <a:gd name="connsiteY7" fmla="*/ 21988 h 2103515"/>
              <a:gd name="connsiteX8" fmla="*/ 525697 w 1987086"/>
              <a:gd name="connsiteY8" fmla="*/ 996516 h 2103515"/>
              <a:gd name="connsiteX9" fmla="*/ 0 w 1987086"/>
              <a:gd name="connsiteY9" fmla="*/ 1885063 h 2103515"/>
              <a:gd name="connsiteX0" fmla="*/ 855724 w 1987480"/>
              <a:gd name="connsiteY0" fmla="*/ 2103515 h 2103515"/>
              <a:gd name="connsiteX1" fmla="*/ 1510362 w 1987480"/>
              <a:gd name="connsiteY1" fmla="*/ 1654273 h 2103515"/>
              <a:gd name="connsiteX2" fmla="*/ 1858127 w 1987480"/>
              <a:gd name="connsiteY2" fmla="*/ 1665631 h 2103515"/>
              <a:gd name="connsiteX3" fmla="*/ 1986537 w 1987480"/>
              <a:gd name="connsiteY3" fmla="*/ 1055409 h 2103515"/>
              <a:gd name="connsiteX4" fmla="*/ 1807804 w 1987480"/>
              <a:gd name="connsiteY4" fmla="*/ 844332 h 2103515"/>
              <a:gd name="connsiteX5" fmla="*/ 1631026 w 1987480"/>
              <a:gd name="connsiteY5" fmla="*/ 425599 h 2103515"/>
              <a:gd name="connsiteX6" fmla="*/ 1373072 w 1987480"/>
              <a:gd name="connsiteY6" fmla="*/ 325355 h 2103515"/>
              <a:gd name="connsiteX7" fmla="*/ 1094350 w 1987480"/>
              <a:gd name="connsiteY7" fmla="*/ 21988 h 2103515"/>
              <a:gd name="connsiteX8" fmla="*/ 525697 w 1987480"/>
              <a:gd name="connsiteY8" fmla="*/ 996516 h 2103515"/>
              <a:gd name="connsiteX9" fmla="*/ 0 w 1987480"/>
              <a:gd name="connsiteY9" fmla="*/ 1885063 h 2103515"/>
              <a:gd name="connsiteX0" fmla="*/ 855724 w 1991135"/>
              <a:gd name="connsiteY0" fmla="*/ 2103515 h 2103515"/>
              <a:gd name="connsiteX1" fmla="*/ 1510362 w 1991135"/>
              <a:gd name="connsiteY1" fmla="*/ 1654273 h 2103515"/>
              <a:gd name="connsiteX2" fmla="*/ 1895030 w 1991135"/>
              <a:gd name="connsiteY2" fmla="*/ 1729113 h 2103515"/>
              <a:gd name="connsiteX3" fmla="*/ 1986537 w 1991135"/>
              <a:gd name="connsiteY3" fmla="*/ 1055409 h 2103515"/>
              <a:gd name="connsiteX4" fmla="*/ 1807804 w 1991135"/>
              <a:gd name="connsiteY4" fmla="*/ 844332 h 2103515"/>
              <a:gd name="connsiteX5" fmla="*/ 1631026 w 1991135"/>
              <a:gd name="connsiteY5" fmla="*/ 425599 h 2103515"/>
              <a:gd name="connsiteX6" fmla="*/ 1373072 w 1991135"/>
              <a:gd name="connsiteY6" fmla="*/ 325355 h 2103515"/>
              <a:gd name="connsiteX7" fmla="*/ 1094350 w 1991135"/>
              <a:gd name="connsiteY7" fmla="*/ 21988 h 2103515"/>
              <a:gd name="connsiteX8" fmla="*/ 525697 w 1991135"/>
              <a:gd name="connsiteY8" fmla="*/ 996516 h 2103515"/>
              <a:gd name="connsiteX9" fmla="*/ 0 w 1991135"/>
              <a:gd name="connsiteY9" fmla="*/ 1885063 h 2103515"/>
              <a:gd name="connsiteX0" fmla="*/ 855724 w 1991135"/>
              <a:gd name="connsiteY0" fmla="*/ 2103515 h 2103515"/>
              <a:gd name="connsiteX1" fmla="*/ 1510362 w 1991135"/>
              <a:gd name="connsiteY1" fmla="*/ 1654273 h 2103515"/>
              <a:gd name="connsiteX2" fmla="*/ 1895030 w 1991135"/>
              <a:gd name="connsiteY2" fmla="*/ 1729113 h 2103515"/>
              <a:gd name="connsiteX3" fmla="*/ 1986537 w 1991135"/>
              <a:gd name="connsiteY3" fmla="*/ 1055409 h 2103515"/>
              <a:gd name="connsiteX4" fmla="*/ 1807804 w 1991135"/>
              <a:gd name="connsiteY4" fmla="*/ 844332 h 2103515"/>
              <a:gd name="connsiteX5" fmla="*/ 1631026 w 1991135"/>
              <a:gd name="connsiteY5" fmla="*/ 425599 h 2103515"/>
              <a:gd name="connsiteX6" fmla="*/ 1373072 w 1991135"/>
              <a:gd name="connsiteY6" fmla="*/ 325355 h 2103515"/>
              <a:gd name="connsiteX7" fmla="*/ 1094350 w 1991135"/>
              <a:gd name="connsiteY7" fmla="*/ 21988 h 2103515"/>
              <a:gd name="connsiteX8" fmla="*/ 525697 w 1991135"/>
              <a:gd name="connsiteY8" fmla="*/ 996516 h 2103515"/>
              <a:gd name="connsiteX9" fmla="*/ 0 w 1991135"/>
              <a:gd name="connsiteY9" fmla="*/ 1885063 h 2103515"/>
              <a:gd name="connsiteX0" fmla="*/ 855724 w 1991135"/>
              <a:gd name="connsiteY0" fmla="*/ 2095498 h 2095498"/>
              <a:gd name="connsiteX1" fmla="*/ 1510362 w 1991135"/>
              <a:gd name="connsiteY1" fmla="*/ 1646256 h 2095498"/>
              <a:gd name="connsiteX2" fmla="*/ 1895030 w 1991135"/>
              <a:gd name="connsiteY2" fmla="*/ 1721096 h 2095498"/>
              <a:gd name="connsiteX3" fmla="*/ 1986537 w 1991135"/>
              <a:gd name="connsiteY3" fmla="*/ 1047392 h 2095498"/>
              <a:gd name="connsiteX4" fmla="*/ 1807804 w 1991135"/>
              <a:gd name="connsiteY4" fmla="*/ 836315 h 2095498"/>
              <a:gd name="connsiteX5" fmla="*/ 1631026 w 1991135"/>
              <a:gd name="connsiteY5" fmla="*/ 417582 h 2095498"/>
              <a:gd name="connsiteX6" fmla="*/ 1373072 w 1991135"/>
              <a:gd name="connsiteY6" fmla="*/ 317338 h 2095498"/>
              <a:gd name="connsiteX7" fmla="*/ 1094350 w 1991135"/>
              <a:gd name="connsiteY7" fmla="*/ 13971 h 2095498"/>
              <a:gd name="connsiteX8" fmla="*/ 569310 w 1991135"/>
              <a:gd name="connsiteY8" fmla="*/ 821858 h 2095498"/>
              <a:gd name="connsiteX9" fmla="*/ 0 w 1991135"/>
              <a:gd name="connsiteY9" fmla="*/ 1877046 h 2095498"/>
              <a:gd name="connsiteX0" fmla="*/ 855724 w 1991135"/>
              <a:gd name="connsiteY0" fmla="*/ 2095319 h 2095319"/>
              <a:gd name="connsiteX1" fmla="*/ 1510362 w 1991135"/>
              <a:gd name="connsiteY1" fmla="*/ 1646077 h 2095319"/>
              <a:gd name="connsiteX2" fmla="*/ 1895030 w 1991135"/>
              <a:gd name="connsiteY2" fmla="*/ 1720917 h 2095319"/>
              <a:gd name="connsiteX3" fmla="*/ 1986537 w 1991135"/>
              <a:gd name="connsiteY3" fmla="*/ 1047213 h 2095319"/>
              <a:gd name="connsiteX4" fmla="*/ 1807804 w 1991135"/>
              <a:gd name="connsiteY4" fmla="*/ 836136 h 2095319"/>
              <a:gd name="connsiteX5" fmla="*/ 1631026 w 1991135"/>
              <a:gd name="connsiteY5" fmla="*/ 417403 h 2095319"/>
              <a:gd name="connsiteX6" fmla="*/ 1373072 w 1991135"/>
              <a:gd name="connsiteY6" fmla="*/ 317159 h 2095319"/>
              <a:gd name="connsiteX7" fmla="*/ 1094350 w 1991135"/>
              <a:gd name="connsiteY7" fmla="*/ 13792 h 2095319"/>
              <a:gd name="connsiteX8" fmla="*/ 606213 w 1991135"/>
              <a:gd name="connsiteY8" fmla="*/ 817712 h 2095319"/>
              <a:gd name="connsiteX9" fmla="*/ 0 w 1991135"/>
              <a:gd name="connsiteY9" fmla="*/ 1876867 h 2095319"/>
              <a:gd name="connsiteX0" fmla="*/ 855724 w 1991135"/>
              <a:gd name="connsiteY0" fmla="*/ 2095319 h 2095319"/>
              <a:gd name="connsiteX1" fmla="*/ 1510362 w 1991135"/>
              <a:gd name="connsiteY1" fmla="*/ 1646077 h 2095319"/>
              <a:gd name="connsiteX2" fmla="*/ 1895030 w 1991135"/>
              <a:gd name="connsiteY2" fmla="*/ 1720917 h 2095319"/>
              <a:gd name="connsiteX3" fmla="*/ 1986537 w 1991135"/>
              <a:gd name="connsiteY3" fmla="*/ 1047213 h 2095319"/>
              <a:gd name="connsiteX4" fmla="*/ 1807804 w 1991135"/>
              <a:gd name="connsiteY4" fmla="*/ 836136 h 2095319"/>
              <a:gd name="connsiteX5" fmla="*/ 1631026 w 1991135"/>
              <a:gd name="connsiteY5" fmla="*/ 417403 h 2095319"/>
              <a:gd name="connsiteX6" fmla="*/ 1373072 w 1991135"/>
              <a:gd name="connsiteY6" fmla="*/ 317159 h 2095319"/>
              <a:gd name="connsiteX7" fmla="*/ 1094350 w 1991135"/>
              <a:gd name="connsiteY7" fmla="*/ 13792 h 2095319"/>
              <a:gd name="connsiteX8" fmla="*/ 606213 w 1991135"/>
              <a:gd name="connsiteY8" fmla="*/ 817712 h 2095319"/>
              <a:gd name="connsiteX9" fmla="*/ 0 w 1991135"/>
              <a:gd name="connsiteY9" fmla="*/ 1876867 h 2095319"/>
              <a:gd name="connsiteX0" fmla="*/ 855724 w 1991135"/>
              <a:gd name="connsiteY0" fmla="*/ 2095319 h 2095319"/>
              <a:gd name="connsiteX1" fmla="*/ 1510362 w 1991135"/>
              <a:gd name="connsiteY1" fmla="*/ 1646077 h 2095319"/>
              <a:gd name="connsiteX2" fmla="*/ 1895030 w 1991135"/>
              <a:gd name="connsiteY2" fmla="*/ 1720917 h 2095319"/>
              <a:gd name="connsiteX3" fmla="*/ 1986537 w 1991135"/>
              <a:gd name="connsiteY3" fmla="*/ 1047213 h 2095319"/>
              <a:gd name="connsiteX4" fmla="*/ 1807804 w 1991135"/>
              <a:gd name="connsiteY4" fmla="*/ 836136 h 2095319"/>
              <a:gd name="connsiteX5" fmla="*/ 1631026 w 1991135"/>
              <a:gd name="connsiteY5" fmla="*/ 417403 h 2095319"/>
              <a:gd name="connsiteX6" fmla="*/ 1373072 w 1991135"/>
              <a:gd name="connsiteY6" fmla="*/ 317159 h 2095319"/>
              <a:gd name="connsiteX7" fmla="*/ 1094350 w 1991135"/>
              <a:gd name="connsiteY7" fmla="*/ 13792 h 2095319"/>
              <a:gd name="connsiteX8" fmla="*/ 606213 w 1991135"/>
              <a:gd name="connsiteY8" fmla="*/ 817712 h 2095319"/>
              <a:gd name="connsiteX9" fmla="*/ 0 w 1991135"/>
              <a:gd name="connsiteY9" fmla="*/ 1876867 h 2095319"/>
              <a:gd name="connsiteX0" fmla="*/ 855724 w 1991135"/>
              <a:gd name="connsiteY0" fmla="*/ 2094614 h 2094614"/>
              <a:gd name="connsiteX1" fmla="*/ 1510362 w 1991135"/>
              <a:gd name="connsiteY1" fmla="*/ 1645372 h 2094614"/>
              <a:gd name="connsiteX2" fmla="*/ 1895030 w 1991135"/>
              <a:gd name="connsiteY2" fmla="*/ 1720212 h 2094614"/>
              <a:gd name="connsiteX3" fmla="*/ 1986537 w 1991135"/>
              <a:gd name="connsiteY3" fmla="*/ 1046508 h 2094614"/>
              <a:gd name="connsiteX4" fmla="*/ 1807804 w 1991135"/>
              <a:gd name="connsiteY4" fmla="*/ 835431 h 2094614"/>
              <a:gd name="connsiteX5" fmla="*/ 1631026 w 1991135"/>
              <a:gd name="connsiteY5" fmla="*/ 416698 h 2094614"/>
              <a:gd name="connsiteX6" fmla="*/ 1373072 w 1991135"/>
              <a:gd name="connsiteY6" fmla="*/ 316454 h 2094614"/>
              <a:gd name="connsiteX7" fmla="*/ 1094350 w 1991135"/>
              <a:gd name="connsiteY7" fmla="*/ 13087 h 2094614"/>
              <a:gd name="connsiteX8" fmla="*/ 589439 w 1991135"/>
              <a:gd name="connsiteY8" fmla="*/ 801137 h 2094614"/>
              <a:gd name="connsiteX9" fmla="*/ 0 w 1991135"/>
              <a:gd name="connsiteY9" fmla="*/ 1876162 h 2094614"/>
              <a:gd name="connsiteX0" fmla="*/ 855724 w 1991135"/>
              <a:gd name="connsiteY0" fmla="*/ 2094614 h 2094614"/>
              <a:gd name="connsiteX1" fmla="*/ 1510362 w 1991135"/>
              <a:gd name="connsiteY1" fmla="*/ 1645372 h 2094614"/>
              <a:gd name="connsiteX2" fmla="*/ 1895030 w 1991135"/>
              <a:gd name="connsiteY2" fmla="*/ 1720212 h 2094614"/>
              <a:gd name="connsiteX3" fmla="*/ 1986537 w 1991135"/>
              <a:gd name="connsiteY3" fmla="*/ 1046508 h 2094614"/>
              <a:gd name="connsiteX4" fmla="*/ 1807804 w 1991135"/>
              <a:gd name="connsiteY4" fmla="*/ 835431 h 2094614"/>
              <a:gd name="connsiteX5" fmla="*/ 1631026 w 1991135"/>
              <a:gd name="connsiteY5" fmla="*/ 416698 h 2094614"/>
              <a:gd name="connsiteX6" fmla="*/ 1373072 w 1991135"/>
              <a:gd name="connsiteY6" fmla="*/ 316454 h 2094614"/>
              <a:gd name="connsiteX7" fmla="*/ 1094350 w 1991135"/>
              <a:gd name="connsiteY7" fmla="*/ 13087 h 2094614"/>
              <a:gd name="connsiteX8" fmla="*/ 589439 w 1991135"/>
              <a:gd name="connsiteY8" fmla="*/ 801137 h 2094614"/>
              <a:gd name="connsiteX9" fmla="*/ 0 w 1991135"/>
              <a:gd name="connsiteY9" fmla="*/ 1876162 h 2094614"/>
              <a:gd name="connsiteX0" fmla="*/ 855724 w 1991135"/>
              <a:gd name="connsiteY0" fmla="*/ 2094614 h 2094614"/>
              <a:gd name="connsiteX1" fmla="*/ 1510362 w 1991135"/>
              <a:gd name="connsiteY1" fmla="*/ 1645372 h 2094614"/>
              <a:gd name="connsiteX2" fmla="*/ 1895030 w 1991135"/>
              <a:gd name="connsiteY2" fmla="*/ 1720212 h 2094614"/>
              <a:gd name="connsiteX3" fmla="*/ 1986537 w 1991135"/>
              <a:gd name="connsiteY3" fmla="*/ 1046508 h 2094614"/>
              <a:gd name="connsiteX4" fmla="*/ 1807804 w 1991135"/>
              <a:gd name="connsiteY4" fmla="*/ 835431 h 2094614"/>
              <a:gd name="connsiteX5" fmla="*/ 1631026 w 1991135"/>
              <a:gd name="connsiteY5" fmla="*/ 416698 h 2094614"/>
              <a:gd name="connsiteX6" fmla="*/ 1373072 w 1991135"/>
              <a:gd name="connsiteY6" fmla="*/ 316454 h 2094614"/>
              <a:gd name="connsiteX7" fmla="*/ 1094350 w 1991135"/>
              <a:gd name="connsiteY7" fmla="*/ 13087 h 2094614"/>
              <a:gd name="connsiteX8" fmla="*/ 589439 w 1991135"/>
              <a:gd name="connsiteY8" fmla="*/ 801137 h 2094614"/>
              <a:gd name="connsiteX9" fmla="*/ 0 w 1991135"/>
              <a:gd name="connsiteY9" fmla="*/ 1876162 h 2094614"/>
              <a:gd name="connsiteX0" fmla="*/ 812111 w 1947522"/>
              <a:gd name="connsiteY0" fmla="*/ 2094614 h 2094614"/>
              <a:gd name="connsiteX1" fmla="*/ 1466749 w 1947522"/>
              <a:gd name="connsiteY1" fmla="*/ 1645372 h 2094614"/>
              <a:gd name="connsiteX2" fmla="*/ 1851417 w 1947522"/>
              <a:gd name="connsiteY2" fmla="*/ 1720212 h 2094614"/>
              <a:gd name="connsiteX3" fmla="*/ 1942924 w 1947522"/>
              <a:gd name="connsiteY3" fmla="*/ 1046508 h 2094614"/>
              <a:gd name="connsiteX4" fmla="*/ 1764191 w 1947522"/>
              <a:gd name="connsiteY4" fmla="*/ 835431 h 2094614"/>
              <a:gd name="connsiteX5" fmla="*/ 1587413 w 1947522"/>
              <a:gd name="connsiteY5" fmla="*/ 416698 h 2094614"/>
              <a:gd name="connsiteX6" fmla="*/ 1329459 w 1947522"/>
              <a:gd name="connsiteY6" fmla="*/ 316454 h 2094614"/>
              <a:gd name="connsiteX7" fmla="*/ 1050737 w 1947522"/>
              <a:gd name="connsiteY7" fmla="*/ 13087 h 2094614"/>
              <a:gd name="connsiteX8" fmla="*/ 545826 w 1947522"/>
              <a:gd name="connsiteY8" fmla="*/ 801137 h 2094614"/>
              <a:gd name="connsiteX9" fmla="*/ 0 w 1947522"/>
              <a:gd name="connsiteY9" fmla="*/ 1792842 h 2094614"/>
              <a:gd name="connsiteX0" fmla="*/ 812111 w 1947522"/>
              <a:gd name="connsiteY0" fmla="*/ 2094614 h 2094614"/>
              <a:gd name="connsiteX1" fmla="*/ 1466749 w 1947522"/>
              <a:gd name="connsiteY1" fmla="*/ 1645372 h 2094614"/>
              <a:gd name="connsiteX2" fmla="*/ 1851417 w 1947522"/>
              <a:gd name="connsiteY2" fmla="*/ 1720212 h 2094614"/>
              <a:gd name="connsiteX3" fmla="*/ 1942924 w 1947522"/>
              <a:gd name="connsiteY3" fmla="*/ 1046508 h 2094614"/>
              <a:gd name="connsiteX4" fmla="*/ 1764191 w 1947522"/>
              <a:gd name="connsiteY4" fmla="*/ 835431 h 2094614"/>
              <a:gd name="connsiteX5" fmla="*/ 1587413 w 1947522"/>
              <a:gd name="connsiteY5" fmla="*/ 416698 h 2094614"/>
              <a:gd name="connsiteX6" fmla="*/ 1329459 w 1947522"/>
              <a:gd name="connsiteY6" fmla="*/ 316454 h 2094614"/>
              <a:gd name="connsiteX7" fmla="*/ 1050737 w 1947522"/>
              <a:gd name="connsiteY7" fmla="*/ 13087 h 2094614"/>
              <a:gd name="connsiteX8" fmla="*/ 545826 w 1947522"/>
              <a:gd name="connsiteY8" fmla="*/ 801137 h 2094614"/>
              <a:gd name="connsiteX9" fmla="*/ 0 w 1947522"/>
              <a:gd name="connsiteY9" fmla="*/ 1792842 h 2094614"/>
              <a:gd name="connsiteX0" fmla="*/ 812111 w 1947522"/>
              <a:gd name="connsiteY0" fmla="*/ 2094789 h 2094789"/>
              <a:gd name="connsiteX1" fmla="*/ 1466749 w 1947522"/>
              <a:gd name="connsiteY1" fmla="*/ 1645547 h 2094789"/>
              <a:gd name="connsiteX2" fmla="*/ 1851417 w 1947522"/>
              <a:gd name="connsiteY2" fmla="*/ 1720387 h 2094789"/>
              <a:gd name="connsiteX3" fmla="*/ 1942924 w 1947522"/>
              <a:gd name="connsiteY3" fmla="*/ 1046683 h 2094789"/>
              <a:gd name="connsiteX4" fmla="*/ 1764191 w 1947522"/>
              <a:gd name="connsiteY4" fmla="*/ 835606 h 2094789"/>
              <a:gd name="connsiteX5" fmla="*/ 1587413 w 1947522"/>
              <a:gd name="connsiteY5" fmla="*/ 416873 h 2094789"/>
              <a:gd name="connsiteX6" fmla="*/ 1329459 w 1947522"/>
              <a:gd name="connsiteY6" fmla="*/ 316629 h 2094789"/>
              <a:gd name="connsiteX7" fmla="*/ 1050737 w 1947522"/>
              <a:gd name="connsiteY7" fmla="*/ 13262 h 2094789"/>
              <a:gd name="connsiteX8" fmla="*/ 569309 w 1947522"/>
              <a:gd name="connsiteY8" fmla="*/ 805280 h 2094789"/>
              <a:gd name="connsiteX9" fmla="*/ 0 w 1947522"/>
              <a:gd name="connsiteY9" fmla="*/ 1793017 h 2094789"/>
              <a:gd name="connsiteX0" fmla="*/ 812111 w 1947522"/>
              <a:gd name="connsiteY0" fmla="*/ 2094789 h 2094789"/>
              <a:gd name="connsiteX1" fmla="*/ 1466749 w 1947522"/>
              <a:gd name="connsiteY1" fmla="*/ 1645547 h 2094789"/>
              <a:gd name="connsiteX2" fmla="*/ 1851417 w 1947522"/>
              <a:gd name="connsiteY2" fmla="*/ 1720387 h 2094789"/>
              <a:gd name="connsiteX3" fmla="*/ 1942924 w 1947522"/>
              <a:gd name="connsiteY3" fmla="*/ 1046683 h 2094789"/>
              <a:gd name="connsiteX4" fmla="*/ 1764191 w 1947522"/>
              <a:gd name="connsiteY4" fmla="*/ 835606 h 2094789"/>
              <a:gd name="connsiteX5" fmla="*/ 1587413 w 1947522"/>
              <a:gd name="connsiteY5" fmla="*/ 416873 h 2094789"/>
              <a:gd name="connsiteX6" fmla="*/ 1329459 w 1947522"/>
              <a:gd name="connsiteY6" fmla="*/ 316629 h 2094789"/>
              <a:gd name="connsiteX7" fmla="*/ 1050737 w 1947522"/>
              <a:gd name="connsiteY7" fmla="*/ 13262 h 2094789"/>
              <a:gd name="connsiteX8" fmla="*/ 552535 w 1947522"/>
              <a:gd name="connsiteY8" fmla="*/ 805280 h 2094789"/>
              <a:gd name="connsiteX9" fmla="*/ 0 w 1947522"/>
              <a:gd name="connsiteY9" fmla="*/ 1793017 h 209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7522" h="2094789">
                <a:moveTo>
                  <a:pt x="812111" y="2094789"/>
                </a:moveTo>
                <a:cubicBezTo>
                  <a:pt x="1060505" y="1629703"/>
                  <a:pt x="1293531" y="1707947"/>
                  <a:pt x="1466749" y="1645547"/>
                </a:cubicBezTo>
                <a:cubicBezTo>
                  <a:pt x="1639967" y="1583147"/>
                  <a:pt x="1762549" y="1826810"/>
                  <a:pt x="1851417" y="1720387"/>
                </a:cubicBezTo>
                <a:cubicBezTo>
                  <a:pt x="1940285" y="1613964"/>
                  <a:pt x="1957462" y="1194147"/>
                  <a:pt x="1942924" y="1046683"/>
                </a:cubicBezTo>
                <a:cubicBezTo>
                  <a:pt x="1928386" y="899219"/>
                  <a:pt x="1823443" y="940574"/>
                  <a:pt x="1764191" y="835606"/>
                </a:cubicBezTo>
                <a:cubicBezTo>
                  <a:pt x="1704939" y="730638"/>
                  <a:pt x="1659868" y="503369"/>
                  <a:pt x="1587413" y="416873"/>
                </a:cubicBezTo>
                <a:cubicBezTo>
                  <a:pt x="1514958" y="330377"/>
                  <a:pt x="1418905" y="383897"/>
                  <a:pt x="1329459" y="316629"/>
                </a:cubicBezTo>
                <a:cubicBezTo>
                  <a:pt x="1240013" y="249361"/>
                  <a:pt x="1180224" y="-68180"/>
                  <a:pt x="1050737" y="13262"/>
                </a:cubicBezTo>
                <a:cubicBezTo>
                  <a:pt x="921250" y="94704"/>
                  <a:pt x="727658" y="508654"/>
                  <a:pt x="552535" y="805280"/>
                </a:cubicBezTo>
                <a:cubicBezTo>
                  <a:pt x="377412" y="1101906"/>
                  <a:pt x="354182" y="1148223"/>
                  <a:pt x="0" y="1793017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318954" y="796545"/>
            <a:ext cx="1545330" cy="2557021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505494 w 505494"/>
              <a:gd name="connsiteY0" fmla="*/ 841098 h 841098"/>
              <a:gd name="connsiteX1" fmla="*/ 13622 w 505494"/>
              <a:gd name="connsiteY1" fmla="*/ 516590 h 841098"/>
              <a:gd name="connsiteX2" fmla="*/ 181518 w 505494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24959 w 524959"/>
              <a:gd name="connsiteY0" fmla="*/ 708304 h 708304"/>
              <a:gd name="connsiteX1" fmla="*/ 21025 w 524959"/>
              <a:gd name="connsiteY1" fmla="*/ 516590 h 708304"/>
              <a:gd name="connsiteX2" fmla="*/ 188921 w 524959"/>
              <a:gd name="connsiteY2" fmla="*/ 0 h 708304"/>
              <a:gd name="connsiteX0" fmla="*/ 524959 w 524959"/>
              <a:gd name="connsiteY0" fmla="*/ 708304 h 708304"/>
              <a:gd name="connsiteX1" fmla="*/ 21025 w 524959"/>
              <a:gd name="connsiteY1" fmla="*/ 516590 h 708304"/>
              <a:gd name="connsiteX2" fmla="*/ 188921 w 524959"/>
              <a:gd name="connsiteY2" fmla="*/ 0 h 70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4959" h="708304">
                <a:moveTo>
                  <a:pt x="524959" y="708304"/>
                </a:moveTo>
                <a:cubicBezTo>
                  <a:pt x="310105" y="706030"/>
                  <a:pt x="86582" y="656363"/>
                  <a:pt x="21025" y="516590"/>
                </a:cubicBezTo>
                <a:cubicBezTo>
                  <a:pt x="-44532" y="376817"/>
                  <a:pt x="52027" y="186665"/>
                  <a:pt x="188921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952503" y="3379461"/>
            <a:ext cx="3881808" cy="3481635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73710 w 1406873"/>
              <a:gd name="connsiteY0" fmla="*/ 70602 h 1447083"/>
              <a:gd name="connsiteX1" fmla="*/ 396680 w 1406873"/>
              <a:gd name="connsiteY1" fmla="*/ 296070 h 1447083"/>
              <a:gd name="connsiteX2" fmla="*/ 43917 w 1406873"/>
              <a:gd name="connsiteY2" fmla="*/ 1394542 h 1447083"/>
              <a:gd name="connsiteX3" fmla="*/ 947825 w 1406873"/>
              <a:gd name="connsiteY3" fmla="*/ 1047632 h 1447083"/>
              <a:gd name="connsiteX4" fmla="*/ 1373710 w 1406873"/>
              <a:gd name="connsiteY4" fmla="*/ 70602 h 1447083"/>
              <a:gd name="connsiteX0" fmla="*/ 1490697 w 1518191"/>
              <a:gd name="connsiteY0" fmla="*/ 65848 h 1473545"/>
              <a:gd name="connsiteX1" fmla="*/ 398553 w 1518191"/>
              <a:gd name="connsiteY1" fmla="*/ 321995 h 1473545"/>
              <a:gd name="connsiteX2" fmla="*/ 45790 w 1518191"/>
              <a:gd name="connsiteY2" fmla="*/ 1420467 h 1473545"/>
              <a:gd name="connsiteX3" fmla="*/ 949698 w 1518191"/>
              <a:gd name="connsiteY3" fmla="*/ 1073557 h 1473545"/>
              <a:gd name="connsiteX4" fmla="*/ 1490697 w 1518191"/>
              <a:gd name="connsiteY4" fmla="*/ 65848 h 1473545"/>
              <a:gd name="connsiteX0" fmla="*/ 1452976 w 1460554"/>
              <a:gd name="connsiteY0" fmla="*/ 116254 h 1517349"/>
              <a:gd name="connsiteX1" fmla="*/ 523347 w 1460554"/>
              <a:gd name="connsiteY1" fmla="*/ 172990 h 1517349"/>
              <a:gd name="connsiteX2" fmla="*/ 8069 w 1460554"/>
              <a:gd name="connsiteY2" fmla="*/ 1470873 h 1517349"/>
              <a:gd name="connsiteX3" fmla="*/ 911977 w 1460554"/>
              <a:gd name="connsiteY3" fmla="*/ 1123963 h 1517349"/>
              <a:gd name="connsiteX4" fmla="*/ 1452976 w 1460554"/>
              <a:gd name="connsiteY4" fmla="*/ 116254 h 1517349"/>
              <a:gd name="connsiteX0" fmla="*/ 1546430 w 1554293"/>
              <a:gd name="connsiteY0" fmla="*/ 116254 h 1517349"/>
              <a:gd name="connsiteX1" fmla="*/ 616801 w 1554293"/>
              <a:gd name="connsiteY1" fmla="*/ 172990 h 1517349"/>
              <a:gd name="connsiteX2" fmla="*/ 6723 w 1554293"/>
              <a:gd name="connsiteY2" fmla="*/ 1470873 h 1517349"/>
              <a:gd name="connsiteX3" fmla="*/ 1005431 w 1554293"/>
              <a:gd name="connsiteY3" fmla="*/ 1123963 h 1517349"/>
              <a:gd name="connsiteX4" fmla="*/ 1546430 w 1554293"/>
              <a:gd name="connsiteY4" fmla="*/ 116254 h 1517349"/>
              <a:gd name="connsiteX0" fmla="*/ 1600015 w 1608050"/>
              <a:gd name="connsiteY0" fmla="*/ 116703 h 1524776"/>
              <a:gd name="connsiteX1" fmla="*/ 670386 w 1608050"/>
              <a:gd name="connsiteY1" fmla="*/ 173439 h 1524776"/>
              <a:gd name="connsiteX2" fmla="*/ 6136 w 1608050"/>
              <a:gd name="connsiteY2" fmla="*/ 1478992 h 1524776"/>
              <a:gd name="connsiteX3" fmla="*/ 1059016 w 1608050"/>
              <a:gd name="connsiteY3" fmla="*/ 1124412 h 1524776"/>
              <a:gd name="connsiteX4" fmla="*/ 1600015 w 1608050"/>
              <a:gd name="connsiteY4" fmla="*/ 116703 h 1524776"/>
              <a:gd name="connsiteX0" fmla="*/ 2010616 w 2020240"/>
              <a:gd name="connsiteY0" fmla="*/ 151154 h 2087480"/>
              <a:gd name="connsiteX1" fmla="*/ 1080987 w 2020240"/>
              <a:gd name="connsiteY1" fmla="*/ 207890 h 2087480"/>
              <a:gd name="connsiteX2" fmla="*/ 3678 w 2020240"/>
              <a:gd name="connsiteY2" fmla="*/ 2065660 h 2087480"/>
              <a:gd name="connsiteX3" fmla="*/ 1469617 w 2020240"/>
              <a:gd name="connsiteY3" fmla="*/ 1158863 h 2087480"/>
              <a:gd name="connsiteX4" fmla="*/ 2010616 w 2020240"/>
              <a:gd name="connsiteY4" fmla="*/ 151154 h 2087480"/>
              <a:gd name="connsiteX0" fmla="*/ 2007126 w 2007334"/>
              <a:gd name="connsiteY0" fmla="*/ 192578 h 2233228"/>
              <a:gd name="connsiteX1" fmla="*/ 1077497 w 2007334"/>
              <a:gd name="connsiteY1" fmla="*/ 249314 h 2233228"/>
              <a:gd name="connsiteX2" fmla="*/ 188 w 2007334"/>
              <a:gd name="connsiteY2" fmla="*/ 2107084 h 2233228"/>
              <a:gd name="connsiteX3" fmla="*/ 998897 w 2007334"/>
              <a:gd name="connsiteY3" fmla="*/ 1859879 h 2233228"/>
              <a:gd name="connsiteX4" fmla="*/ 2007126 w 2007334"/>
              <a:gd name="connsiteY4" fmla="*/ 192578 h 2233228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1953273 w 1953477"/>
              <a:gd name="connsiteY0" fmla="*/ 177158 h 2038197"/>
              <a:gd name="connsiteX1" fmla="*/ 1023644 w 1953477"/>
              <a:gd name="connsiteY1" fmla="*/ 233894 h 2038197"/>
              <a:gd name="connsiteX2" fmla="*/ 7278 w 1953477"/>
              <a:gd name="connsiteY2" fmla="*/ 1823225 h 2038197"/>
              <a:gd name="connsiteX3" fmla="*/ 586071 w 1953477"/>
              <a:gd name="connsiteY3" fmla="*/ 2001176 h 2038197"/>
              <a:gd name="connsiteX4" fmla="*/ 945044 w 1953477"/>
              <a:gd name="connsiteY4" fmla="*/ 1844459 h 2038197"/>
              <a:gd name="connsiteX5" fmla="*/ 1953273 w 1953477"/>
              <a:gd name="connsiteY5" fmla="*/ 177158 h 2038197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8334 w 1896767"/>
              <a:gd name="connsiteY0" fmla="*/ 1844459 h 1879214"/>
              <a:gd name="connsiteX1" fmla="*/ 1896563 w 1896767"/>
              <a:gd name="connsiteY1" fmla="*/ 177158 h 1879214"/>
              <a:gd name="connsiteX2" fmla="*/ 966934 w 1896767"/>
              <a:gd name="connsiteY2" fmla="*/ 233894 h 1879214"/>
              <a:gd name="connsiteX3" fmla="*/ 0 w 1896767"/>
              <a:gd name="connsiteY3" fmla="*/ 1879214 h 1879214"/>
              <a:gd name="connsiteX0" fmla="*/ 888334 w 1907886"/>
              <a:gd name="connsiteY0" fmla="*/ 1866683 h 1901438"/>
              <a:gd name="connsiteX1" fmla="*/ 1896563 w 1907886"/>
              <a:gd name="connsiteY1" fmla="*/ 199382 h 1901438"/>
              <a:gd name="connsiteX2" fmla="*/ 1402877 w 1907886"/>
              <a:gd name="connsiteY2" fmla="*/ 36955 h 1901438"/>
              <a:gd name="connsiteX3" fmla="*/ 966934 w 1907886"/>
              <a:gd name="connsiteY3" fmla="*/ 256118 h 1901438"/>
              <a:gd name="connsiteX4" fmla="*/ 0 w 1907886"/>
              <a:gd name="connsiteY4" fmla="*/ 1901438 h 1901438"/>
              <a:gd name="connsiteX0" fmla="*/ 888334 w 1958968"/>
              <a:gd name="connsiteY0" fmla="*/ 1867998 h 1902753"/>
              <a:gd name="connsiteX1" fmla="*/ 1896563 w 1958968"/>
              <a:gd name="connsiteY1" fmla="*/ 200697 h 1902753"/>
              <a:gd name="connsiteX2" fmla="*/ 1802394 w 1958968"/>
              <a:gd name="connsiteY2" fmla="*/ 15261 h 1902753"/>
              <a:gd name="connsiteX3" fmla="*/ 1402877 w 1958968"/>
              <a:gd name="connsiteY3" fmla="*/ 38270 h 1902753"/>
              <a:gd name="connsiteX4" fmla="*/ 966934 w 1958968"/>
              <a:gd name="connsiteY4" fmla="*/ 257433 h 1902753"/>
              <a:gd name="connsiteX5" fmla="*/ 0 w 1958968"/>
              <a:gd name="connsiteY5" fmla="*/ 1902753 h 1902753"/>
              <a:gd name="connsiteX0" fmla="*/ 888334 w 1924992"/>
              <a:gd name="connsiteY0" fmla="*/ 1838348 h 1873103"/>
              <a:gd name="connsiteX1" fmla="*/ 1896563 w 1924992"/>
              <a:gd name="connsiteY1" fmla="*/ 171047 h 1873103"/>
              <a:gd name="connsiteX2" fmla="*/ 1626336 w 1924992"/>
              <a:gd name="connsiteY2" fmla="*/ 108326 h 1873103"/>
              <a:gd name="connsiteX3" fmla="*/ 1402877 w 1924992"/>
              <a:gd name="connsiteY3" fmla="*/ 8620 h 1873103"/>
              <a:gd name="connsiteX4" fmla="*/ 966934 w 1924992"/>
              <a:gd name="connsiteY4" fmla="*/ 227783 h 1873103"/>
              <a:gd name="connsiteX5" fmla="*/ 0 w 1924992"/>
              <a:gd name="connsiteY5" fmla="*/ 1873103 h 1873103"/>
              <a:gd name="connsiteX0" fmla="*/ 888334 w 1844767"/>
              <a:gd name="connsiteY0" fmla="*/ 1838348 h 1873103"/>
              <a:gd name="connsiteX1" fmla="*/ 1808534 w 1844767"/>
              <a:gd name="connsiteY1" fmla="*/ 339780 h 1873103"/>
              <a:gd name="connsiteX2" fmla="*/ 1626336 w 1844767"/>
              <a:gd name="connsiteY2" fmla="*/ 108326 h 1873103"/>
              <a:gd name="connsiteX3" fmla="*/ 1402877 w 1844767"/>
              <a:gd name="connsiteY3" fmla="*/ 8620 h 1873103"/>
              <a:gd name="connsiteX4" fmla="*/ 966934 w 1844767"/>
              <a:gd name="connsiteY4" fmla="*/ 227783 h 1873103"/>
              <a:gd name="connsiteX5" fmla="*/ 0 w 1844767"/>
              <a:gd name="connsiteY5" fmla="*/ 1873103 h 1873103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966934 w 1844767"/>
              <a:gd name="connsiteY4" fmla="*/ 316442 h 1961762"/>
              <a:gd name="connsiteX5" fmla="*/ 0 w 1844767"/>
              <a:gd name="connsiteY5" fmla="*/ 1961762 h 1961762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872134 w 1844767"/>
              <a:gd name="connsiteY4" fmla="*/ 439157 h 1961762"/>
              <a:gd name="connsiteX5" fmla="*/ 0 w 1844767"/>
              <a:gd name="connsiteY5" fmla="*/ 1961762 h 1961762"/>
              <a:gd name="connsiteX0" fmla="*/ 888334 w 1831285"/>
              <a:gd name="connsiteY0" fmla="*/ 1925527 h 1960282"/>
              <a:gd name="connsiteX1" fmla="*/ 1808534 w 1831285"/>
              <a:gd name="connsiteY1" fmla="*/ 426959 h 1960282"/>
              <a:gd name="connsiteX2" fmla="*/ 1531536 w 1831285"/>
              <a:gd name="connsiteY2" fmla="*/ 287541 h 1960282"/>
              <a:gd name="connsiteX3" fmla="*/ 1321620 w 1831285"/>
              <a:gd name="connsiteY3" fmla="*/ 3763 h 1960282"/>
              <a:gd name="connsiteX4" fmla="*/ 872134 w 1831285"/>
              <a:gd name="connsiteY4" fmla="*/ 437677 h 1960282"/>
              <a:gd name="connsiteX5" fmla="*/ 0 w 1831285"/>
              <a:gd name="connsiteY5" fmla="*/ 1960282 h 1960282"/>
              <a:gd name="connsiteX0" fmla="*/ 888334 w 1831285"/>
              <a:gd name="connsiteY0" fmla="*/ 2077713 h 2112468"/>
              <a:gd name="connsiteX1" fmla="*/ 1808534 w 1831285"/>
              <a:gd name="connsiteY1" fmla="*/ 579145 h 2112468"/>
              <a:gd name="connsiteX2" fmla="*/ 1531536 w 1831285"/>
              <a:gd name="connsiteY2" fmla="*/ 439727 h 2112468"/>
              <a:gd name="connsiteX3" fmla="*/ 1389334 w 1831285"/>
              <a:gd name="connsiteY3" fmla="*/ 2556 h 2112468"/>
              <a:gd name="connsiteX4" fmla="*/ 872134 w 1831285"/>
              <a:gd name="connsiteY4" fmla="*/ 589863 h 2112468"/>
              <a:gd name="connsiteX5" fmla="*/ 0 w 1831285"/>
              <a:gd name="connsiteY5" fmla="*/ 2112468 h 2112468"/>
              <a:gd name="connsiteX0" fmla="*/ 888334 w 1829098"/>
              <a:gd name="connsiteY0" fmla="*/ 2077456 h 2112211"/>
              <a:gd name="connsiteX1" fmla="*/ 1808534 w 1829098"/>
              <a:gd name="connsiteY1" fmla="*/ 578888 h 2112211"/>
              <a:gd name="connsiteX2" fmla="*/ 1511222 w 1829098"/>
              <a:gd name="connsiteY2" fmla="*/ 493157 h 2112211"/>
              <a:gd name="connsiteX3" fmla="*/ 1389334 w 1829098"/>
              <a:gd name="connsiteY3" fmla="*/ 2299 h 2112211"/>
              <a:gd name="connsiteX4" fmla="*/ 872134 w 1829098"/>
              <a:gd name="connsiteY4" fmla="*/ 589606 h 2112211"/>
              <a:gd name="connsiteX5" fmla="*/ 0 w 1829098"/>
              <a:gd name="connsiteY5" fmla="*/ 2112211 h 2112211"/>
              <a:gd name="connsiteX0" fmla="*/ 888334 w 1861344"/>
              <a:gd name="connsiteY0" fmla="*/ 2077456 h 2112211"/>
              <a:gd name="connsiteX1" fmla="*/ 1842391 w 1861344"/>
              <a:gd name="connsiteY1" fmla="*/ 479182 h 2112211"/>
              <a:gd name="connsiteX2" fmla="*/ 1511222 w 1861344"/>
              <a:gd name="connsiteY2" fmla="*/ 493157 h 2112211"/>
              <a:gd name="connsiteX3" fmla="*/ 1389334 w 1861344"/>
              <a:gd name="connsiteY3" fmla="*/ 2299 h 2112211"/>
              <a:gd name="connsiteX4" fmla="*/ 872134 w 1861344"/>
              <a:gd name="connsiteY4" fmla="*/ 589606 h 2112211"/>
              <a:gd name="connsiteX5" fmla="*/ 0 w 1861344"/>
              <a:gd name="connsiteY5" fmla="*/ 2112211 h 2112211"/>
              <a:gd name="connsiteX0" fmla="*/ 888334 w 1842405"/>
              <a:gd name="connsiteY0" fmla="*/ 2077456 h 2112211"/>
              <a:gd name="connsiteX1" fmla="*/ 1842391 w 1842405"/>
              <a:gd name="connsiteY1" fmla="*/ 479182 h 2112211"/>
              <a:gd name="connsiteX2" fmla="*/ 1511222 w 1842405"/>
              <a:gd name="connsiteY2" fmla="*/ 493157 h 2112211"/>
              <a:gd name="connsiteX3" fmla="*/ 1389334 w 1842405"/>
              <a:gd name="connsiteY3" fmla="*/ 2299 h 2112211"/>
              <a:gd name="connsiteX4" fmla="*/ 872134 w 1842405"/>
              <a:gd name="connsiteY4" fmla="*/ 589606 h 2112211"/>
              <a:gd name="connsiteX5" fmla="*/ 0 w 1842405"/>
              <a:gd name="connsiteY5" fmla="*/ 2112211 h 2112211"/>
              <a:gd name="connsiteX0" fmla="*/ 888334 w 1842405"/>
              <a:gd name="connsiteY0" fmla="*/ 1932599 h 1967354"/>
              <a:gd name="connsiteX1" fmla="*/ 1842391 w 1842405"/>
              <a:gd name="connsiteY1" fmla="*/ 334325 h 1967354"/>
              <a:gd name="connsiteX2" fmla="*/ 1511222 w 1842405"/>
              <a:gd name="connsiteY2" fmla="*/ 348300 h 1967354"/>
              <a:gd name="connsiteX3" fmla="*/ 1355477 w 1842405"/>
              <a:gd name="connsiteY3" fmla="*/ 3166 h 1967354"/>
              <a:gd name="connsiteX4" fmla="*/ 872134 w 1842405"/>
              <a:gd name="connsiteY4" fmla="*/ 444749 h 1967354"/>
              <a:gd name="connsiteX5" fmla="*/ 0 w 1842405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0 w 1801779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57723 w 1801779"/>
              <a:gd name="connsiteY5" fmla="*/ 1068235 h 1967354"/>
              <a:gd name="connsiteX6" fmla="*/ 0 w 1801779"/>
              <a:gd name="connsiteY6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08952 w 1801779"/>
              <a:gd name="connsiteY5" fmla="*/ 1045082 h 1967354"/>
              <a:gd name="connsiteX6" fmla="*/ 0 w 1801779"/>
              <a:gd name="connsiteY6" fmla="*/ 1967354 h 1967354"/>
              <a:gd name="connsiteX0" fmla="*/ 921961 w 1820958"/>
              <a:gd name="connsiteY0" fmla="*/ 1955880 h 1967354"/>
              <a:gd name="connsiteX1" fmla="*/ 1801762 w 1820958"/>
              <a:gd name="connsiteY1" fmla="*/ 472379 h 1967354"/>
              <a:gd name="connsiteX2" fmla="*/ 1511222 w 1820958"/>
              <a:gd name="connsiteY2" fmla="*/ 348300 h 1967354"/>
              <a:gd name="connsiteX3" fmla="*/ 1355477 w 1820958"/>
              <a:gd name="connsiteY3" fmla="*/ 3166 h 1967354"/>
              <a:gd name="connsiteX4" fmla="*/ 872134 w 1820958"/>
              <a:gd name="connsiteY4" fmla="*/ 444749 h 1967354"/>
              <a:gd name="connsiteX5" fmla="*/ 408952 w 1820958"/>
              <a:gd name="connsiteY5" fmla="*/ 1045082 h 1967354"/>
              <a:gd name="connsiteX6" fmla="*/ 0 w 1820958"/>
              <a:gd name="connsiteY6" fmla="*/ 1967354 h 1967354"/>
              <a:gd name="connsiteX0" fmla="*/ 921961 w 2008391"/>
              <a:gd name="connsiteY0" fmla="*/ 1956557 h 1968031"/>
              <a:gd name="connsiteX1" fmla="*/ 1995119 w 2008391"/>
              <a:gd name="connsiteY1" fmla="*/ 584804 h 1968031"/>
              <a:gd name="connsiteX2" fmla="*/ 1511222 w 2008391"/>
              <a:gd name="connsiteY2" fmla="*/ 348977 h 1968031"/>
              <a:gd name="connsiteX3" fmla="*/ 1355477 w 2008391"/>
              <a:gd name="connsiteY3" fmla="*/ 3843 h 1968031"/>
              <a:gd name="connsiteX4" fmla="*/ 872134 w 2008391"/>
              <a:gd name="connsiteY4" fmla="*/ 445426 h 1968031"/>
              <a:gd name="connsiteX5" fmla="*/ 408952 w 2008391"/>
              <a:gd name="connsiteY5" fmla="*/ 1045759 h 1968031"/>
              <a:gd name="connsiteX6" fmla="*/ 0 w 2008391"/>
              <a:gd name="connsiteY6" fmla="*/ 1968031 h 1968031"/>
              <a:gd name="connsiteX0" fmla="*/ 921961 w 1997538"/>
              <a:gd name="connsiteY0" fmla="*/ 1956557 h 1968031"/>
              <a:gd name="connsiteX1" fmla="*/ 1663353 w 1997538"/>
              <a:gd name="connsiteY1" fmla="*/ 1048439 h 1968031"/>
              <a:gd name="connsiteX2" fmla="*/ 1995119 w 1997538"/>
              <a:gd name="connsiteY2" fmla="*/ 584804 h 1968031"/>
              <a:gd name="connsiteX3" fmla="*/ 1511222 w 1997538"/>
              <a:gd name="connsiteY3" fmla="*/ 348977 h 1968031"/>
              <a:gd name="connsiteX4" fmla="*/ 1355477 w 1997538"/>
              <a:gd name="connsiteY4" fmla="*/ 3843 h 1968031"/>
              <a:gd name="connsiteX5" fmla="*/ 872134 w 1997538"/>
              <a:gd name="connsiteY5" fmla="*/ 445426 h 1968031"/>
              <a:gd name="connsiteX6" fmla="*/ 408952 w 1997538"/>
              <a:gd name="connsiteY6" fmla="*/ 1045759 h 1968031"/>
              <a:gd name="connsiteX7" fmla="*/ 0 w 199753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1975556"/>
              <a:gd name="connsiteY0" fmla="*/ 1956392 h 1967866"/>
              <a:gd name="connsiteX1" fmla="*/ 1806269 w 1975556"/>
              <a:gd name="connsiteY1" fmla="*/ 1062243 h 1967866"/>
              <a:gd name="connsiteX2" fmla="*/ 1953085 w 1975556"/>
              <a:gd name="connsiteY2" fmla="*/ 496172 h 1967866"/>
              <a:gd name="connsiteX3" fmla="*/ 1511222 w 1975556"/>
              <a:gd name="connsiteY3" fmla="*/ 348812 h 1967866"/>
              <a:gd name="connsiteX4" fmla="*/ 1355477 w 1975556"/>
              <a:gd name="connsiteY4" fmla="*/ 3678 h 1967866"/>
              <a:gd name="connsiteX5" fmla="*/ 872134 w 1975556"/>
              <a:gd name="connsiteY5" fmla="*/ 445261 h 1967866"/>
              <a:gd name="connsiteX6" fmla="*/ 408952 w 1975556"/>
              <a:gd name="connsiteY6" fmla="*/ 1045594 h 1967866"/>
              <a:gd name="connsiteX7" fmla="*/ 0 w 1975556"/>
              <a:gd name="connsiteY7" fmla="*/ 1967866 h 1967866"/>
              <a:gd name="connsiteX0" fmla="*/ 921961 w 1970643"/>
              <a:gd name="connsiteY0" fmla="*/ 1966890 h 1978364"/>
              <a:gd name="connsiteX1" fmla="*/ 1806269 w 1970643"/>
              <a:gd name="connsiteY1" fmla="*/ 1072741 h 1978364"/>
              <a:gd name="connsiteX2" fmla="*/ 1953085 w 1970643"/>
              <a:gd name="connsiteY2" fmla="*/ 506670 h 1978364"/>
              <a:gd name="connsiteX3" fmla="*/ 1578477 w 1970643"/>
              <a:gd name="connsiteY3" fmla="*/ 145126 h 1978364"/>
              <a:gd name="connsiteX4" fmla="*/ 1355477 w 1970643"/>
              <a:gd name="connsiteY4" fmla="*/ 14176 h 1978364"/>
              <a:gd name="connsiteX5" fmla="*/ 872134 w 1970643"/>
              <a:gd name="connsiteY5" fmla="*/ 455759 h 1978364"/>
              <a:gd name="connsiteX6" fmla="*/ 408952 w 1970643"/>
              <a:gd name="connsiteY6" fmla="*/ 1056092 h 1978364"/>
              <a:gd name="connsiteX7" fmla="*/ 0 w 1970643"/>
              <a:gd name="connsiteY7" fmla="*/ 1978364 h 1978364"/>
              <a:gd name="connsiteX0" fmla="*/ 921961 w 1970643"/>
              <a:gd name="connsiteY0" fmla="*/ 2132102 h 2143576"/>
              <a:gd name="connsiteX1" fmla="*/ 1806269 w 1970643"/>
              <a:gd name="connsiteY1" fmla="*/ 1237953 h 2143576"/>
              <a:gd name="connsiteX2" fmla="*/ 1953085 w 1970643"/>
              <a:gd name="connsiteY2" fmla="*/ 671882 h 2143576"/>
              <a:gd name="connsiteX3" fmla="*/ 1578477 w 1970643"/>
              <a:gd name="connsiteY3" fmla="*/ 310338 h 2143576"/>
              <a:gd name="connsiteX4" fmla="*/ 1439545 w 1970643"/>
              <a:gd name="connsiteY4" fmla="*/ 7110 h 2143576"/>
              <a:gd name="connsiteX5" fmla="*/ 872134 w 1970643"/>
              <a:gd name="connsiteY5" fmla="*/ 620971 h 2143576"/>
              <a:gd name="connsiteX6" fmla="*/ 408952 w 1970643"/>
              <a:gd name="connsiteY6" fmla="*/ 1221304 h 2143576"/>
              <a:gd name="connsiteX7" fmla="*/ 0 w 1970643"/>
              <a:gd name="connsiteY7" fmla="*/ 2143576 h 2143576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99298"/>
              <a:gd name="connsiteY0" fmla="*/ 2136786 h 2148260"/>
              <a:gd name="connsiteX1" fmla="*/ 1806269 w 1999298"/>
              <a:gd name="connsiteY1" fmla="*/ 1242637 h 2148260"/>
              <a:gd name="connsiteX2" fmla="*/ 1953085 w 1999298"/>
              <a:gd name="connsiteY2" fmla="*/ 676566 h 2148260"/>
              <a:gd name="connsiteX3" fmla="*/ 1970202 w 1999298"/>
              <a:gd name="connsiteY3" fmla="*/ 539555 h 2148260"/>
              <a:gd name="connsiteX4" fmla="*/ 1582681 w 1999298"/>
              <a:gd name="connsiteY4" fmla="*/ 245179 h 2148260"/>
              <a:gd name="connsiteX5" fmla="*/ 1439545 w 1999298"/>
              <a:gd name="connsiteY5" fmla="*/ 11794 h 2148260"/>
              <a:gd name="connsiteX6" fmla="*/ 872134 w 1999298"/>
              <a:gd name="connsiteY6" fmla="*/ 625655 h 2148260"/>
              <a:gd name="connsiteX7" fmla="*/ 408952 w 1999298"/>
              <a:gd name="connsiteY7" fmla="*/ 1225988 h 2148260"/>
              <a:gd name="connsiteX8" fmla="*/ 0 w 1999298"/>
              <a:gd name="connsiteY8" fmla="*/ 2148260 h 2148260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73850"/>
              <a:gd name="connsiteY0" fmla="*/ 2136800 h 2148274"/>
              <a:gd name="connsiteX1" fmla="*/ 1806269 w 1973850"/>
              <a:gd name="connsiteY1" fmla="*/ 1242651 h 2148274"/>
              <a:gd name="connsiteX2" fmla="*/ 1957289 w 1973850"/>
              <a:gd name="connsiteY2" fmla="*/ 541551 h 2148274"/>
              <a:gd name="connsiteX3" fmla="*/ 1582681 w 1973850"/>
              <a:gd name="connsiteY3" fmla="*/ 245193 h 2148274"/>
              <a:gd name="connsiteX4" fmla="*/ 1439545 w 1973850"/>
              <a:gd name="connsiteY4" fmla="*/ 11808 h 2148274"/>
              <a:gd name="connsiteX5" fmla="*/ 872134 w 1973850"/>
              <a:gd name="connsiteY5" fmla="*/ 625669 h 2148274"/>
              <a:gd name="connsiteX6" fmla="*/ 408952 w 1973850"/>
              <a:gd name="connsiteY6" fmla="*/ 1226002 h 2148274"/>
              <a:gd name="connsiteX7" fmla="*/ 0 w 1973850"/>
              <a:gd name="connsiteY7" fmla="*/ 2148274 h 2148274"/>
              <a:gd name="connsiteX0" fmla="*/ 921961 w 1972938"/>
              <a:gd name="connsiteY0" fmla="*/ 2139707 h 2151181"/>
              <a:gd name="connsiteX1" fmla="*/ 1806269 w 1972938"/>
              <a:gd name="connsiteY1" fmla="*/ 1245558 h 2151181"/>
              <a:gd name="connsiteX2" fmla="*/ 1957289 w 1972938"/>
              <a:gd name="connsiteY2" fmla="*/ 544458 h 2151181"/>
              <a:gd name="connsiteX3" fmla="*/ 1595291 w 1972938"/>
              <a:gd name="connsiteY3" fmla="*/ 220163 h 2151181"/>
              <a:gd name="connsiteX4" fmla="*/ 1439545 w 1972938"/>
              <a:gd name="connsiteY4" fmla="*/ 14715 h 2151181"/>
              <a:gd name="connsiteX5" fmla="*/ 872134 w 1972938"/>
              <a:gd name="connsiteY5" fmla="*/ 628576 h 2151181"/>
              <a:gd name="connsiteX6" fmla="*/ 408952 w 1972938"/>
              <a:gd name="connsiteY6" fmla="*/ 1228909 h 2151181"/>
              <a:gd name="connsiteX7" fmla="*/ 0 w 1972938"/>
              <a:gd name="connsiteY7" fmla="*/ 2151181 h 2151181"/>
              <a:gd name="connsiteX0" fmla="*/ 921961 w 1972938"/>
              <a:gd name="connsiteY0" fmla="*/ 2197674 h 2209148"/>
              <a:gd name="connsiteX1" fmla="*/ 1806269 w 1972938"/>
              <a:gd name="connsiteY1" fmla="*/ 1303525 h 2209148"/>
              <a:gd name="connsiteX2" fmla="*/ 1957289 w 1972938"/>
              <a:gd name="connsiteY2" fmla="*/ 602425 h 2209148"/>
              <a:gd name="connsiteX3" fmla="*/ 1595291 w 1972938"/>
              <a:gd name="connsiteY3" fmla="*/ 278130 h 2209148"/>
              <a:gd name="connsiteX4" fmla="*/ 1452156 w 1972938"/>
              <a:gd name="connsiteY4" fmla="*/ 12152 h 2209148"/>
              <a:gd name="connsiteX5" fmla="*/ 872134 w 1972938"/>
              <a:gd name="connsiteY5" fmla="*/ 686543 h 2209148"/>
              <a:gd name="connsiteX6" fmla="*/ 408952 w 1972938"/>
              <a:gd name="connsiteY6" fmla="*/ 1286876 h 2209148"/>
              <a:gd name="connsiteX7" fmla="*/ 0 w 1972938"/>
              <a:gd name="connsiteY7" fmla="*/ 2209148 h 2209148"/>
              <a:gd name="connsiteX0" fmla="*/ 921961 w 1955782"/>
              <a:gd name="connsiteY0" fmla="*/ 2197644 h 2209118"/>
              <a:gd name="connsiteX1" fmla="*/ 1806269 w 1955782"/>
              <a:gd name="connsiteY1" fmla="*/ 1303495 h 2209118"/>
              <a:gd name="connsiteX2" fmla="*/ 1936272 w 1955782"/>
              <a:gd name="connsiteY2" fmla="*/ 597739 h 2209118"/>
              <a:gd name="connsiteX3" fmla="*/ 1595291 w 1955782"/>
              <a:gd name="connsiteY3" fmla="*/ 278100 h 2209118"/>
              <a:gd name="connsiteX4" fmla="*/ 1452156 w 1955782"/>
              <a:gd name="connsiteY4" fmla="*/ 12122 h 2209118"/>
              <a:gd name="connsiteX5" fmla="*/ 872134 w 1955782"/>
              <a:gd name="connsiteY5" fmla="*/ 686513 h 2209118"/>
              <a:gd name="connsiteX6" fmla="*/ 408952 w 1955782"/>
              <a:gd name="connsiteY6" fmla="*/ 1286846 h 2209118"/>
              <a:gd name="connsiteX7" fmla="*/ 0 w 1955782"/>
              <a:gd name="connsiteY7" fmla="*/ 2209118 h 2209118"/>
              <a:gd name="connsiteX0" fmla="*/ 921961 w 1942283"/>
              <a:gd name="connsiteY0" fmla="*/ 2197644 h 2209118"/>
              <a:gd name="connsiteX1" fmla="*/ 1743218 w 1942283"/>
              <a:gd name="connsiteY1" fmla="*/ 1303495 h 2209118"/>
              <a:gd name="connsiteX2" fmla="*/ 1936272 w 1942283"/>
              <a:gd name="connsiteY2" fmla="*/ 597739 h 2209118"/>
              <a:gd name="connsiteX3" fmla="*/ 1595291 w 1942283"/>
              <a:gd name="connsiteY3" fmla="*/ 278100 h 2209118"/>
              <a:gd name="connsiteX4" fmla="*/ 1452156 w 1942283"/>
              <a:gd name="connsiteY4" fmla="*/ 12122 h 2209118"/>
              <a:gd name="connsiteX5" fmla="*/ 872134 w 1942283"/>
              <a:gd name="connsiteY5" fmla="*/ 686513 h 2209118"/>
              <a:gd name="connsiteX6" fmla="*/ 408952 w 1942283"/>
              <a:gd name="connsiteY6" fmla="*/ 1286846 h 2209118"/>
              <a:gd name="connsiteX7" fmla="*/ 0 w 1942283"/>
              <a:gd name="connsiteY7" fmla="*/ 2209118 h 2209118"/>
              <a:gd name="connsiteX0" fmla="*/ 884130 w 1942712"/>
              <a:gd name="connsiteY0" fmla="*/ 2183676 h 2209118"/>
              <a:gd name="connsiteX1" fmla="*/ 1743218 w 1942712"/>
              <a:gd name="connsiteY1" fmla="*/ 1303495 h 2209118"/>
              <a:gd name="connsiteX2" fmla="*/ 1936272 w 1942712"/>
              <a:gd name="connsiteY2" fmla="*/ 597739 h 2209118"/>
              <a:gd name="connsiteX3" fmla="*/ 1595291 w 1942712"/>
              <a:gd name="connsiteY3" fmla="*/ 278100 h 2209118"/>
              <a:gd name="connsiteX4" fmla="*/ 1452156 w 1942712"/>
              <a:gd name="connsiteY4" fmla="*/ 12122 h 2209118"/>
              <a:gd name="connsiteX5" fmla="*/ 872134 w 1942712"/>
              <a:gd name="connsiteY5" fmla="*/ 686513 h 2209118"/>
              <a:gd name="connsiteX6" fmla="*/ 408952 w 1942712"/>
              <a:gd name="connsiteY6" fmla="*/ 1286846 h 2209118"/>
              <a:gd name="connsiteX7" fmla="*/ 0 w 1942712"/>
              <a:gd name="connsiteY7" fmla="*/ 2209118 h 2209118"/>
              <a:gd name="connsiteX0" fmla="*/ 884130 w 1940058"/>
              <a:gd name="connsiteY0" fmla="*/ 2183676 h 2209118"/>
              <a:gd name="connsiteX1" fmla="*/ 1226198 w 1940058"/>
              <a:gd name="connsiteY1" fmla="*/ 1843610 h 2209118"/>
              <a:gd name="connsiteX2" fmla="*/ 1743218 w 1940058"/>
              <a:gd name="connsiteY2" fmla="*/ 1303495 h 2209118"/>
              <a:gd name="connsiteX3" fmla="*/ 1936272 w 1940058"/>
              <a:gd name="connsiteY3" fmla="*/ 597739 h 2209118"/>
              <a:gd name="connsiteX4" fmla="*/ 1595291 w 1940058"/>
              <a:gd name="connsiteY4" fmla="*/ 278100 h 2209118"/>
              <a:gd name="connsiteX5" fmla="*/ 1452156 w 1940058"/>
              <a:gd name="connsiteY5" fmla="*/ 12122 h 2209118"/>
              <a:gd name="connsiteX6" fmla="*/ 872134 w 1940058"/>
              <a:gd name="connsiteY6" fmla="*/ 686513 h 2209118"/>
              <a:gd name="connsiteX7" fmla="*/ 408952 w 1940058"/>
              <a:gd name="connsiteY7" fmla="*/ 1286846 h 2209118"/>
              <a:gd name="connsiteX8" fmla="*/ 0 w 1940058"/>
              <a:gd name="connsiteY8" fmla="*/ 2209118 h 2209118"/>
              <a:gd name="connsiteX0" fmla="*/ 884130 w 1940341"/>
              <a:gd name="connsiteY0" fmla="*/ 2183676 h 2209118"/>
              <a:gd name="connsiteX1" fmla="*/ 1171554 w 1940341"/>
              <a:gd name="connsiteY1" fmla="*/ 1787736 h 2209118"/>
              <a:gd name="connsiteX2" fmla="*/ 1743218 w 1940341"/>
              <a:gd name="connsiteY2" fmla="*/ 1303495 h 2209118"/>
              <a:gd name="connsiteX3" fmla="*/ 1936272 w 1940341"/>
              <a:gd name="connsiteY3" fmla="*/ 597739 h 2209118"/>
              <a:gd name="connsiteX4" fmla="*/ 1595291 w 1940341"/>
              <a:gd name="connsiteY4" fmla="*/ 278100 h 2209118"/>
              <a:gd name="connsiteX5" fmla="*/ 1452156 w 1940341"/>
              <a:gd name="connsiteY5" fmla="*/ 12122 h 2209118"/>
              <a:gd name="connsiteX6" fmla="*/ 872134 w 1940341"/>
              <a:gd name="connsiteY6" fmla="*/ 686513 h 2209118"/>
              <a:gd name="connsiteX7" fmla="*/ 408952 w 1940341"/>
              <a:gd name="connsiteY7" fmla="*/ 1286846 h 2209118"/>
              <a:gd name="connsiteX8" fmla="*/ 0 w 1940341"/>
              <a:gd name="connsiteY8" fmla="*/ 2209118 h 2209118"/>
              <a:gd name="connsiteX0" fmla="*/ 884130 w 1937941"/>
              <a:gd name="connsiteY0" fmla="*/ 2183676 h 2209118"/>
              <a:gd name="connsiteX1" fmla="*/ 1171554 w 1937941"/>
              <a:gd name="connsiteY1" fmla="*/ 1787736 h 2209118"/>
              <a:gd name="connsiteX2" fmla="*/ 1701184 w 1937941"/>
              <a:gd name="connsiteY2" fmla="*/ 1405931 h 2209118"/>
              <a:gd name="connsiteX3" fmla="*/ 1936272 w 1937941"/>
              <a:gd name="connsiteY3" fmla="*/ 597739 h 2209118"/>
              <a:gd name="connsiteX4" fmla="*/ 1595291 w 1937941"/>
              <a:gd name="connsiteY4" fmla="*/ 278100 h 2209118"/>
              <a:gd name="connsiteX5" fmla="*/ 1452156 w 1937941"/>
              <a:gd name="connsiteY5" fmla="*/ 12122 h 2209118"/>
              <a:gd name="connsiteX6" fmla="*/ 872134 w 1937941"/>
              <a:gd name="connsiteY6" fmla="*/ 686513 h 2209118"/>
              <a:gd name="connsiteX7" fmla="*/ 408952 w 1937941"/>
              <a:gd name="connsiteY7" fmla="*/ 1286846 h 2209118"/>
              <a:gd name="connsiteX8" fmla="*/ 0 w 1937941"/>
              <a:gd name="connsiteY8" fmla="*/ 2209118 h 2209118"/>
              <a:gd name="connsiteX0" fmla="*/ 884130 w 1937941"/>
              <a:gd name="connsiteY0" fmla="*/ 2194245 h 2219687"/>
              <a:gd name="connsiteX1" fmla="*/ 1171554 w 1937941"/>
              <a:gd name="connsiteY1" fmla="*/ 1798305 h 2219687"/>
              <a:gd name="connsiteX2" fmla="*/ 1701184 w 1937941"/>
              <a:gd name="connsiteY2" fmla="*/ 1416500 h 2219687"/>
              <a:gd name="connsiteX3" fmla="*/ 1936272 w 1937941"/>
              <a:gd name="connsiteY3" fmla="*/ 608308 h 2219687"/>
              <a:gd name="connsiteX4" fmla="*/ 1595291 w 1937941"/>
              <a:gd name="connsiteY4" fmla="*/ 288669 h 2219687"/>
              <a:gd name="connsiteX5" fmla="*/ 1373149 w 1937941"/>
              <a:gd name="connsiteY5" fmla="*/ 11751 h 2219687"/>
              <a:gd name="connsiteX6" fmla="*/ 872134 w 1937941"/>
              <a:gd name="connsiteY6" fmla="*/ 697082 h 2219687"/>
              <a:gd name="connsiteX7" fmla="*/ 408952 w 1937941"/>
              <a:gd name="connsiteY7" fmla="*/ 1297415 h 2219687"/>
              <a:gd name="connsiteX8" fmla="*/ 0 w 1937941"/>
              <a:gd name="connsiteY8" fmla="*/ 2219687 h 2219687"/>
              <a:gd name="connsiteX0" fmla="*/ 884130 w 1937941"/>
              <a:gd name="connsiteY0" fmla="*/ 2110512 h 2135954"/>
              <a:gd name="connsiteX1" fmla="*/ 1171554 w 1937941"/>
              <a:gd name="connsiteY1" fmla="*/ 1714572 h 2135954"/>
              <a:gd name="connsiteX2" fmla="*/ 1701184 w 1937941"/>
              <a:gd name="connsiteY2" fmla="*/ 1332767 h 2135954"/>
              <a:gd name="connsiteX3" fmla="*/ 1936272 w 1937941"/>
              <a:gd name="connsiteY3" fmla="*/ 524575 h 2135954"/>
              <a:gd name="connsiteX4" fmla="*/ 1595291 w 1937941"/>
              <a:gd name="connsiteY4" fmla="*/ 204936 h 2135954"/>
              <a:gd name="connsiteX5" fmla="*/ 1353397 w 1937941"/>
              <a:gd name="connsiteY5" fmla="*/ 15535 h 2135954"/>
              <a:gd name="connsiteX6" fmla="*/ 872134 w 1937941"/>
              <a:gd name="connsiteY6" fmla="*/ 613349 h 2135954"/>
              <a:gd name="connsiteX7" fmla="*/ 408952 w 1937941"/>
              <a:gd name="connsiteY7" fmla="*/ 1213682 h 2135954"/>
              <a:gd name="connsiteX8" fmla="*/ 0 w 1937941"/>
              <a:gd name="connsiteY8" fmla="*/ 2135954 h 2135954"/>
              <a:gd name="connsiteX0" fmla="*/ 884130 w 1937941"/>
              <a:gd name="connsiteY0" fmla="*/ 2109900 h 2135342"/>
              <a:gd name="connsiteX1" fmla="*/ 1171554 w 1937941"/>
              <a:gd name="connsiteY1" fmla="*/ 1713960 h 2135342"/>
              <a:gd name="connsiteX2" fmla="*/ 1701184 w 1937941"/>
              <a:gd name="connsiteY2" fmla="*/ 1332155 h 2135342"/>
              <a:gd name="connsiteX3" fmla="*/ 1936272 w 1937941"/>
              <a:gd name="connsiteY3" fmla="*/ 523963 h 2135342"/>
              <a:gd name="connsiteX4" fmla="*/ 1595291 w 1937941"/>
              <a:gd name="connsiteY4" fmla="*/ 204324 h 2135342"/>
              <a:gd name="connsiteX5" fmla="*/ 1353397 w 1937941"/>
              <a:gd name="connsiteY5" fmla="*/ 14923 h 2135342"/>
              <a:gd name="connsiteX6" fmla="*/ 842506 w 1937941"/>
              <a:gd name="connsiteY6" fmla="*/ 601798 h 2135342"/>
              <a:gd name="connsiteX7" fmla="*/ 408952 w 1937941"/>
              <a:gd name="connsiteY7" fmla="*/ 1213070 h 2135342"/>
              <a:gd name="connsiteX8" fmla="*/ 0 w 1937941"/>
              <a:gd name="connsiteY8" fmla="*/ 2135342 h 213534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76844 w 2086081"/>
              <a:gd name="connsiteY7" fmla="*/ 1240419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159644"/>
              <a:gd name="connsiteY0" fmla="*/ 2157189 h 2157189"/>
              <a:gd name="connsiteX1" fmla="*/ 1319694 w 2159644"/>
              <a:gd name="connsiteY1" fmla="*/ 1712020 h 2157189"/>
              <a:gd name="connsiteX2" fmla="*/ 1849324 w 2159644"/>
              <a:gd name="connsiteY2" fmla="*/ 1330215 h 2157189"/>
              <a:gd name="connsiteX3" fmla="*/ 2158482 w 2159644"/>
              <a:gd name="connsiteY3" fmla="*/ 308698 h 2157189"/>
              <a:gd name="connsiteX4" fmla="*/ 1743431 w 2159644"/>
              <a:gd name="connsiteY4" fmla="*/ 202384 h 2157189"/>
              <a:gd name="connsiteX5" fmla="*/ 1501537 w 2159644"/>
              <a:gd name="connsiteY5" fmla="*/ 12983 h 2157189"/>
              <a:gd name="connsiteX6" fmla="*/ 990646 w 2159644"/>
              <a:gd name="connsiteY6" fmla="*/ 599858 h 2157189"/>
              <a:gd name="connsiteX7" fmla="*/ 557092 w 2159644"/>
              <a:gd name="connsiteY7" fmla="*/ 1211130 h 2157189"/>
              <a:gd name="connsiteX8" fmla="*/ 0 w 2159644"/>
              <a:gd name="connsiteY8" fmla="*/ 2116992 h 2157189"/>
              <a:gd name="connsiteX0" fmla="*/ 977952 w 2159591"/>
              <a:gd name="connsiteY0" fmla="*/ 2157189 h 2157189"/>
              <a:gd name="connsiteX1" fmla="*/ 1378950 w 2159591"/>
              <a:gd name="connsiteY1" fmla="*/ 1695611 h 2157189"/>
              <a:gd name="connsiteX2" fmla="*/ 1849324 w 2159591"/>
              <a:gd name="connsiteY2" fmla="*/ 1330215 h 2157189"/>
              <a:gd name="connsiteX3" fmla="*/ 2158482 w 2159591"/>
              <a:gd name="connsiteY3" fmla="*/ 308698 h 2157189"/>
              <a:gd name="connsiteX4" fmla="*/ 1743431 w 2159591"/>
              <a:gd name="connsiteY4" fmla="*/ 202384 h 2157189"/>
              <a:gd name="connsiteX5" fmla="*/ 1501537 w 2159591"/>
              <a:gd name="connsiteY5" fmla="*/ 12983 h 2157189"/>
              <a:gd name="connsiteX6" fmla="*/ 990646 w 2159591"/>
              <a:gd name="connsiteY6" fmla="*/ 599858 h 2157189"/>
              <a:gd name="connsiteX7" fmla="*/ 557092 w 2159591"/>
              <a:gd name="connsiteY7" fmla="*/ 1211130 h 2157189"/>
              <a:gd name="connsiteX8" fmla="*/ 0 w 2159591"/>
              <a:gd name="connsiteY8" fmla="*/ 2116992 h 2157189"/>
              <a:gd name="connsiteX0" fmla="*/ 977952 w 2159717"/>
              <a:gd name="connsiteY0" fmla="*/ 2157189 h 2157189"/>
              <a:gd name="connsiteX1" fmla="*/ 1378950 w 2159717"/>
              <a:gd name="connsiteY1" fmla="*/ 1695611 h 2157189"/>
              <a:gd name="connsiteX2" fmla="*/ 1854262 w 2159717"/>
              <a:gd name="connsiteY2" fmla="*/ 1259107 h 2157189"/>
              <a:gd name="connsiteX3" fmla="*/ 2158482 w 2159717"/>
              <a:gd name="connsiteY3" fmla="*/ 308698 h 2157189"/>
              <a:gd name="connsiteX4" fmla="*/ 1743431 w 2159717"/>
              <a:gd name="connsiteY4" fmla="*/ 202384 h 2157189"/>
              <a:gd name="connsiteX5" fmla="*/ 1501537 w 2159717"/>
              <a:gd name="connsiteY5" fmla="*/ 12983 h 2157189"/>
              <a:gd name="connsiteX6" fmla="*/ 990646 w 2159717"/>
              <a:gd name="connsiteY6" fmla="*/ 599858 h 2157189"/>
              <a:gd name="connsiteX7" fmla="*/ 557092 w 2159717"/>
              <a:gd name="connsiteY7" fmla="*/ 1211130 h 2157189"/>
              <a:gd name="connsiteX8" fmla="*/ 0 w 2159717"/>
              <a:gd name="connsiteY8" fmla="*/ 2116992 h 2157189"/>
              <a:gd name="connsiteX0" fmla="*/ 1017456 w 2159717"/>
              <a:gd name="connsiteY0" fmla="*/ 2151720 h 2151720"/>
              <a:gd name="connsiteX1" fmla="*/ 1378950 w 2159717"/>
              <a:gd name="connsiteY1" fmla="*/ 1695611 h 2151720"/>
              <a:gd name="connsiteX2" fmla="*/ 1854262 w 2159717"/>
              <a:gd name="connsiteY2" fmla="*/ 1259107 h 2151720"/>
              <a:gd name="connsiteX3" fmla="*/ 2158482 w 2159717"/>
              <a:gd name="connsiteY3" fmla="*/ 308698 h 2151720"/>
              <a:gd name="connsiteX4" fmla="*/ 1743431 w 2159717"/>
              <a:gd name="connsiteY4" fmla="*/ 202384 h 2151720"/>
              <a:gd name="connsiteX5" fmla="*/ 1501537 w 2159717"/>
              <a:gd name="connsiteY5" fmla="*/ 12983 h 2151720"/>
              <a:gd name="connsiteX6" fmla="*/ 990646 w 2159717"/>
              <a:gd name="connsiteY6" fmla="*/ 599858 h 2151720"/>
              <a:gd name="connsiteX7" fmla="*/ 557092 w 2159717"/>
              <a:gd name="connsiteY7" fmla="*/ 1211130 h 2151720"/>
              <a:gd name="connsiteX8" fmla="*/ 0 w 2159717"/>
              <a:gd name="connsiteY8" fmla="*/ 2116992 h 2151720"/>
              <a:gd name="connsiteX0" fmla="*/ 958200 w 2159717"/>
              <a:gd name="connsiteY0" fmla="*/ 2135310 h 2135310"/>
              <a:gd name="connsiteX1" fmla="*/ 1378950 w 2159717"/>
              <a:gd name="connsiteY1" fmla="*/ 1695611 h 2135310"/>
              <a:gd name="connsiteX2" fmla="*/ 1854262 w 2159717"/>
              <a:gd name="connsiteY2" fmla="*/ 1259107 h 2135310"/>
              <a:gd name="connsiteX3" fmla="*/ 2158482 w 2159717"/>
              <a:gd name="connsiteY3" fmla="*/ 308698 h 2135310"/>
              <a:gd name="connsiteX4" fmla="*/ 1743431 w 2159717"/>
              <a:gd name="connsiteY4" fmla="*/ 202384 h 2135310"/>
              <a:gd name="connsiteX5" fmla="*/ 1501537 w 2159717"/>
              <a:gd name="connsiteY5" fmla="*/ 12983 h 2135310"/>
              <a:gd name="connsiteX6" fmla="*/ 990646 w 2159717"/>
              <a:gd name="connsiteY6" fmla="*/ 599858 h 2135310"/>
              <a:gd name="connsiteX7" fmla="*/ 557092 w 2159717"/>
              <a:gd name="connsiteY7" fmla="*/ 1211130 h 2135310"/>
              <a:gd name="connsiteX8" fmla="*/ 0 w 2159717"/>
              <a:gd name="connsiteY8" fmla="*/ 2116992 h 2135310"/>
              <a:gd name="connsiteX0" fmla="*/ 958200 w 2159717"/>
              <a:gd name="connsiteY0" fmla="*/ 2135310 h 2135310"/>
              <a:gd name="connsiteX1" fmla="*/ 1378950 w 2159717"/>
              <a:gd name="connsiteY1" fmla="*/ 1695611 h 2135310"/>
              <a:gd name="connsiteX2" fmla="*/ 1854262 w 2159717"/>
              <a:gd name="connsiteY2" fmla="*/ 1259107 h 2135310"/>
              <a:gd name="connsiteX3" fmla="*/ 2158482 w 2159717"/>
              <a:gd name="connsiteY3" fmla="*/ 308698 h 2135310"/>
              <a:gd name="connsiteX4" fmla="*/ 1743431 w 2159717"/>
              <a:gd name="connsiteY4" fmla="*/ 202384 h 2135310"/>
              <a:gd name="connsiteX5" fmla="*/ 1501537 w 2159717"/>
              <a:gd name="connsiteY5" fmla="*/ 12983 h 2135310"/>
              <a:gd name="connsiteX6" fmla="*/ 990646 w 2159717"/>
              <a:gd name="connsiteY6" fmla="*/ 599858 h 2135310"/>
              <a:gd name="connsiteX7" fmla="*/ 557092 w 2159717"/>
              <a:gd name="connsiteY7" fmla="*/ 1211130 h 2135310"/>
              <a:gd name="connsiteX8" fmla="*/ 0 w 2159717"/>
              <a:gd name="connsiteY8" fmla="*/ 2116992 h 2135310"/>
              <a:gd name="connsiteX0" fmla="*/ 958200 w 2159717"/>
              <a:gd name="connsiteY0" fmla="*/ 2135310 h 2135310"/>
              <a:gd name="connsiteX1" fmla="*/ 1378950 w 2159717"/>
              <a:gd name="connsiteY1" fmla="*/ 1695611 h 2135310"/>
              <a:gd name="connsiteX2" fmla="*/ 1854262 w 2159717"/>
              <a:gd name="connsiteY2" fmla="*/ 1259107 h 2135310"/>
              <a:gd name="connsiteX3" fmla="*/ 2158482 w 2159717"/>
              <a:gd name="connsiteY3" fmla="*/ 308698 h 2135310"/>
              <a:gd name="connsiteX4" fmla="*/ 1743431 w 2159717"/>
              <a:gd name="connsiteY4" fmla="*/ 202384 h 2135310"/>
              <a:gd name="connsiteX5" fmla="*/ 1501537 w 2159717"/>
              <a:gd name="connsiteY5" fmla="*/ 12983 h 2135310"/>
              <a:gd name="connsiteX6" fmla="*/ 990646 w 2159717"/>
              <a:gd name="connsiteY6" fmla="*/ 599858 h 2135310"/>
              <a:gd name="connsiteX7" fmla="*/ 557092 w 2159717"/>
              <a:gd name="connsiteY7" fmla="*/ 1211130 h 2135310"/>
              <a:gd name="connsiteX8" fmla="*/ 0 w 2159717"/>
              <a:gd name="connsiteY8" fmla="*/ 2116992 h 2135310"/>
              <a:gd name="connsiteX0" fmla="*/ 958200 w 2159717"/>
              <a:gd name="connsiteY0" fmla="*/ 2135310 h 2135310"/>
              <a:gd name="connsiteX1" fmla="*/ 1378950 w 2159717"/>
              <a:gd name="connsiteY1" fmla="*/ 1695611 h 2135310"/>
              <a:gd name="connsiteX2" fmla="*/ 1854262 w 2159717"/>
              <a:gd name="connsiteY2" fmla="*/ 1259107 h 2135310"/>
              <a:gd name="connsiteX3" fmla="*/ 2158482 w 2159717"/>
              <a:gd name="connsiteY3" fmla="*/ 308698 h 2135310"/>
              <a:gd name="connsiteX4" fmla="*/ 1743431 w 2159717"/>
              <a:gd name="connsiteY4" fmla="*/ 202384 h 2135310"/>
              <a:gd name="connsiteX5" fmla="*/ 1501537 w 2159717"/>
              <a:gd name="connsiteY5" fmla="*/ 12983 h 2135310"/>
              <a:gd name="connsiteX6" fmla="*/ 990646 w 2159717"/>
              <a:gd name="connsiteY6" fmla="*/ 599858 h 2135310"/>
              <a:gd name="connsiteX7" fmla="*/ 557092 w 2159717"/>
              <a:gd name="connsiteY7" fmla="*/ 1211130 h 2135310"/>
              <a:gd name="connsiteX8" fmla="*/ 0 w 2159717"/>
              <a:gd name="connsiteY8" fmla="*/ 2116992 h 2135310"/>
              <a:gd name="connsiteX0" fmla="*/ 958200 w 2159717"/>
              <a:gd name="connsiteY0" fmla="*/ 2135310 h 2135310"/>
              <a:gd name="connsiteX1" fmla="*/ 1378950 w 2159717"/>
              <a:gd name="connsiteY1" fmla="*/ 1695611 h 2135310"/>
              <a:gd name="connsiteX2" fmla="*/ 1854262 w 2159717"/>
              <a:gd name="connsiteY2" fmla="*/ 1259107 h 2135310"/>
              <a:gd name="connsiteX3" fmla="*/ 2158482 w 2159717"/>
              <a:gd name="connsiteY3" fmla="*/ 308698 h 2135310"/>
              <a:gd name="connsiteX4" fmla="*/ 1743431 w 2159717"/>
              <a:gd name="connsiteY4" fmla="*/ 202384 h 2135310"/>
              <a:gd name="connsiteX5" fmla="*/ 1501537 w 2159717"/>
              <a:gd name="connsiteY5" fmla="*/ 12983 h 2135310"/>
              <a:gd name="connsiteX6" fmla="*/ 990646 w 2159717"/>
              <a:gd name="connsiteY6" fmla="*/ 599858 h 2135310"/>
              <a:gd name="connsiteX7" fmla="*/ 0 w 2159717"/>
              <a:gd name="connsiteY7" fmla="*/ 2116992 h 2135310"/>
              <a:gd name="connsiteX0" fmla="*/ 958200 w 2159717"/>
              <a:gd name="connsiteY0" fmla="*/ 2145167 h 2145167"/>
              <a:gd name="connsiteX1" fmla="*/ 1378950 w 2159717"/>
              <a:gd name="connsiteY1" fmla="*/ 1705468 h 2145167"/>
              <a:gd name="connsiteX2" fmla="*/ 1854262 w 2159717"/>
              <a:gd name="connsiteY2" fmla="*/ 1268964 h 2145167"/>
              <a:gd name="connsiteX3" fmla="*/ 2158482 w 2159717"/>
              <a:gd name="connsiteY3" fmla="*/ 318555 h 2145167"/>
              <a:gd name="connsiteX4" fmla="*/ 1743431 w 2159717"/>
              <a:gd name="connsiteY4" fmla="*/ 212241 h 2145167"/>
              <a:gd name="connsiteX5" fmla="*/ 1501537 w 2159717"/>
              <a:gd name="connsiteY5" fmla="*/ 22840 h 2145167"/>
              <a:gd name="connsiteX6" fmla="*/ 832630 w 2159717"/>
              <a:gd name="connsiteY6" fmla="*/ 790221 h 2145167"/>
              <a:gd name="connsiteX7" fmla="*/ 0 w 2159717"/>
              <a:gd name="connsiteY7" fmla="*/ 2126849 h 2145167"/>
              <a:gd name="connsiteX0" fmla="*/ 958200 w 2159717"/>
              <a:gd name="connsiteY0" fmla="*/ 2145167 h 2145167"/>
              <a:gd name="connsiteX1" fmla="*/ 1378950 w 2159717"/>
              <a:gd name="connsiteY1" fmla="*/ 1705468 h 2145167"/>
              <a:gd name="connsiteX2" fmla="*/ 1854262 w 2159717"/>
              <a:gd name="connsiteY2" fmla="*/ 1268964 h 2145167"/>
              <a:gd name="connsiteX3" fmla="*/ 2158482 w 2159717"/>
              <a:gd name="connsiteY3" fmla="*/ 318555 h 2145167"/>
              <a:gd name="connsiteX4" fmla="*/ 1743431 w 2159717"/>
              <a:gd name="connsiteY4" fmla="*/ 212241 h 2145167"/>
              <a:gd name="connsiteX5" fmla="*/ 1501537 w 2159717"/>
              <a:gd name="connsiteY5" fmla="*/ 22840 h 2145167"/>
              <a:gd name="connsiteX6" fmla="*/ 832630 w 2159717"/>
              <a:gd name="connsiteY6" fmla="*/ 790221 h 2145167"/>
              <a:gd name="connsiteX7" fmla="*/ 0 w 2159717"/>
              <a:gd name="connsiteY7" fmla="*/ 2126849 h 2145167"/>
              <a:gd name="connsiteX0" fmla="*/ 958200 w 2159717"/>
              <a:gd name="connsiteY0" fmla="*/ 2145167 h 2145167"/>
              <a:gd name="connsiteX1" fmla="*/ 1378950 w 2159717"/>
              <a:gd name="connsiteY1" fmla="*/ 1705468 h 2145167"/>
              <a:gd name="connsiteX2" fmla="*/ 1854262 w 2159717"/>
              <a:gd name="connsiteY2" fmla="*/ 1268964 h 2145167"/>
              <a:gd name="connsiteX3" fmla="*/ 2158482 w 2159717"/>
              <a:gd name="connsiteY3" fmla="*/ 318555 h 2145167"/>
              <a:gd name="connsiteX4" fmla="*/ 1743431 w 2159717"/>
              <a:gd name="connsiteY4" fmla="*/ 212241 h 2145167"/>
              <a:gd name="connsiteX5" fmla="*/ 1501537 w 2159717"/>
              <a:gd name="connsiteY5" fmla="*/ 22840 h 2145167"/>
              <a:gd name="connsiteX6" fmla="*/ 832630 w 2159717"/>
              <a:gd name="connsiteY6" fmla="*/ 790221 h 2145167"/>
              <a:gd name="connsiteX7" fmla="*/ 0 w 2159717"/>
              <a:gd name="connsiteY7" fmla="*/ 2126849 h 2145167"/>
              <a:gd name="connsiteX0" fmla="*/ 958200 w 2159161"/>
              <a:gd name="connsiteY0" fmla="*/ 2145167 h 2145167"/>
              <a:gd name="connsiteX1" fmla="*/ 1378950 w 2159161"/>
              <a:gd name="connsiteY1" fmla="*/ 1705468 h 2145167"/>
              <a:gd name="connsiteX2" fmla="*/ 1829041 w 2159161"/>
              <a:gd name="connsiteY2" fmla="*/ 1259652 h 2145167"/>
              <a:gd name="connsiteX3" fmla="*/ 2158482 w 2159161"/>
              <a:gd name="connsiteY3" fmla="*/ 318555 h 2145167"/>
              <a:gd name="connsiteX4" fmla="*/ 1743431 w 2159161"/>
              <a:gd name="connsiteY4" fmla="*/ 212241 h 2145167"/>
              <a:gd name="connsiteX5" fmla="*/ 1501537 w 2159161"/>
              <a:gd name="connsiteY5" fmla="*/ 22840 h 2145167"/>
              <a:gd name="connsiteX6" fmla="*/ 832630 w 2159161"/>
              <a:gd name="connsiteY6" fmla="*/ 790221 h 2145167"/>
              <a:gd name="connsiteX7" fmla="*/ 0 w 2159161"/>
              <a:gd name="connsiteY7" fmla="*/ 2126849 h 214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9161" h="2145167">
                <a:moveTo>
                  <a:pt x="958200" y="2145167"/>
                </a:moveTo>
                <a:cubicBezTo>
                  <a:pt x="1197916" y="1847816"/>
                  <a:pt x="1233810" y="1853054"/>
                  <a:pt x="1378950" y="1705468"/>
                </a:cubicBezTo>
                <a:cubicBezTo>
                  <a:pt x="1524090" y="1557882"/>
                  <a:pt x="1699119" y="1490804"/>
                  <a:pt x="1829041" y="1259652"/>
                </a:cubicBezTo>
                <a:cubicBezTo>
                  <a:pt x="1958963" y="1028500"/>
                  <a:pt x="2172750" y="493124"/>
                  <a:pt x="2158482" y="318555"/>
                </a:cubicBezTo>
                <a:cubicBezTo>
                  <a:pt x="2144214" y="143986"/>
                  <a:pt x="1852922" y="261527"/>
                  <a:pt x="1743431" y="212241"/>
                </a:cubicBezTo>
                <a:cubicBezTo>
                  <a:pt x="1633940" y="162955"/>
                  <a:pt x="1653337" y="-73490"/>
                  <a:pt x="1501537" y="22840"/>
                </a:cubicBezTo>
                <a:cubicBezTo>
                  <a:pt x="1349737" y="119170"/>
                  <a:pt x="1156956" y="297337"/>
                  <a:pt x="832630" y="790221"/>
                </a:cubicBezTo>
                <a:cubicBezTo>
                  <a:pt x="508304" y="1283105"/>
                  <a:pt x="270579" y="1630275"/>
                  <a:pt x="0" y="2126849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896736" y="1311374"/>
            <a:ext cx="6900170" cy="4211819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34589 w 1591721"/>
              <a:gd name="connsiteY0" fmla="*/ 369732 h 1716557"/>
              <a:gd name="connsiteX1" fmla="*/ 819729 w 1591721"/>
              <a:gd name="connsiteY1" fmla="*/ 72238 h 1716557"/>
              <a:gd name="connsiteX2" fmla="*/ 4338 w 1591721"/>
              <a:gd name="connsiteY2" fmla="*/ 1541618 h 1716557"/>
              <a:gd name="connsiteX3" fmla="*/ 1192796 w 1591721"/>
              <a:gd name="connsiteY3" fmla="*/ 1618916 h 1716557"/>
              <a:gd name="connsiteX4" fmla="*/ 1508178 w 1591721"/>
              <a:gd name="connsiteY4" fmla="*/ 907669 h 1716557"/>
              <a:gd name="connsiteX5" fmla="*/ 1534589 w 1591721"/>
              <a:gd name="connsiteY5" fmla="*/ 369732 h 1716557"/>
              <a:gd name="connsiteX0" fmla="*/ 1534589 w 2126659"/>
              <a:gd name="connsiteY0" fmla="*/ 367194 h 1679222"/>
              <a:gd name="connsiteX1" fmla="*/ 819729 w 2126659"/>
              <a:gd name="connsiteY1" fmla="*/ 69700 h 1679222"/>
              <a:gd name="connsiteX2" fmla="*/ 4338 w 2126659"/>
              <a:gd name="connsiteY2" fmla="*/ 1539080 h 1679222"/>
              <a:gd name="connsiteX3" fmla="*/ 1192796 w 2126659"/>
              <a:gd name="connsiteY3" fmla="*/ 1616378 h 1679222"/>
              <a:gd name="connsiteX4" fmla="*/ 2121478 w 2126659"/>
              <a:gd name="connsiteY4" fmla="*/ 1511199 h 1679222"/>
              <a:gd name="connsiteX5" fmla="*/ 1534589 w 2126659"/>
              <a:gd name="connsiteY5" fmla="*/ 367194 h 1679222"/>
              <a:gd name="connsiteX0" fmla="*/ 1511423 w 2126395"/>
              <a:gd name="connsiteY0" fmla="*/ 383979 h 1674515"/>
              <a:gd name="connsiteX1" fmla="*/ 819706 w 2126395"/>
              <a:gd name="connsiteY1" fmla="*/ 64993 h 1674515"/>
              <a:gd name="connsiteX2" fmla="*/ 4315 w 2126395"/>
              <a:gd name="connsiteY2" fmla="*/ 1534373 h 1674515"/>
              <a:gd name="connsiteX3" fmla="*/ 1192773 w 2126395"/>
              <a:gd name="connsiteY3" fmla="*/ 1611671 h 1674515"/>
              <a:gd name="connsiteX4" fmla="*/ 2121455 w 2126395"/>
              <a:gd name="connsiteY4" fmla="*/ 1506492 h 1674515"/>
              <a:gd name="connsiteX5" fmla="*/ 1511423 w 2126395"/>
              <a:gd name="connsiteY5" fmla="*/ 383979 h 1674515"/>
              <a:gd name="connsiteX0" fmla="*/ 1550035 w 2126850"/>
              <a:gd name="connsiteY0" fmla="*/ 461322 h 1657294"/>
              <a:gd name="connsiteX1" fmla="*/ 819746 w 2126850"/>
              <a:gd name="connsiteY1" fmla="*/ 47772 h 1657294"/>
              <a:gd name="connsiteX2" fmla="*/ 4355 w 2126850"/>
              <a:gd name="connsiteY2" fmla="*/ 1517152 h 1657294"/>
              <a:gd name="connsiteX3" fmla="*/ 1192813 w 2126850"/>
              <a:gd name="connsiteY3" fmla="*/ 1594450 h 1657294"/>
              <a:gd name="connsiteX4" fmla="*/ 2121495 w 2126850"/>
              <a:gd name="connsiteY4" fmla="*/ 1489271 h 1657294"/>
              <a:gd name="connsiteX5" fmla="*/ 1550035 w 2126850"/>
              <a:gd name="connsiteY5" fmla="*/ 461322 h 1657294"/>
              <a:gd name="connsiteX0" fmla="*/ 1550035 w 2125904"/>
              <a:gd name="connsiteY0" fmla="*/ 462466 h 1658438"/>
              <a:gd name="connsiteX1" fmla="*/ 819746 w 2125904"/>
              <a:gd name="connsiteY1" fmla="*/ 48916 h 1658438"/>
              <a:gd name="connsiteX2" fmla="*/ 4355 w 2125904"/>
              <a:gd name="connsiteY2" fmla="*/ 1518296 h 1658438"/>
              <a:gd name="connsiteX3" fmla="*/ 1192813 w 2125904"/>
              <a:gd name="connsiteY3" fmla="*/ 1595594 h 1658438"/>
              <a:gd name="connsiteX4" fmla="*/ 2121495 w 2125904"/>
              <a:gd name="connsiteY4" fmla="*/ 1490415 h 1658438"/>
              <a:gd name="connsiteX5" fmla="*/ 1550035 w 2125904"/>
              <a:gd name="connsiteY5" fmla="*/ 462466 h 1658438"/>
              <a:gd name="connsiteX0" fmla="*/ 1547589 w 2124199"/>
              <a:gd name="connsiteY0" fmla="*/ 501118 h 1700129"/>
              <a:gd name="connsiteX1" fmla="*/ 929160 w 2124199"/>
              <a:gd name="connsiteY1" fmla="*/ 44584 h 1700129"/>
              <a:gd name="connsiteX2" fmla="*/ 1909 w 2124199"/>
              <a:gd name="connsiteY2" fmla="*/ 1556948 h 1700129"/>
              <a:gd name="connsiteX3" fmla="*/ 1190367 w 2124199"/>
              <a:gd name="connsiteY3" fmla="*/ 1634246 h 1700129"/>
              <a:gd name="connsiteX4" fmla="*/ 2119049 w 2124199"/>
              <a:gd name="connsiteY4" fmla="*/ 1529067 h 1700129"/>
              <a:gd name="connsiteX5" fmla="*/ 1547589 w 2124199"/>
              <a:gd name="connsiteY5" fmla="*/ 501118 h 1700129"/>
              <a:gd name="connsiteX0" fmla="*/ 1674639 w 2251249"/>
              <a:gd name="connsiteY0" fmla="*/ 495584 h 1658384"/>
              <a:gd name="connsiteX1" fmla="*/ 1056210 w 2251249"/>
              <a:gd name="connsiteY1" fmla="*/ 39050 h 1658384"/>
              <a:gd name="connsiteX2" fmla="*/ 1670 w 2251249"/>
              <a:gd name="connsiteY2" fmla="*/ 1457718 h 1658384"/>
              <a:gd name="connsiteX3" fmla="*/ 1317417 w 2251249"/>
              <a:gd name="connsiteY3" fmla="*/ 1628712 h 1658384"/>
              <a:gd name="connsiteX4" fmla="*/ 2246099 w 2251249"/>
              <a:gd name="connsiteY4" fmla="*/ 1523533 h 1658384"/>
              <a:gd name="connsiteX5" fmla="*/ 1674639 w 2251249"/>
              <a:gd name="connsiteY5" fmla="*/ 495584 h 1658384"/>
              <a:gd name="connsiteX0" fmla="*/ 1699391 w 2339160"/>
              <a:gd name="connsiteY0" fmla="*/ 495584 h 1643998"/>
              <a:gd name="connsiteX1" fmla="*/ 1080962 w 2339160"/>
              <a:gd name="connsiteY1" fmla="*/ 39050 h 1643998"/>
              <a:gd name="connsiteX2" fmla="*/ 26422 w 2339160"/>
              <a:gd name="connsiteY2" fmla="*/ 1457718 h 1643998"/>
              <a:gd name="connsiteX3" fmla="*/ 2270851 w 2339160"/>
              <a:gd name="connsiteY3" fmla="*/ 1523533 h 1643998"/>
              <a:gd name="connsiteX4" fmla="*/ 1699391 w 2339160"/>
              <a:gd name="connsiteY4" fmla="*/ 495584 h 1643998"/>
              <a:gd name="connsiteX0" fmla="*/ 2250115 w 2318424"/>
              <a:gd name="connsiteY0" fmla="*/ 1523533 h 1523533"/>
              <a:gd name="connsiteX1" fmla="*/ 1678655 w 2318424"/>
              <a:gd name="connsiteY1" fmla="*/ 495584 h 1523533"/>
              <a:gd name="connsiteX2" fmla="*/ 1060226 w 2318424"/>
              <a:gd name="connsiteY2" fmla="*/ 39050 h 1523533"/>
              <a:gd name="connsiteX3" fmla="*/ 33844 w 2318424"/>
              <a:gd name="connsiteY3" fmla="*/ 1486217 h 1523533"/>
              <a:gd name="connsiteX0" fmla="*/ 2216271 w 2284580"/>
              <a:gd name="connsiteY0" fmla="*/ 1523533 h 1523533"/>
              <a:gd name="connsiteX1" fmla="*/ 1644811 w 2284580"/>
              <a:gd name="connsiteY1" fmla="*/ 495584 h 1523533"/>
              <a:gd name="connsiteX2" fmla="*/ 1026382 w 2284580"/>
              <a:gd name="connsiteY2" fmla="*/ 39050 h 1523533"/>
              <a:gd name="connsiteX3" fmla="*/ 0 w 2284580"/>
              <a:gd name="connsiteY3" fmla="*/ 1486217 h 1523533"/>
              <a:gd name="connsiteX0" fmla="*/ 2100554 w 2168863"/>
              <a:gd name="connsiteY0" fmla="*/ 1503212 h 1503212"/>
              <a:gd name="connsiteX1" fmla="*/ 1529094 w 2168863"/>
              <a:gd name="connsiteY1" fmla="*/ 475263 h 1503212"/>
              <a:gd name="connsiteX2" fmla="*/ 910665 w 2168863"/>
              <a:gd name="connsiteY2" fmla="*/ 18729 h 1503212"/>
              <a:gd name="connsiteX3" fmla="*/ 0 w 2168863"/>
              <a:gd name="connsiteY3" fmla="*/ 1063783 h 1503212"/>
              <a:gd name="connsiteX0" fmla="*/ 2100554 w 2100554"/>
              <a:gd name="connsiteY0" fmla="*/ 1503212 h 1503212"/>
              <a:gd name="connsiteX1" fmla="*/ 1529094 w 2100554"/>
              <a:gd name="connsiteY1" fmla="*/ 475263 h 1503212"/>
              <a:gd name="connsiteX2" fmla="*/ 910665 w 2100554"/>
              <a:gd name="connsiteY2" fmla="*/ 18729 h 1503212"/>
              <a:gd name="connsiteX3" fmla="*/ 0 w 2100554"/>
              <a:gd name="connsiteY3" fmla="*/ 1063783 h 150321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8259 h 1108259"/>
              <a:gd name="connsiteX1" fmla="*/ 1529094 w 2112126"/>
              <a:gd name="connsiteY1" fmla="*/ 474615 h 1108259"/>
              <a:gd name="connsiteX2" fmla="*/ 910665 w 2112126"/>
              <a:gd name="connsiteY2" fmla="*/ 18081 h 1108259"/>
              <a:gd name="connsiteX3" fmla="*/ 0 w 2112126"/>
              <a:gd name="connsiteY3" fmla="*/ 1063135 h 1108259"/>
              <a:gd name="connsiteX0" fmla="*/ 2108269 w 2108269"/>
              <a:gd name="connsiteY0" fmla="*/ 1116582 h 1235426"/>
              <a:gd name="connsiteX1" fmla="*/ 1525237 w 2108269"/>
              <a:gd name="connsiteY1" fmla="*/ 482938 h 1235426"/>
              <a:gd name="connsiteX2" fmla="*/ 906808 w 2108269"/>
              <a:gd name="connsiteY2" fmla="*/ 26404 h 1235426"/>
              <a:gd name="connsiteX3" fmla="*/ 0 w 2108269"/>
              <a:gd name="connsiteY3" fmla="*/ 1235426 h 1235426"/>
              <a:gd name="connsiteX0" fmla="*/ 2108269 w 2108269"/>
              <a:gd name="connsiteY0" fmla="*/ 1102841 h 1221685"/>
              <a:gd name="connsiteX1" fmla="*/ 1525237 w 2108269"/>
              <a:gd name="connsiteY1" fmla="*/ 469197 h 1221685"/>
              <a:gd name="connsiteX2" fmla="*/ 999382 w 2108269"/>
              <a:gd name="connsiteY2" fmla="*/ 24375 h 1221685"/>
              <a:gd name="connsiteX3" fmla="*/ 0 w 2108269"/>
              <a:gd name="connsiteY3" fmla="*/ 1221685 h 1221685"/>
              <a:gd name="connsiteX0" fmla="*/ 2139127 w 2139127"/>
              <a:gd name="connsiteY0" fmla="*/ 1105024 h 1266812"/>
              <a:gd name="connsiteX1" fmla="*/ 1556095 w 2139127"/>
              <a:gd name="connsiteY1" fmla="*/ 471380 h 1266812"/>
              <a:gd name="connsiteX2" fmla="*/ 1030240 w 2139127"/>
              <a:gd name="connsiteY2" fmla="*/ 26558 h 1266812"/>
              <a:gd name="connsiteX3" fmla="*/ 0 w 2139127"/>
              <a:gd name="connsiteY3" fmla="*/ 1266812 h 1266812"/>
              <a:gd name="connsiteX0" fmla="*/ 2139127 w 2139127"/>
              <a:gd name="connsiteY0" fmla="*/ 1301329 h 1463117"/>
              <a:gd name="connsiteX1" fmla="*/ 1556095 w 2139127"/>
              <a:gd name="connsiteY1" fmla="*/ 667685 h 1463117"/>
              <a:gd name="connsiteX2" fmla="*/ 999382 w 2139127"/>
              <a:gd name="connsiteY2" fmla="*/ 19855 h 1463117"/>
              <a:gd name="connsiteX3" fmla="*/ 0 w 2139127"/>
              <a:gd name="connsiteY3" fmla="*/ 1463117 h 1463117"/>
              <a:gd name="connsiteX0" fmla="*/ 2139127 w 2139127"/>
              <a:gd name="connsiteY0" fmla="*/ 1323187 h 1484975"/>
              <a:gd name="connsiteX1" fmla="*/ 1556095 w 2139127"/>
              <a:gd name="connsiteY1" fmla="*/ 689543 h 1484975"/>
              <a:gd name="connsiteX2" fmla="*/ 999382 w 2139127"/>
              <a:gd name="connsiteY2" fmla="*/ 41713 h 1484975"/>
              <a:gd name="connsiteX3" fmla="*/ 0 w 2139127"/>
              <a:gd name="connsiteY3" fmla="*/ 1484975 h 1484975"/>
              <a:gd name="connsiteX0" fmla="*/ 2139127 w 2139127"/>
              <a:gd name="connsiteY0" fmla="*/ 1297076 h 1458864"/>
              <a:gd name="connsiteX1" fmla="*/ 1556095 w 2139127"/>
              <a:gd name="connsiteY1" fmla="*/ 663432 h 1458864"/>
              <a:gd name="connsiteX2" fmla="*/ 960810 w 2139127"/>
              <a:gd name="connsiteY2" fmla="*/ 42930 h 1458864"/>
              <a:gd name="connsiteX3" fmla="*/ 0 w 2139127"/>
              <a:gd name="connsiteY3" fmla="*/ 1458864 h 1458864"/>
              <a:gd name="connsiteX0" fmla="*/ 2139127 w 2139127"/>
              <a:gd name="connsiteY0" fmla="*/ 1256059 h 1417847"/>
              <a:gd name="connsiteX1" fmla="*/ 1556095 w 2139127"/>
              <a:gd name="connsiteY1" fmla="*/ 622415 h 1417847"/>
              <a:gd name="connsiteX2" fmla="*/ 960810 w 2139127"/>
              <a:gd name="connsiteY2" fmla="*/ 1913 h 1417847"/>
              <a:gd name="connsiteX3" fmla="*/ 634805 w 2139127"/>
              <a:gd name="connsiteY3" fmla="*/ 463808 h 1417847"/>
              <a:gd name="connsiteX4" fmla="*/ 0 w 2139127"/>
              <a:gd name="connsiteY4" fmla="*/ 1417847 h 1417847"/>
              <a:gd name="connsiteX0" fmla="*/ 2139127 w 2139127"/>
              <a:gd name="connsiteY0" fmla="*/ 1255290 h 1417078"/>
              <a:gd name="connsiteX1" fmla="*/ 1556095 w 2139127"/>
              <a:gd name="connsiteY1" fmla="*/ 621646 h 1417078"/>
              <a:gd name="connsiteX2" fmla="*/ 960810 w 2139127"/>
              <a:gd name="connsiteY2" fmla="*/ 1144 h 1417078"/>
              <a:gd name="connsiteX3" fmla="*/ 777523 w 2139127"/>
              <a:gd name="connsiteY3" fmla="*/ 494271 h 1417078"/>
              <a:gd name="connsiteX4" fmla="*/ 0 w 2139127"/>
              <a:gd name="connsiteY4" fmla="*/ 1417078 h 1417078"/>
              <a:gd name="connsiteX0" fmla="*/ 2127555 w 2127555"/>
              <a:gd name="connsiteY0" fmla="*/ 1255290 h 1471734"/>
              <a:gd name="connsiteX1" fmla="*/ 1544523 w 2127555"/>
              <a:gd name="connsiteY1" fmla="*/ 621646 h 1471734"/>
              <a:gd name="connsiteX2" fmla="*/ 949238 w 2127555"/>
              <a:gd name="connsiteY2" fmla="*/ 1144 h 1471734"/>
              <a:gd name="connsiteX3" fmla="*/ 765951 w 2127555"/>
              <a:gd name="connsiteY3" fmla="*/ 494271 h 1471734"/>
              <a:gd name="connsiteX4" fmla="*/ 0 w 2127555"/>
              <a:gd name="connsiteY4" fmla="*/ 1471734 h 1471734"/>
              <a:gd name="connsiteX0" fmla="*/ 2127555 w 2127555"/>
              <a:gd name="connsiteY0" fmla="*/ 1254477 h 1470921"/>
              <a:gd name="connsiteX1" fmla="*/ 1544523 w 2127555"/>
              <a:gd name="connsiteY1" fmla="*/ 620833 h 1470921"/>
              <a:gd name="connsiteX2" fmla="*/ 949238 w 2127555"/>
              <a:gd name="connsiteY2" fmla="*/ 331 h 1470921"/>
              <a:gd name="connsiteX3" fmla="*/ 708093 w 2127555"/>
              <a:gd name="connsiteY3" fmla="*/ 548114 h 1470921"/>
              <a:gd name="connsiteX4" fmla="*/ 0 w 2127555"/>
              <a:gd name="connsiteY4" fmla="*/ 1470921 h 1470921"/>
              <a:gd name="connsiteX0" fmla="*/ 2127555 w 2127555"/>
              <a:gd name="connsiteY0" fmla="*/ 1281779 h 1498223"/>
              <a:gd name="connsiteX1" fmla="*/ 1544523 w 2127555"/>
              <a:gd name="connsiteY1" fmla="*/ 648135 h 1498223"/>
              <a:gd name="connsiteX2" fmla="*/ 987810 w 2127555"/>
              <a:gd name="connsiteY2" fmla="*/ 305 h 1498223"/>
              <a:gd name="connsiteX3" fmla="*/ 708093 w 2127555"/>
              <a:gd name="connsiteY3" fmla="*/ 575416 h 1498223"/>
              <a:gd name="connsiteX4" fmla="*/ 0 w 2127555"/>
              <a:gd name="connsiteY4" fmla="*/ 1498223 h 1498223"/>
              <a:gd name="connsiteX0" fmla="*/ 2127555 w 2127555"/>
              <a:gd name="connsiteY0" fmla="*/ 1302244 h 1518688"/>
              <a:gd name="connsiteX1" fmla="*/ 1544523 w 2127555"/>
              <a:gd name="connsiteY1" fmla="*/ 668600 h 1518688"/>
              <a:gd name="connsiteX2" fmla="*/ 987810 w 2127555"/>
              <a:gd name="connsiteY2" fmla="*/ 20770 h 1518688"/>
              <a:gd name="connsiteX3" fmla="*/ 708093 w 2127555"/>
              <a:gd name="connsiteY3" fmla="*/ 595881 h 1518688"/>
              <a:gd name="connsiteX4" fmla="*/ 0 w 2127555"/>
              <a:gd name="connsiteY4" fmla="*/ 1518688 h 1518688"/>
              <a:gd name="connsiteX0" fmla="*/ 2127555 w 2127555"/>
              <a:gd name="connsiteY0" fmla="*/ 1279439 h 1495883"/>
              <a:gd name="connsiteX1" fmla="*/ 1544523 w 2127555"/>
              <a:gd name="connsiteY1" fmla="*/ 645795 h 1495883"/>
              <a:gd name="connsiteX2" fmla="*/ 968524 w 2127555"/>
              <a:gd name="connsiteY2" fmla="*/ 21389 h 1495883"/>
              <a:gd name="connsiteX3" fmla="*/ 708093 w 2127555"/>
              <a:gd name="connsiteY3" fmla="*/ 573076 h 1495883"/>
              <a:gd name="connsiteX4" fmla="*/ 0 w 2127555"/>
              <a:gd name="connsiteY4" fmla="*/ 1495883 h 1495883"/>
              <a:gd name="connsiteX0" fmla="*/ 2127555 w 2127555"/>
              <a:gd name="connsiteY0" fmla="*/ 1297113 h 1513557"/>
              <a:gd name="connsiteX1" fmla="*/ 1544523 w 2127555"/>
              <a:gd name="connsiteY1" fmla="*/ 663469 h 1513557"/>
              <a:gd name="connsiteX2" fmla="*/ 968524 w 2127555"/>
              <a:gd name="connsiteY2" fmla="*/ 39063 h 1513557"/>
              <a:gd name="connsiteX3" fmla="*/ 708093 w 2127555"/>
              <a:gd name="connsiteY3" fmla="*/ 590750 h 1513557"/>
              <a:gd name="connsiteX4" fmla="*/ 0 w 2127555"/>
              <a:gd name="connsiteY4" fmla="*/ 1513557 h 1513557"/>
              <a:gd name="connsiteX0" fmla="*/ 2127555 w 2127555"/>
              <a:gd name="connsiteY0" fmla="*/ 1267259 h 1483703"/>
              <a:gd name="connsiteX1" fmla="*/ 1544523 w 2127555"/>
              <a:gd name="connsiteY1" fmla="*/ 633615 h 1483703"/>
              <a:gd name="connsiteX2" fmla="*/ 926095 w 2127555"/>
              <a:gd name="connsiteY2" fmla="*/ 40441 h 1483703"/>
              <a:gd name="connsiteX3" fmla="*/ 708093 w 2127555"/>
              <a:gd name="connsiteY3" fmla="*/ 560896 h 1483703"/>
              <a:gd name="connsiteX4" fmla="*/ 0 w 2127555"/>
              <a:gd name="connsiteY4" fmla="*/ 1483703 h 1483703"/>
              <a:gd name="connsiteX0" fmla="*/ 2127555 w 2127555"/>
              <a:gd name="connsiteY0" fmla="*/ 1232369 h 1448813"/>
              <a:gd name="connsiteX1" fmla="*/ 1544523 w 2127555"/>
              <a:gd name="connsiteY1" fmla="*/ 598725 h 1448813"/>
              <a:gd name="connsiteX2" fmla="*/ 1290535 w 2127555"/>
              <a:gd name="connsiteY2" fmla="*/ 272246 h 1448813"/>
              <a:gd name="connsiteX3" fmla="*/ 926095 w 2127555"/>
              <a:gd name="connsiteY3" fmla="*/ 5551 h 1448813"/>
              <a:gd name="connsiteX4" fmla="*/ 708093 w 2127555"/>
              <a:gd name="connsiteY4" fmla="*/ 526006 h 1448813"/>
              <a:gd name="connsiteX5" fmla="*/ 0 w 2127555"/>
              <a:gd name="connsiteY5" fmla="*/ 1448813 h 1448813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410109 w 2127555"/>
              <a:gd name="connsiteY2" fmla="*/ 42784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394680 w 2127555"/>
              <a:gd name="connsiteY2" fmla="*/ 46688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94680 w 2127555"/>
              <a:gd name="connsiteY2" fmla="*/ 47382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59965 w 2127555"/>
              <a:gd name="connsiteY2" fmla="*/ 360608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59965 w 2127555"/>
              <a:gd name="connsiteY2" fmla="*/ 359007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75394 w 2127555"/>
              <a:gd name="connsiteY2" fmla="*/ 401951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3786 h 1450230"/>
              <a:gd name="connsiteX1" fmla="*/ 1556095 w 2127555"/>
              <a:gd name="connsiteY1" fmla="*/ 604046 h 1450230"/>
              <a:gd name="connsiteX2" fmla="*/ 1375394 w 2127555"/>
              <a:gd name="connsiteY2" fmla="*/ 398591 h 1450230"/>
              <a:gd name="connsiteX3" fmla="*/ 1321393 w 2127555"/>
              <a:gd name="connsiteY3" fmla="*/ 199487 h 1450230"/>
              <a:gd name="connsiteX4" fmla="*/ 926095 w 2127555"/>
              <a:gd name="connsiteY4" fmla="*/ 6968 h 1450230"/>
              <a:gd name="connsiteX5" fmla="*/ 708093 w 2127555"/>
              <a:gd name="connsiteY5" fmla="*/ 527423 h 1450230"/>
              <a:gd name="connsiteX6" fmla="*/ 0 w 2127555"/>
              <a:gd name="connsiteY6" fmla="*/ 1450230 h 1450230"/>
              <a:gd name="connsiteX0" fmla="*/ 2127555 w 2127555"/>
              <a:gd name="connsiteY0" fmla="*/ 1234745 h 1451189"/>
              <a:gd name="connsiteX1" fmla="*/ 1556095 w 2127555"/>
              <a:gd name="connsiteY1" fmla="*/ 605005 h 1451189"/>
              <a:gd name="connsiteX2" fmla="*/ 1375394 w 2127555"/>
              <a:gd name="connsiteY2" fmla="*/ 399550 h 1451189"/>
              <a:gd name="connsiteX3" fmla="*/ 1209534 w 2127555"/>
              <a:gd name="connsiteY3" fmla="*/ 184830 h 1451189"/>
              <a:gd name="connsiteX4" fmla="*/ 926095 w 2127555"/>
              <a:gd name="connsiteY4" fmla="*/ 7927 h 1451189"/>
              <a:gd name="connsiteX5" fmla="*/ 708093 w 2127555"/>
              <a:gd name="connsiteY5" fmla="*/ 528382 h 1451189"/>
              <a:gd name="connsiteX6" fmla="*/ 0 w 2127555"/>
              <a:gd name="connsiteY6" fmla="*/ 1451189 h 1451189"/>
              <a:gd name="connsiteX0" fmla="*/ 2127555 w 2127555"/>
              <a:gd name="connsiteY0" fmla="*/ 1232475 h 1448919"/>
              <a:gd name="connsiteX1" fmla="*/ 1556095 w 2127555"/>
              <a:gd name="connsiteY1" fmla="*/ 602735 h 1448919"/>
              <a:gd name="connsiteX2" fmla="*/ 1375394 w 2127555"/>
              <a:gd name="connsiteY2" fmla="*/ 397280 h 1448919"/>
              <a:gd name="connsiteX3" fmla="*/ 1225824 w 2127555"/>
              <a:gd name="connsiteY3" fmla="*/ 222601 h 1448919"/>
              <a:gd name="connsiteX4" fmla="*/ 926095 w 2127555"/>
              <a:gd name="connsiteY4" fmla="*/ 5657 h 1448919"/>
              <a:gd name="connsiteX5" fmla="*/ 708093 w 2127555"/>
              <a:gd name="connsiteY5" fmla="*/ 526112 h 1448919"/>
              <a:gd name="connsiteX6" fmla="*/ 0 w 2127555"/>
              <a:gd name="connsiteY6" fmla="*/ 1448919 h 1448919"/>
              <a:gd name="connsiteX0" fmla="*/ 2127555 w 2127555"/>
              <a:gd name="connsiteY0" fmla="*/ 1234814 h 1451258"/>
              <a:gd name="connsiteX1" fmla="*/ 1556095 w 2127555"/>
              <a:gd name="connsiteY1" fmla="*/ 605074 h 1451258"/>
              <a:gd name="connsiteX2" fmla="*/ 1410300 w 2127555"/>
              <a:gd name="connsiteY2" fmla="*/ 392553 h 1451258"/>
              <a:gd name="connsiteX3" fmla="*/ 1225824 w 2127555"/>
              <a:gd name="connsiteY3" fmla="*/ 224940 h 1451258"/>
              <a:gd name="connsiteX4" fmla="*/ 926095 w 2127555"/>
              <a:gd name="connsiteY4" fmla="*/ 7996 h 1451258"/>
              <a:gd name="connsiteX5" fmla="*/ 708093 w 2127555"/>
              <a:gd name="connsiteY5" fmla="*/ 528451 h 1451258"/>
              <a:gd name="connsiteX6" fmla="*/ 0 w 2127555"/>
              <a:gd name="connsiteY6" fmla="*/ 1451258 h 1451258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23516 w 2127555"/>
              <a:gd name="connsiteY1" fmla="*/ 680991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4740 h 1451184"/>
              <a:gd name="connsiteX1" fmla="*/ 1523516 w 2127555"/>
              <a:gd name="connsiteY1" fmla="*/ 682725 h 1451184"/>
              <a:gd name="connsiteX2" fmla="*/ 1435898 w 2127555"/>
              <a:gd name="connsiteY2" fmla="*/ 378347 h 1451184"/>
              <a:gd name="connsiteX3" fmla="*/ 1225824 w 2127555"/>
              <a:gd name="connsiteY3" fmla="*/ 224866 h 1451184"/>
              <a:gd name="connsiteX4" fmla="*/ 926095 w 2127555"/>
              <a:gd name="connsiteY4" fmla="*/ 7922 h 1451184"/>
              <a:gd name="connsiteX5" fmla="*/ 708093 w 2127555"/>
              <a:gd name="connsiteY5" fmla="*/ 528377 h 1451184"/>
              <a:gd name="connsiteX6" fmla="*/ 0 w 2127555"/>
              <a:gd name="connsiteY6" fmla="*/ 1451184 h 1451184"/>
              <a:gd name="connsiteX0" fmla="*/ 2127555 w 2127555"/>
              <a:gd name="connsiteY0" fmla="*/ 1233342 h 1449786"/>
              <a:gd name="connsiteX1" fmla="*/ 1523516 w 2127555"/>
              <a:gd name="connsiteY1" fmla="*/ 681327 h 1449786"/>
              <a:gd name="connsiteX2" fmla="*/ 1435898 w 2127555"/>
              <a:gd name="connsiteY2" fmla="*/ 376949 h 1449786"/>
              <a:gd name="connsiteX3" fmla="*/ 1225824 w 2127555"/>
              <a:gd name="connsiteY3" fmla="*/ 223468 h 1449786"/>
              <a:gd name="connsiteX4" fmla="*/ 926095 w 2127555"/>
              <a:gd name="connsiteY4" fmla="*/ 6524 h 1449786"/>
              <a:gd name="connsiteX5" fmla="*/ 708093 w 2127555"/>
              <a:gd name="connsiteY5" fmla="*/ 526979 h 1449786"/>
              <a:gd name="connsiteX6" fmla="*/ 0 w 2127555"/>
              <a:gd name="connsiteY6" fmla="*/ 1449786 h 1449786"/>
              <a:gd name="connsiteX0" fmla="*/ 2127555 w 2127555"/>
              <a:gd name="connsiteY0" fmla="*/ 1234379 h 1450823"/>
              <a:gd name="connsiteX1" fmla="*/ 1523516 w 2127555"/>
              <a:gd name="connsiteY1" fmla="*/ 682364 h 1450823"/>
              <a:gd name="connsiteX2" fmla="*/ 1405646 w 2127555"/>
              <a:gd name="connsiteY2" fmla="*/ 304971 h 1450823"/>
              <a:gd name="connsiteX3" fmla="*/ 1225824 w 2127555"/>
              <a:gd name="connsiteY3" fmla="*/ 224505 h 1450823"/>
              <a:gd name="connsiteX4" fmla="*/ 926095 w 2127555"/>
              <a:gd name="connsiteY4" fmla="*/ 7561 h 1450823"/>
              <a:gd name="connsiteX5" fmla="*/ 708093 w 2127555"/>
              <a:gd name="connsiteY5" fmla="*/ 528016 h 1450823"/>
              <a:gd name="connsiteX6" fmla="*/ 0 w 2127555"/>
              <a:gd name="connsiteY6" fmla="*/ 1450823 h 1450823"/>
              <a:gd name="connsiteX0" fmla="*/ 2127555 w 2127555"/>
              <a:gd name="connsiteY0" fmla="*/ 1233892 h 1450336"/>
              <a:gd name="connsiteX1" fmla="*/ 1523516 w 2127555"/>
              <a:gd name="connsiteY1" fmla="*/ 681877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00245 w 2127555"/>
              <a:gd name="connsiteY1" fmla="*/ 688943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18862 w 2127555"/>
              <a:gd name="connsiteY1" fmla="*/ 686588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672 h 1450116"/>
              <a:gd name="connsiteX1" fmla="*/ 1518862 w 2127555"/>
              <a:gd name="connsiteY1" fmla="*/ 686368 h 1450116"/>
              <a:gd name="connsiteX2" fmla="*/ 1405646 w 2127555"/>
              <a:gd name="connsiteY2" fmla="*/ 304264 h 1450116"/>
              <a:gd name="connsiteX3" fmla="*/ 1211862 w 2127555"/>
              <a:gd name="connsiteY3" fmla="*/ 230864 h 1450116"/>
              <a:gd name="connsiteX4" fmla="*/ 926095 w 2127555"/>
              <a:gd name="connsiteY4" fmla="*/ 6854 h 1450116"/>
              <a:gd name="connsiteX5" fmla="*/ 593274 w 2127555"/>
              <a:gd name="connsiteY5" fmla="*/ 521775 h 1450116"/>
              <a:gd name="connsiteX6" fmla="*/ 0 w 2127555"/>
              <a:gd name="connsiteY6" fmla="*/ 1450116 h 1450116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27555 w 2163746"/>
              <a:gd name="connsiteY0" fmla="*/ 1229816 h 1446260"/>
              <a:gd name="connsiteX1" fmla="*/ 2115908 w 2163746"/>
              <a:gd name="connsiteY1" fmla="*/ 1188537 h 1446260"/>
              <a:gd name="connsiteX2" fmla="*/ 1518862 w 2163746"/>
              <a:gd name="connsiteY2" fmla="*/ 682512 h 1446260"/>
              <a:gd name="connsiteX3" fmla="*/ 1405646 w 2163746"/>
              <a:gd name="connsiteY3" fmla="*/ 300408 h 1446260"/>
              <a:gd name="connsiteX4" fmla="*/ 1211862 w 2163746"/>
              <a:gd name="connsiteY4" fmla="*/ 227008 h 1446260"/>
              <a:gd name="connsiteX5" fmla="*/ 926095 w 2163746"/>
              <a:gd name="connsiteY5" fmla="*/ 2998 h 1446260"/>
              <a:gd name="connsiteX6" fmla="*/ 606943 w 2163746"/>
              <a:gd name="connsiteY6" fmla="*/ 407242 h 1446260"/>
              <a:gd name="connsiteX7" fmla="*/ 0 w 2163746"/>
              <a:gd name="connsiteY7" fmla="*/ 1446260 h 1446260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13886 w 2113886"/>
              <a:gd name="connsiteY0" fmla="*/ 1163410 h 1446260"/>
              <a:gd name="connsiteX1" fmla="*/ 1518862 w 2113886"/>
              <a:gd name="connsiteY1" fmla="*/ 682512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13886 w 2113886"/>
              <a:gd name="connsiteY0" fmla="*/ 1163410 h 1446260"/>
              <a:gd name="connsiteX1" fmla="*/ 1548934 w 2113886"/>
              <a:gd name="connsiteY1" fmla="*/ 660377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22087 w 2122087"/>
              <a:gd name="connsiteY0" fmla="*/ 1163410 h 1349418"/>
              <a:gd name="connsiteX1" fmla="*/ 1557135 w 2122087"/>
              <a:gd name="connsiteY1" fmla="*/ 660377 h 1349418"/>
              <a:gd name="connsiteX2" fmla="*/ 1413847 w 2122087"/>
              <a:gd name="connsiteY2" fmla="*/ 300408 h 1349418"/>
              <a:gd name="connsiteX3" fmla="*/ 1220063 w 2122087"/>
              <a:gd name="connsiteY3" fmla="*/ 227008 h 1349418"/>
              <a:gd name="connsiteX4" fmla="*/ 934296 w 2122087"/>
              <a:gd name="connsiteY4" fmla="*/ 2998 h 1349418"/>
              <a:gd name="connsiteX5" fmla="*/ 615144 w 2122087"/>
              <a:gd name="connsiteY5" fmla="*/ 407242 h 1349418"/>
              <a:gd name="connsiteX6" fmla="*/ 0 w 2122087"/>
              <a:gd name="connsiteY6" fmla="*/ 1349418 h 1349418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511186 w 2124821"/>
              <a:gd name="connsiteY6" fmla="*/ 541078 h 1307914"/>
              <a:gd name="connsiteX7" fmla="*/ 0 w 2124821"/>
              <a:gd name="connsiteY7" fmla="*/ 1307914 h 1307914"/>
              <a:gd name="connsiteX0" fmla="*/ 2124821 w 2124821"/>
              <a:gd name="connsiteY0" fmla="*/ 1168201 h 1312705"/>
              <a:gd name="connsiteX1" fmla="*/ 1559869 w 2124821"/>
              <a:gd name="connsiteY1" fmla="*/ 665168 h 1312705"/>
              <a:gd name="connsiteX2" fmla="*/ 1416581 w 2124821"/>
              <a:gd name="connsiteY2" fmla="*/ 305199 h 1312705"/>
              <a:gd name="connsiteX3" fmla="*/ 1222797 w 2124821"/>
              <a:gd name="connsiteY3" fmla="*/ 231799 h 1312705"/>
              <a:gd name="connsiteX4" fmla="*/ 937030 w 2124821"/>
              <a:gd name="connsiteY4" fmla="*/ 7789 h 1312705"/>
              <a:gd name="connsiteX5" fmla="*/ 511186 w 2124821"/>
              <a:gd name="connsiteY5" fmla="*/ 545869 h 1312705"/>
              <a:gd name="connsiteX6" fmla="*/ 0 w 2124821"/>
              <a:gd name="connsiteY6" fmla="*/ 1312705 h 1312705"/>
              <a:gd name="connsiteX0" fmla="*/ 2124821 w 2124821"/>
              <a:gd name="connsiteY0" fmla="*/ 1168201 h 1312705"/>
              <a:gd name="connsiteX1" fmla="*/ 1559869 w 2124821"/>
              <a:gd name="connsiteY1" fmla="*/ 665168 h 1312705"/>
              <a:gd name="connsiteX2" fmla="*/ 1416581 w 2124821"/>
              <a:gd name="connsiteY2" fmla="*/ 305199 h 1312705"/>
              <a:gd name="connsiteX3" fmla="*/ 1222797 w 2124821"/>
              <a:gd name="connsiteY3" fmla="*/ 231799 h 1312705"/>
              <a:gd name="connsiteX4" fmla="*/ 937030 w 2124821"/>
              <a:gd name="connsiteY4" fmla="*/ 7789 h 1312705"/>
              <a:gd name="connsiteX5" fmla="*/ 511186 w 2124821"/>
              <a:gd name="connsiteY5" fmla="*/ 545869 h 1312705"/>
              <a:gd name="connsiteX6" fmla="*/ 0 w 2124821"/>
              <a:gd name="connsiteY6" fmla="*/ 1312705 h 1312705"/>
              <a:gd name="connsiteX0" fmla="*/ 2124821 w 2124821"/>
              <a:gd name="connsiteY0" fmla="*/ 1168201 h 1312705"/>
              <a:gd name="connsiteX1" fmla="*/ 1559869 w 2124821"/>
              <a:gd name="connsiteY1" fmla="*/ 665168 h 1312705"/>
              <a:gd name="connsiteX2" fmla="*/ 1416581 w 2124821"/>
              <a:gd name="connsiteY2" fmla="*/ 305199 h 1312705"/>
              <a:gd name="connsiteX3" fmla="*/ 1222797 w 2124821"/>
              <a:gd name="connsiteY3" fmla="*/ 231799 h 1312705"/>
              <a:gd name="connsiteX4" fmla="*/ 937030 w 2124821"/>
              <a:gd name="connsiteY4" fmla="*/ 7789 h 1312705"/>
              <a:gd name="connsiteX5" fmla="*/ 511186 w 2124821"/>
              <a:gd name="connsiteY5" fmla="*/ 545869 h 1312705"/>
              <a:gd name="connsiteX6" fmla="*/ 0 w 2124821"/>
              <a:gd name="connsiteY6" fmla="*/ 1312705 h 131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4821" h="1312705">
                <a:moveTo>
                  <a:pt x="2124821" y="1168201"/>
                </a:moveTo>
                <a:cubicBezTo>
                  <a:pt x="1998010" y="1054179"/>
                  <a:pt x="1677909" y="809002"/>
                  <a:pt x="1559869" y="665168"/>
                </a:cubicBezTo>
                <a:cubicBezTo>
                  <a:pt x="1441829" y="521334"/>
                  <a:pt x="1472760" y="377427"/>
                  <a:pt x="1416581" y="305199"/>
                </a:cubicBezTo>
                <a:cubicBezTo>
                  <a:pt x="1360402" y="232971"/>
                  <a:pt x="1302722" y="281367"/>
                  <a:pt x="1222797" y="231799"/>
                </a:cubicBezTo>
                <a:cubicBezTo>
                  <a:pt x="1142872" y="182231"/>
                  <a:pt x="1055632" y="-44556"/>
                  <a:pt x="937030" y="7789"/>
                </a:cubicBezTo>
                <a:cubicBezTo>
                  <a:pt x="818428" y="60134"/>
                  <a:pt x="693445" y="276779"/>
                  <a:pt x="511186" y="545869"/>
                </a:cubicBezTo>
                <a:cubicBezTo>
                  <a:pt x="328927" y="814959"/>
                  <a:pt x="101145" y="1164608"/>
                  <a:pt x="0" y="1312705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849092" y="737889"/>
            <a:ext cx="6981985" cy="4058159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860827 w 860827"/>
              <a:gd name="connsiteY0" fmla="*/ 849048 h 849048"/>
              <a:gd name="connsiteX1" fmla="*/ 17567 w 860827"/>
              <a:gd name="connsiteY1" fmla="*/ 361462 h 849048"/>
              <a:gd name="connsiteX2" fmla="*/ 241594 w 860827"/>
              <a:gd name="connsiteY2" fmla="*/ 0 h 849048"/>
              <a:gd name="connsiteX0" fmla="*/ 22223 w 699109"/>
              <a:gd name="connsiteY0" fmla="*/ 731076 h 731076"/>
              <a:gd name="connsiteX1" fmla="*/ 462606 w 699109"/>
              <a:gd name="connsiteY1" fmla="*/ 361462 h 731076"/>
              <a:gd name="connsiteX2" fmla="*/ 686633 w 699109"/>
              <a:gd name="connsiteY2" fmla="*/ 0 h 731076"/>
              <a:gd name="connsiteX0" fmla="*/ 0 w 676886"/>
              <a:gd name="connsiteY0" fmla="*/ 731076 h 731076"/>
              <a:gd name="connsiteX1" fmla="*/ 440383 w 676886"/>
              <a:gd name="connsiteY1" fmla="*/ 361462 h 731076"/>
              <a:gd name="connsiteX2" fmla="*/ 664410 w 676886"/>
              <a:gd name="connsiteY2" fmla="*/ 0 h 731076"/>
              <a:gd name="connsiteX0" fmla="*/ 0 w 705823"/>
              <a:gd name="connsiteY0" fmla="*/ 724137 h 724137"/>
              <a:gd name="connsiteX1" fmla="*/ 469068 w 705823"/>
              <a:gd name="connsiteY1" fmla="*/ 361462 h 724137"/>
              <a:gd name="connsiteX2" fmla="*/ 693095 w 705823"/>
              <a:gd name="connsiteY2" fmla="*/ 0 h 724137"/>
              <a:gd name="connsiteX0" fmla="*/ 0 w 702956"/>
              <a:gd name="connsiteY0" fmla="*/ 724137 h 724137"/>
              <a:gd name="connsiteX1" fmla="*/ 404527 w 702956"/>
              <a:gd name="connsiteY1" fmla="*/ 330234 h 724137"/>
              <a:gd name="connsiteX2" fmla="*/ 693095 w 702956"/>
              <a:gd name="connsiteY2" fmla="*/ 0 h 724137"/>
              <a:gd name="connsiteX0" fmla="*/ 0 w 693095"/>
              <a:gd name="connsiteY0" fmla="*/ 724137 h 724137"/>
              <a:gd name="connsiteX1" fmla="*/ 404527 w 693095"/>
              <a:gd name="connsiteY1" fmla="*/ 330234 h 724137"/>
              <a:gd name="connsiteX2" fmla="*/ 693095 w 693095"/>
              <a:gd name="connsiteY2" fmla="*/ 0 h 724137"/>
              <a:gd name="connsiteX0" fmla="*/ 0 w 693095"/>
              <a:gd name="connsiteY0" fmla="*/ 724137 h 724137"/>
              <a:gd name="connsiteX1" fmla="*/ 343572 w 693095"/>
              <a:gd name="connsiteY1" fmla="*/ 330234 h 724137"/>
              <a:gd name="connsiteX2" fmla="*/ 693095 w 693095"/>
              <a:gd name="connsiteY2" fmla="*/ 0 h 724137"/>
              <a:gd name="connsiteX0" fmla="*/ 0 w 705121"/>
              <a:gd name="connsiteY0" fmla="*/ 735323 h 735323"/>
              <a:gd name="connsiteX1" fmla="*/ 343572 w 705121"/>
              <a:gd name="connsiteY1" fmla="*/ 341420 h 735323"/>
              <a:gd name="connsiteX2" fmla="*/ 705121 w 705121"/>
              <a:gd name="connsiteY2" fmla="*/ 0 h 735323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6193 h 706193"/>
              <a:gd name="connsiteX1" fmla="*/ 355598 w 717147"/>
              <a:gd name="connsiteY1" fmla="*/ 343051 h 706193"/>
              <a:gd name="connsiteX2" fmla="*/ 672384 w 717147"/>
              <a:gd name="connsiteY2" fmla="*/ 36873 h 706193"/>
              <a:gd name="connsiteX3" fmla="*/ 717147 w 717147"/>
              <a:gd name="connsiteY3" fmla="*/ 1631 h 706193"/>
              <a:gd name="connsiteX0" fmla="*/ 0 w 900525"/>
              <a:gd name="connsiteY0" fmla="*/ 694702 h 694702"/>
              <a:gd name="connsiteX1" fmla="*/ 355598 w 900525"/>
              <a:gd name="connsiteY1" fmla="*/ 331560 h 694702"/>
              <a:gd name="connsiteX2" fmla="*/ 672384 w 900525"/>
              <a:gd name="connsiteY2" fmla="*/ 25382 h 694702"/>
              <a:gd name="connsiteX3" fmla="*/ 900525 w 900525"/>
              <a:gd name="connsiteY3" fmla="*/ 20006 h 694702"/>
              <a:gd name="connsiteX0" fmla="*/ 0 w 900525"/>
              <a:gd name="connsiteY0" fmla="*/ 697876 h 697876"/>
              <a:gd name="connsiteX1" fmla="*/ 355598 w 900525"/>
              <a:gd name="connsiteY1" fmla="*/ 334734 h 697876"/>
              <a:gd name="connsiteX2" fmla="*/ 672384 w 900525"/>
              <a:gd name="connsiteY2" fmla="*/ 28556 h 697876"/>
              <a:gd name="connsiteX3" fmla="*/ 838297 w 900525"/>
              <a:gd name="connsiteY3" fmla="*/ 12627 h 697876"/>
              <a:gd name="connsiteX4" fmla="*/ 900525 w 900525"/>
              <a:gd name="connsiteY4" fmla="*/ 23180 h 697876"/>
              <a:gd name="connsiteX0" fmla="*/ 0 w 984937"/>
              <a:gd name="connsiteY0" fmla="*/ 697876 h 697876"/>
              <a:gd name="connsiteX1" fmla="*/ 355598 w 984937"/>
              <a:gd name="connsiteY1" fmla="*/ 334734 h 697876"/>
              <a:gd name="connsiteX2" fmla="*/ 672384 w 984937"/>
              <a:gd name="connsiteY2" fmla="*/ 28556 h 697876"/>
              <a:gd name="connsiteX3" fmla="*/ 838297 w 984937"/>
              <a:gd name="connsiteY3" fmla="*/ 12627 h 697876"/>
              <a:gd name="connsiteX4" fmla="*/ 984937 w 984937"/>
              <a:gd name="connsiteY4" fmla="*/ 9242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706709 h 706709"/>
              <a:gd name="connsiteX1" fmla="*/ 355598 w 961651"/>
              <a:gd name="connsiteY1" fmla="*/ 343567 h 706709"/>
              <a:gd name="connsiteX2" fmla="*/ 672384 w 961651"/>
              <a:gd name="connsiteY2" fmla="*/ 37389 h 706709"/>
              <a:gd name="connsiteX3" fmla="*/ 838297 w 961651"/>
              <a:gd name="connsiteY3" fmla="*/ 21460 h 706709"/>
              <a:gd name="connsiteX4" fmla="*/ 961651 w 961651"/>
              <a:gd name="connsiteY4" fmla="*/ 8119 h 706709"/>
              <a:gd name="connsiteX0" fmla="*/ 0 w 961651"/>
              <a:gd name="connsiteY0" fmla="*/ 701231 h 701231"/>
              <a:gd name="connsiteX1" fmla="*/ 355598 w 961651"/>
              <a:gd name="connsiteY1" fmla="*/ 338089 h 701231"/>
              <a:gd name="connsiteX2" fmla="*/ 672384 w 961651"/>
              <a:gd name="connsiteY2" fmla="*/ 31911 h 701231"/>
              <a:gd name="connsiteX3" fmla="*/ 864494 w 961651"/>
              <a:gd name="connsiteY3" fmla="*/ 27928 h 701231"/>
              <a:gd name="connsiteX4" fmla="*/ 961651 w 961651"/>
              <a:gd name="connsiteY4" fmla="*/ 2641 h 701231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434188 w 961651"/>
              <a:gd name="connsiteY1" fmla="*/ 355359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50008"/>
              <a:gd name="connsiteY0" fmla="*/ 710537 h 710537"/>
              <a:gd name="connsiteX1" fmla="*/ 422545 w 950008"/>
              <a:gd name="connsiteY1" fmla="*/ 355359 h 710537"/>
              <a:gd name="connsiteX2" fmla="*/ 634544 w 950008"/>
              <a:gd name="connsiteY2" fmla="*/ 27279 h 710537"/>
              <a:gd name="connsiteX3" fmla="*/ 852851 w 950008"/>
              <a:gd name="connsiteY3" fmla="*/ 25287 h 710537"/>
              <a:gd name="connsiteX4" fmla="*/ 950008 w 950008"/>
              <a:gd name="connsiteY4" fmla="*/ 0 h 710537"/>
              <a:gd name="connsiteX0" fmla="*/ 0 w 1174484"/>
              <a:gd name="connsiteY0" fmla="*/ 710537 h 710537"/>
              <a:gd name="connsiteX1" fmla="*/ 422545 w 1174484"/>
              <a:gd name="connsiteY1" fmla="*/ 355359 h 710537"/>
              <a:gd name="connsiteX2" fmla="*/ 634544 w 1174484"/>
              <a:gd name="connsiteY2" fmla="*/ 27279 h 710537"/>
              <a:gd name="connsiteX3" fmla="*/ 1168945 w 1174484"/>
              <a:gd name="connsiteY3" fmla="*/ 237905 h 710537"/>
              <a:gd name="connsiteX4" fmla="*/ 950008 w 1174484"/>
              <a:gd name="connsiteY4" fmla="*/ 0 h 710537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3031 h 693031"/>
              <a:gd name="connsiteX1" fmla="*/ 422545 w 1576927"/>
              <a:gd name="connsiteY1" fmla="*/ 337853 h 693031"/>
              <a:gd name="connsiteX2" fmla="*/ 634544 w 1576927"/>
              <a:gd name="connsiteY2" fmla="*/ 9773 h 693031"/>
              <a:gd name="connsiteX3" fmla="*/ 1168945 w 1576927"/>
              <a:gd name="connsiteY3" fmla="*/ 220399 h 693031"/>
              <a:gd name="connsiteX4" fmla="*/ 1576927 w 1576927"/>
              <a:gd name="connsiteY4" fmla="*/ 578305 h 693031"/>
              <a:gd name="connsiteX0" fmla="*/ 0 w 1576927"/>
              <a:gd name="connsiteY0" fmla="*/ 692445 h 692445"/>
              <a:gd name="connsiteX1" fmla="*/ 422545 w 1576927"/>
              <a:gd name="connsiteY1" fmla="*/ 337267 h 692445"/>
              <a:gd name="connsiteX2" fmla="*/ 634544 w 1576927"/>
              <a:gd name="connsiteY2" fmla="*/ 9187 h 692445"/>
              <a:gd name="connsiteX3" fmla="*/ 1130311 w 1576927"/>
              <a:gd name="connsiteY3" fmla="*/ 234228 h 692445"/>
              <a:gd name="connsiteX4" fmla="*/ 1576927 w 1576927"/>
              <a:gd name="connsiteY4" fmla="*/ 577719 h 692445"/>
              <a:gd name="connsiteX0" fmla="*/ 0 w 1576927"/>
              <a:gd name="connsiteY0" fmla="*/ 732476 h 732476"/>
              <a:gd name="connsiteX1" fmla="*/ 422545 w 1576927"/>
              <a:gd name="connsiteY1" fmla="*/ 377298 h 732476"/>
              <a:gd name="connsiteX2" fmla="*/ 710055 w 1576927"/>
              <a:gd name="connsiteY2" fmla="*/ 8376 h 732476"/>
              <a:gd name="connsiteX3" fmla="*/ 1130311 w 1576927"/>
              <a:gd name="connsiteY3" fmla="*/ 274259 h 732476"/>
              <a:gd name="connsiteX4" fmla="*/ 1576927 w 1576927"/>
              <a:gd name="connsiteY4" fmla="*/ 617750 h 732476"/>
              <a:gd name="connsiteX0" fmla="*/ 0 w 1576927"/>
              <a:gd name="connsiteY0" fmla="*/ 733831 h 733831"/>
              <a:gd name="connsiteX1" fmla="*/ 422545 w 1576927"/>
              <a:gd name="connsiteY1" fmla="*/ 378653 h 733831"/>
              <a:gd name="connsiteX2" fmla="*/ 710055 w 1576927"/>
              <a:gd name="connsiteY2" fmla="*/ 9731 h 733831"/>
              <a:gd name="connsiteX3" fmla="*/ 1130311 w 1576927"/>
              <a:gd name="connsiteY3" fmla="*/ 275614 h 733831"/>
              <a:gd name="connsiteX4" fmla="*/ 1576927 w 1576927"/>
              <a:gd name="connsiteY4" fmla="*/ 619105 h 733831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2713 h 732713"/>
              <a:gd name="connsiteX1" fmla="*/ 422545 w 1575171"/>
              <a:gd name="connsiteY1" fmla="*/ 377535 h 732713"/>
              <a:gd name="connsiteX2" fmla="*/ 710055 w 1575171"/>
              <a:gd name="connsiteY2" fmla="*/ 8613 h 732713"/>
              <a:gd name="connsiteX3" fmla="*/ 1119775 w 1575171"/>
              <a:gd name="connsiteY3" fmla="*/ 300923 h 732713"/>
              <a:gd name="connsiteX4" fmla="*/ 1575171 w 1575171"/>
              <a:gd name="connsiteY4" fmla="*/ 676847 h 732713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751 h 732751"/>
              <a:gd name="connsiteX1" fmla="*/ 422545 w 1599756"/>
              <a:gd name="connsiteY1" fmla="*/ 377573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360656 w 1599756"/>
              <a:gd name="connsiteY1" fmla="*/ 352172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292578 w 1599756"/>
              <a:gd name="connsiteY1" fmla="*/ 326771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46594 w 1632764"/>
              <a:gd name="connsiteY3" fmla="*/ 300961 h 656548"/>
              <a:gd name="connsiteX4" fmla="*/ 1632764 w 1632764"/>
              <a:gd name="connsiteY4" fmla="*/ 653046 h 656548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61035 w 1632764"/>
              <a:gd name="connsiteY3" fmla="*/ 300961 h 656548"/>
              <a:gd name="connsiteX4" fmla="*/ 1632764 w 1632764"/>
              <a:gd name="connsiteY4" fmla="*/ 653046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4123 h 654123"/>
              <a:gd name="connsiteX1" fmla="*/ 319397 w 1622449"/>
              <a:gd name="connsiteY1" fmla="*/ 324346 h 654123"/>
              <a:gd name="connsiteX2" fmla="*/ 736874 w 1622449"/>
              <a:gd name="connsiteY2" fmla="*/ 6226 h 654123"/>
              <a:gd name="connsiteX3" fmla="*/ 1040468 w 1622449"/>
              <a:gd name="connsiteY3" fmla="*/ 127426 h 654123"/>
              <a:gd name="connsiteX4" fmla="*/ 1161035 w 1622449"/>
              <a:gd name="connsiteY4" fmla="*/ 298536 h 654123"/>
              <a:gd name="connsiteX5" fmla="*/ 1622449 w 1622449"/>
              <a:gd name="connsiteY5" fmla="*/ 619576 h 654123"/>
              <a:gd name="connsiteX0" fmla="*/ 0 w 1622449"/>
              <a:gd name="connsiteY0" fmla="*/ 666287 h 666287"/>
              <a:gd name="connsiteX1" fmla="*/ 319397 w 1622449"/>
              <a:gd name="connsiteY1" fmla="*/ 336510 h 666287"/>
              <a:gd name="connsiteX2" fmla="*/ 736874 w 1622449"/>
              <a:gd name="connsiteY2" fmla="*/ 18390 h 666287"/>
              <a:gd name="connsiteX3" fmla="*/ 1240575 w 1622449"/>
              <a:gd name="connsiteY3" fmla="*/ 46454 h 666287"/>
              <a:gd name="connsiteX4" fmla="*/ 1161035 w 1622449"/>
              <a:gd name="connsiteY4" fmla="*/ 310700 h 666287"/>
              <a:gd name="connsiteX5" fmla="*/ 1622449 w 1622449"/>
              <a:gd name="connsiteY5" fmla="*/ 631740 h 666287"/>
              <a:gd name="connsiteX0" fmla="*/ 0 w 1622449"/>
              <a:gd name="connsiteY0" fmla="*/ 680939 h 680939"/>
              <a:gd name="connsiteX1" fmla="*/ 319397 w 1622449"/>
              <a:gd name="connsiteY1" fmla="*/ 351162 h 680939"/>
              <a:gd name="connsiteX2" fmla="*/ 736874 w 1622449"/>
              <a:gd name="connsiteY2" fmla="*/ 33042 h 680939"/>
              <a:gd name="connsiteX3" fmla="*/ 999209 w 1622449"/>
              <a:gd name="connsiteY3" fmla="*/ 13127 h 680939"/>
              <a:gd name="connsiteX4" fmla="*/ 1240575 w 1622449"/>
              <a:gd name="connsiteY4" fmla="*/ 61106 h 680939"/>
              <a:gd name="connsiteX5" fmla="*/ 1161035 w 1622449"/>
              <a:gd name="connsiteY5" fmla="*/ 325352 h 680939"/>
              <a:gd name="connsiteX6" fmla="*/ 1622449 w 1622449"/>
              <a:gd name="connsiteY6" fmla="*/ 646392 h 680939"/>
              <a:gd name="connsiteX0" fmla="*/ 0 w 1622449"/>
              <a:gd name="connsiteY0" fmla="*/ 661107 h 661107"/>
              <a:gd name="connsiteX1" fmla="*/ 319397 w 1622449"/>
              <a:gd name="connsiteY1" fmla="*/ 331330 h 661107"/>
              <a:gd name="connsiteX2" fmla="*/ 736874 w 1622449"/>
              <a:gd name="connsiteY2" fmla="*/ 13210 h 661107"/>
              <a:gd name="connsiteX3" fmla="*/ 974454 w 1622449"/>
              <a:gd name="connsiteY3" fmla="*/ 103365 h 661107"/>
              <a:gd name="connsiteX4" fmla="*/ 1240575 w 1622449"/>
              <a:gd name="connsiteY4" fmla="*/ 41274 h 661107"/>
              <a:gd name="connsiteX5" fmla="*/ 1161035 w 1622449"/>
              <a:gd name="connsiteY5" fmla="*/ 305520 h 661107"/>
              <a:gd name="connsiteX6" fmla="*/ 1622449 w 1622449"/>
              <a:gd name="connsiteY6" fmla="*/ 626560 h 661107"/>
              <a:gd name="connsiteX0" fmla="*/ 0 w 1622449"/>
              <a:gd name="connsiteY0" fmla="*/ 662852 h 662852"/>
              <a:gd name="connsiteX1" fmla="*/ 319397 w 1622449"/>
              <a:gd name="connsiteY1" fmla="*/ 333075 h 662852"/>
              <a:gd name="connsiteX2" fmla="*/ 736874 w 1622449"/>
              <a:gd name="connsiteY2" fmla="*/ 14955 h 662852"/>
              <a:gd name="connsiteX3" fmla="*/ 976517 w 1622449"/>
              <a:gd name="connsiteY3" fmla="*/ 83943 h 662852"/>
              <a:gd name="connsiteX4" fmla="*/ 1240575 w 1622449"/>
              <a:gd name="connsiteY4" fmla="*/ 43019 h 662852"/>
              <a:gd name="connsiteX5" fmla="*/ 1161035 w 1622449"/>
              <a:gd name="connsiteY5" fmla="*/ 307265 h 662852"/>
              <a:gd name="connsiteX6" fmla="*/ 1622449 w 1622449"/>
              <a:gd name="connsiteY6" fmla="*/ 628305 h 662852"/>
              <a:gd name="connsiteX0" fmla="*/ 0 w 1622449"/>
              <a:gd name="connsiteY0" fmla="*/ 643958 h 643958"/>
              <a:gd name="connsiteX1" fmla="*/ 319397 w 1622449"/>
              <a:gd name="connsiteY1" fmla="*/ 314181 h 643958"/>
              <a:gd name="connsiteX2" fmla="*/ 679111 w 1622449"/>
              <a:gd name="connsiteY2" fmla="*/ 17228 h 643958"/>
              <a:gd name="connsiteX3" fmla="*/ 976517 w 1622449"/>
              <a:gd name="connsiteY3" fmla="*/ 65049 h 643958"/>
              <a:gd name="connsiteX4" fmla="*/ 1240575 w 1622449"/>
              <a:gd name="connsiteY4" fmla="*/ 24125 h 643958"/>
              <a:gd name="connsiteX5" fmla="*/ 1161035 w 1622449"/>
              <a:gd name="connsiteY5" fmla="*/ 288371 h 643958"/>
              <a:gd name="connsiteX6" fmla="*/ 1622449 w 1622449"/>
              <a:gd name="connsiteY6" fmla="*/ 609411 h 64395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2449" h="645068">
                <a:moveTo>
                  <a:pt x="0" y="645068"/>
                </a:moveTo>
                <a:cubicBezTo>
                  <a:pt x="187677" y="445753"/>
                  <a:pt x="206212" y="419746"/>
                  <a:pt x="319397" y="315291"/>
                </a:cubicBezTo>
                <a:cubicBezTo>
                  <a:pt x="432582" y="210836"/>
                  <a:pt x="565809" y="74677"/>
                  <a:pt x="679111" y="18338"/>
                </a:cubicBezTo>
                <a:cubicBezTo>
                  <a:pt x="792413" y="-38001"/>
                  <a:pt x="882252" y="53015"/>
                  <a:pt x="966202" y="57692"/>
                </a:cubicBezTo>
                <a:cubicBezTo>
                  <a:pt x="1050152" y="62369"/>
                  <a:pt x="1213604" y="-26802"/>
                  <a:pt x="1240575" y="25235"/>
                </a:cubicBezTo>
                <a:cubicBezTo>
                  <a:pt x="1267546" y="77272"/>
                  <a:pt x="1144494" y="184877"/>
                  <a:pt x="1161035" y="289481"/>
                </a:cubicBezTo>
                <a:cubicBezTo>
                  <a:pt x="1196793" y="430102"/>
                  <a:pt x="1453372" y="545181"/>
                  <a:pt x="1622449" y="610521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1889877" y="5298895"/>
            <a:ext cx="1245396" cy="117737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17454 w 1333546"/>
              <a:gd name="connsiteY0" fmla="*/ 49228 h 1257037"/>
              <a:gd name="connsiteX1" fmla="*/ 453158 w 1333546"/>
              <a:gd name="connsiteY1" fmla="*/ 349853 h 1257037"/>
              <a:gd name="connsiteX2" fmla="*/ 14747 w 1333546"/>
              <a:gd name="connsiteY2" fmla="*/ 1189096 h 1257037"/>
              <a:gd name="connsiteX3" fmla="*/ 891569 w 1333546"/>
              <a:gd name="connsiteY3" fmla="*/ 1026258 h 1257037"/>
              <a:gd name="connsiteX4" fmla="*/ 1317454 w 1333546"/>
              <a:gd name="connsiteY4" fmla="*/ 49228 h 1257037"/>
              <a:gd name="connsiteX0" fmla="*/ 1314958 w 1326153"/>
              <a:gd name="connsiteY0" fmla="*/ 45579 h 1235719"/>
              <a:gd name="connsiteX1" fmla="*/ 450662 w 1326153"/>
              <a:gd name="connsiteY1" fmla="*/ 346204 h 1235719"/>
              <a:gd name="connsiteX2" fmla="*/ 12251 w 1326153"/>
              <a:gd name="connsiteY2" fmla="*/ 1185447 h 1235719"/>
              <a:gd name="connsiteX3" fmla="*/ 838969 w 1326153"/>
              <a:gd name="connsiteY3" fmla="*/ 972505 h 1235719"/>
              <a:gd name="connsiteX4" fmla="*/ 1314958 w 1326153"/>
              <a:gd name="connsiteY4" fmla="*/ 45579 h 1235719"/>
              <a:gd name="connsiteX0" fmla="*/ 1328098 w 1344097"/>
              <a:gd name="connsiteY0" fmla="*/ 28928 h 1213514"/>
              <a:gd name="connsiteX1" fmla="*/ 363594 w 1344097"/>
              <a:gd name="connsiteY1" fmla="*/ 404709 h 1213514"/>
              <a:gd name="connsiteX2" fmla="*/ 25391 w 1344097"/>
              <a:gd name="connsiteY2" fmla="*/ 1168796 h 1213514"/>
              <a:gd name="connsiteX3" fmla="*/ 852109 w 1344097"/>
              <a:gd name="connsiteY3" fmla="*/ 955854 h 1213514"/>
              <a:gd name="connsiteX4" fmla="*/ 1328098 w 1344097"/>
              <a:gd name="connsiteY4" fmla="*/ 28928 h 1213514"/>
              <a:gd name="connsiteX0" fmla="*/ 1384390 w 1395326"/>
              <a:gd name="connsiteY0" fmla="*/ 18670 h 1177979"/>
              <a:gd name="connsiteX1" fmla="*/ 357256 w 1395326"/>
              <a:gd name="connsiteY1" fmla="*/ 381925 h 1177979"/>
              <a:gd name="connsiteX2" fmla="*/ 19053 w 1395326"/>
              <a:gd name="connsiteY2" fmla="*/ 1146012 h 1177979"/>
              <a:gd name="connsiteX3" fmla="*/ 845771 w 1395326"/>
              <a:gd name="connsiteY3" fmla="*/ 933070 h 1177979"/>
              <a:gd name="connsiteX4" fmla="*/ 1384390 w 1395326"/>
              <a:gd name="connsiteY4" fmla="*/ 18670 h 1177979"/>
              <a:gd name="connsiteX0" fmla="*/ 1480109 w 1491439"/>
              <a:gd name="connsiteY0" fmla="*/ 21678 h 1476273"/>
              <a:gd name="connsiteX1" fmla="*/ 452975 w 1491439"/>
              <a:gd name="connsiteY1" fmla="*/ 384933 h 1476273"/>
              <a:gd name="connsiteX2" fmla="*/ 14564 w 1491439"/>
              <a:gd name="connsiteY2" fmla="*/ 1462171 h 1476273"/>
              <a:gd name="connsiteX3" fmla="*/ 941490 w 1491439"/>
              <a:gd name="connsiteY3" fmla="*/ 936078 h 1476273"/>
              <a:gd name="connsiteX4" fmla="*/ 1480109 w 1491439"/>
              <a:gd name="connsiteY4" fmla="*/ 21678 h 1476273"/>
              <a:gd name="connsiteX0" fmla="*/ 1488922 w 1517498"/>
              <a:gd name="connsiteY0" fmla="*/ 26027 h 1487069"/>
              <a:gd name="connsiteX1" fmla="*/ 461788 w 1517498"/>
              <a:gd name="connsiteY1" fmla="*/ 389282 h 1487069"/>
              <a:gd name="connsiteX2" fmla="*/ 23377 w 1517498"/>
              <a:gd name="connsiteY2" fmla="*/ 1466520 h 1487069"/>
              <a:gd name="connsiteX3" fmla="*/ 1125667 w 1517498"/>
              <a:gd name="connsiteY3" fmla="*/ 1015583 h 1487069"/>
              <a:gd name="connsiteX4" fmla="*/ 1488922 w 1517498"/>
              <a:gd name="connsiteY4" fmla="*/ 26027 h 1487069"/>
              <a:gd name="connsiteX0" fmla="*/ 1602714 w 1625013"/>
              <a:gd name="connsiteY0" fmla="*/ 26027 h 1487069"/>
              <a:gd name="connsiteX1" fmla="*/ 462846 w 1625013"/>
              <a:gd name="connsiteY1" fmla="*/ 389282 h 1487069"/>
              <a:gd name="connsiteX2" fmla="*/ 24435 w 1625013"/>
              <a:gd name="connsiteY2" fmla="*/ 1466520 h 1487069"/>
              <a:gd name="connsiteX3" fmla="*/ 1126725 w 1625013"/>
              <a:gd name="connsiteY3" fmla="*/ 1015583 h 1487069"/>
              <a:gd name="connsiteX4" fmla="*/ 1602714 w 1625013"/>
              <a:gd name="connsiteY4" fmla="*/ 26027 h 1487069"/>
              <a:gd name="connsiteX0" fmla="*/ 1596314 w 1615456"/>
              <a:gd name="connsiteY0" fmla="*/ 49718 h 1517317"/>
              <a:gd name="connsiteX1" fmla="*/ 519076 w 1615456"/>
              <a:gd name="connsiteY1" fmla="*/ 287712 h 1517317"/>
              <a:gd name="connsiteX2" fmla="*/ 18035 w 1615456"/>
              <a:gd name="connsiteY2" fmla="*/ 1490211 h 1517317"/>
              <a:gd name="connsiteX3" fmla="*/ 1120325 w 1615456"/>
              <a:gd name="connsiteY3" fmla="*/ 1039274 h 1517317"/>
              <a:gd name="connsiteX4" fmla="*/ 1596314 w 1615456"/>
              <a:gd name="connsiteY4" fmla="*/ 49718 h 1517317"/>
              <a:gd name="connsiteX0" fmla="*/ 1596314 w 1667482"/>
              <a:gd name="connsiteY0" fmla="*/ 109218 h 1576817"/>
              <a:gd name="connsiteX1" fmla="*/ 519076 w 1667482"/>
              <a:gd name="connsiteY1" fmla="*/ 347212 h 1576817"/>
              <a:gd name="connsiteX2" fmla="*/ 18035 w 1667482"/>
              <a:gd name="connsiteY2" fmla="*/ 1549711 h 1576817"/>
              <a:gd name="connsiteX3" fmla="*/ 1120325 w 1667482"/>
              <a:gd name="connsiteY3" fmla="*/ 1098774 h 1576817"/>
              <a:gd name="connsiteX4" fmla="*/ 1596314 w 1667482"/>
              <a:gd name="connsiteY4" fmla="*/ 109218 h 1576817"/>
              <a:gd name="connsiteX0" fmla="*/ 1675629 w 1746797"/>
              <a:gd name="connsiteY0" fmla="*/ 109218 h 1608888"/>
              <a:gd name="connsiteX1" fmla="*/ 598391 w 1746797"/>
              <a:gd name="connsiteY1" fmla="*/ 347212 h 1608888"/>
              <a:gd name="connsiteX2" fmla="*/ 97350 w 1746797"/>
              <a:gd name="connsiteY2" fmla="*/ 1549711 h 1608888"/>
              <a:gd name="connsiteX3" fmla="*/ 1199640 w 1746797"/>
              <a:gd name="connsiteY3" fmla="*/ 1098774 h 1608888"/>
              <a:gd name="connsiteX4" fmla="*/ 1675629 w 1746797"/>
              <a:gd name="connsiteY4" fmla="*/ 109218 h 1608888"/>
              <a:gd name="connsiteX0" fmla="*/ 1903142 w 1978488"/>
              <a:gd name="connsiteY0" fmla="*/ 114288 h 1762041"/>
              <a:gd name="connsiteX1" fmla="*/ 825904 w 1978488"/>
              <a:gd name="connsiteY1" fmla="*/ 352282 h 1762041"/>
              <a:gd name="connsiteX2" fmla="*/ 77735 w 1978488"/>
              <a:gd name="connsiteY2" fmla="*/ 1713503 h 1762041"/>
              <a:gd name="connsiteX3" fmla="*/ 1427153 w 1978488"/>
              <a:gd name="connsiteY3" fmla="*/ 1103844 h 1762041"/>
              <a:gd name="connsiteX4" fmla="*/ 1903142 w 1978488"/>
              <a:gd name="connsiteY4" fmla="*/ 114288 h 1762041"/>
              <a:gd name="connsiteX0" fmla="*/ 1832813 w 1842201"/>
              <a:gd name="connsiteY0" fmla="*/ 50929 h 1667604"/>
              <a:gd name="connsiteX1" fmla="*/ 755575 w 1842201"/>
              <a:gd name="connsiteY1" fmla="*/ 288923 h 1667604"/>
              <a:gd name="connsiteX2" fmla="*/ 7406 w 1842201"/>
              <a:gd name="connsiteY2" fmla="*/ 1650144 h 1667604"/>
              <a:gd name="connsiteX3" fmla="*/ 1208547 w 1842201"/>
              <a:gd name="connsiteY3" fmla="*/ 995135 h 1667604"/>
              <a:gd name="connsiteX4" fmla="*/ 1832813 w 1842201"/>
              <a:gd name="connsiteY4" fmla="*/ 50929 h 1667604"/>
              <a:gd name="connsiteX0" fmla="*/ 1830161 w 1837058"/>
              <a:gd name="connsiteY0" fmla="*/ 20892 h 1631481"/>
              <a:gd name="connsiteX1" fmla="*/ 827062 w 1837058"/>
              <a:gd name="connsiteY1" fmla="*/ 417609 h 1631481"/>
              <a:gd name="connsiteX2" fmla="*/ 4754 w 1837058"/>
              <a:gd name="connsiteY2" fmla="*/ 1620107 h 1631481"/>
              <a:gd name="connsiteX3" fmla="*/ 1205895 w 1837058"/>
              <a:gd name="connsiteY3" fmla="*/ 965098 h 1631481"/>
              <a:gd name="connsiteX4" fmla="*/ 1830161 w 1837058"/>
              <a:gd name="connsiteY4" fmla="*/ 20892 h 1631481"/>
              <a:gd name="connsiteX0" fmla="*/ 1830161 w 1877655"/>
              <a:gd name="connsiteY0" fmla="*/ 23609 h 1635272"/>
              <a:gd name="connsiteX1" fmla="*/ 827062 w 1877655"/>
              <a:gd name="connsiteY1" fmla="*/ 420326 h 1635272"/>
              <a:gd name="connsiteX2" fmla="*/ 4754 w 1877655"/>
              <a:gd name="connsiteY2" fmla="*/ 1622824 h 1635272"/>
              <a:gd name="connsiteX3" fmla="*/ 1538676 w 1877655"/>
              <a:gd name="connsiteY3" fmla="*/ 1016028 h 1635272"/>
              <a:gd name="connsiteX4" fmla="*/ 1830161 w 1877655"/>
              <a:gd name="connsiteY4" fmla="*/ 23609 h 1635272"/>
              <a:gd name="connsiteX0" fmla="*/ 2075691 w 2101449"/>
              <a:gd name="connsiteY0" fmla="*/ 15344 h 1836795"/>
              <a:gd name="connsiteX1" fmla="*/ 827384 w 2101449"/>
              <a:gd name="connsiteY1" fmla="*/ 620977 h 1836795"/>
              <a:gd name="connsiteX2" fmla="*/ 5076 w 2101449"/>
              <a:gd name="connsiteY2" fmla="*/ 1823475 h 1836795"/>
              <a:gd name="connsiteX3" fmla="*/ 1538998 w 2101449"/>
              <a:gd name="connsiteY3" fmla="*/ 1216679 h 1836795"/>
              <a:gd name="connsiteX4" fmla="*/ 2075691 w 2101449"/>
              <a:gd name="connsiteY4" fmla="*/ 15344 h 1836795"/>
              <a:gd name="connsiteX0" fmla="*/ 2076180 w 2104801"/>
              <a:gd name="connsiteY0" fmla="*/ 36543 h 1857994"/>
              <a:gd name="connsiteX1" fmla="*/ 775329 w 2104801"/>
              <a:gd name="connsiteY1" fmla="*/ 449331 h 1857994"/>
              <a:gd name="connsiteX2" fmla="*/ 5565 w 2104801"/>
              <a:gd name="connsiteY2" fmla="*/ 1844674 h 1857994"/>
              <a:gd name="connsiteX3" fmla="*/ 1539487 w 2104801"/>
              <a:gd name="connsiteY3" fmla="*/ 1237878 h 1857994"/>
              <a:gd name="connsiteX4" fmla="*/ 2076180 w 2104801"/>
              <a:gd name="connsiteY4" fmla="*/ 36543 h 1857994"/>
              <a:gd name="connsiteX0" fmla="*/ 2424526 w 2457063"/>
              <a:gd name="connsiteY0" fmla="*/ 40967 h 2131297"/>
              <a:gd name="connsiteX1" fmla="*/ 1123675 w 2457063"/>
              <a:gd name="connsiteY1" fmla="*/ 453755 h 2131297"/>
              <a:gd name="connsiteX2" fmla="*/ 3614 w 2457063"/>
              <a:gd name="connsiteY2" fmla="*/ 2122295 h 2131297"/>
              <a:gd name="connsiteX3" fmla="*/ 1887833 w 2457063"/>
              <a:gd name="connsiteY3" fmla="*/ 1242302 h 2131297"/>
              <a:gd name="connsiteX4" fmla="*/ 2424526 w 2457063"/>
              <a:gd name="connsiteY4" fmla="*/ 40967 h 213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063" h="2131297">
                <a:moveTo>
                  <a:pt x="2424526" y="40967"/>
                </a:moveTo>
                <a:cubicBezTo>
                  <a:pt x="2297166" y="-90457"/>
                  <a:pt x="1527160" y="106867"/>
                  <a:pt x="1123675" y="453755"/>
                </a:cubicBezTo>
                <a:cubicBezTo>
                  <a:pt x="720190" y="800643"/>
                  <a:pt x="-59525" y="2031047"/>
                  <a:pt x="3614" y="2122295"/>
                </a:cubicBezTo>
                <a:cubicBezTo>
                  <a:pt x="66753" y="2213543"/>
                  <a:pt x="1484348" y="1589190"/>
                  <a:pt x="1887833" y="1242302"/>
                </a:cubicBezTo>
                <a:cubicBezTo>
                  <a:pt x="2291318" y="895414"/>
                  <a:pt x="2551886" y="172391"/>
                  <a:pt x="2424526" y="40967"/>
                </a:cubicBezTo>
                <a:close/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78091" y="5315341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Segoe UI Semibold" panose="020B0702040204020203" pitchFamily="34" charset="0"/>
              </a:rPr>
              <a:t>L</a:t>
            </a:r>
            <a:endParaRPr lang="en-US" sz="6000" b="1" dirty="0">
              <a:solidFill>
                <a:srgbClr val="FF000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437662" y="6538526"/>
            <a:ext cx="1024297" cy="344203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93586 w 493586"/>
              <a:gd name="connsiteY0" fmla="*/ 450026 h 450026"/>
              <a:gd name="connsiteX1" fmla="*/ 1714 w 493586"/>
              <a:gd name="connsiteY1" fmla="*/ 125518 h 450026"/>
              <a:gd name="connsiteX2" fmla="*/ 308210 w 493586"/>
              <a:gd name="connsiteY2" fmla="*/ 0 h 450026"/>
              <a:gd name="connsiteX0" fmla="*/ 496240 w 496240"/>
              <a:gd name="connsiteY0" fmla="*/ 484051 h 484051"/>
              <a:gd name="connsiteX1" fmla="*/ 4368 w 496240"/>
              <a:gd name="connsiteY1" fmla="*/ 159543 h 484051"/>
              <a:gd name="connsiteX2" fmla="*/ 310864 w 496240"/>
              <a:gd name="connsiteY2" fmla="*/ 34025 h 484051"/>
              <a:gd name="connsiteX0" fmla="*/ 69955 w 375805"/>
              <a:gd name="connsiteY0" fmla="*/ 321289 h 321289"/>
              <a:gd name="connsiteX1" fmla="*/ 69309 w 375805"/>
              <a:gd name="connsiteY1" fmla="*/ 156390 h 321289"/>
              <a:gd name="connsiteX2" fmla="*/ 375805 w 375805"/>
              <a:gd name="connsiteY2" fmla="*/ 30872 h 321289"/>
              <a:gd name="connsiteX0" fmla="*/ 76968 w 519071"/>
              <a:gd name="connsiteY0" fmla="*/ 269657 h 269657"/>
              <a:gd name="connsiteX1" fmla="*/ 76322 w 519071"/>
              <a:gd name="connsiteY1" fmla="*/ 104758 h 269657"/>
              <a:gd name="connsiteX2" fmla="*/ 519071 w 519071"/>
              <a:gd name="connsiteY2" fmla="*/ 38226 h 269657"/>
              <a:gd name="connsiteX0" fmla="*/ 68929 w 511032"/>
              <a:gd name="connsiteY0" fmla="*/ 306818 h 306818"/>
              <a:gd name="connsiteX1" fmla="*/ 89797 w 511032"/>
              <a:gd name="connsiteY1" fmla="*/ 30887 h 306818"/>
              <a:gd name="connsiteX2" fmla="*/ 511032 w 511032"/>
              <a:gd name="connsiteY2" fmla="*/ 75387 h 306818"/>
              <a:gd name="connsiteX0" fmla="*/ 58819 w 540364"/>
              <a:gd name="connsiteY0" fmla="*/ 332759 h 332759"/>
              <a:gd name="connsiteX1" fmla="*/ 119129 w 540364"/>
              <a:gd name="connsiteY1" fmla="*/ 32540 h 332759"/>
              <a:gd name="connsiteX2" fmla="*/ 540364 w 540364"/>
              <a:gd name="connsiteY2" fmla="*/ 77040 h 332759"/>
              <a:gd name="connsiteX0" fmla="*/ 15793 w 497338"/>
              <a:gd name="connsiteY0" fmla="*/ 332759 h 332759"/>
              <a:gd name="connsiteX1" fmla="*/ 76103 w 497338"/>
              <a:gd name="connsiteY1" fmla="*/ 32540 h 332759"/>
              <a:gd name="connsiteX2" fmla="*/ 497338 w 497338"/>
              <a:gd name="connsiteY2" fmla="*/ 77040 h 332759"/>
              <a:gd name="connsiteX0" fmla="*/ 19056 w 500601"/>
              <a:gd name="connsiteY0" fmla="*/ 330530 h 332295"/>
              <a:gd name="connsiteX1" fmla="*/ 2321 w 500601"/>
              <a:gd name="connsiteY1" fmla="*/ 297723 h 332295"/>
              <a:gd name="connsiteX2" fmla="*/ 79366 w 500601"/>
              <a:gd name="connsiteY2" fmla="*/ 30311 h 332295"/>
              <a:gd name="connsiteX3" fmla="*/ 500601 w 500601"/>
              <a:gd name="connsiteY3" fmla="*/ 74811 h 332295"/>
              <a:gd name="connsiteX0" fmla="*/ 25140 w 506685"/>
              <a:gd name="connsiteY0" fmla="*/ 280429 h 280429"/>
              <a:gd name="connsiteX1" fmla="*/ 8405 w 506685"/>
              <a:gd name="connsiteY1" fmla="*/ 247622 h 280429"/>
              <a:gd name="connsiteX2" fmla="*/ 179543 w 506685"/>
              <a:gd name="connsiteY2" fmla="*/ 203915 h 280429"/>
              <a:gd name="connsiteX3" fmla="*/ 506685 w 506685"/>
              <a:gd name="connsiteY3" fmla="*/ 24710 h 280429"/>
              <a:gd name="connsiteX0" fmla="*/ 4452 w 485997"/>
              <a:gd name="connsiteY0" fmla="*/ 280429 h 280429"/>
              <a:gd name="connsiteX1" fmla="*/ 15635 w 485997"/>
              <a:gd name="connsiteY1" fmla="*/ 216863 h 280429"/>
              <a:gd name="connsiteX2" fmla="*/ 158855 w 485997"/>
              <a:gd name="connsiteY2" fmla="*/ 203915 h 280429"/>
              <a:gd name="connsiteX3" fmla="*/ 485997 w 485997"/>
              <a:gd name="connsiteY3" fmla="*/ 24710 h 280429"/>
              <a:gd name="connsiteX0" fmla="*/ 1194 w 492045"/>
              <a:gd name="connsiteY0" fmla="*/ 294410 h 294410"/>
              <a:gd name="connsiteX1" fmla="*/ 21683 w 492045"/>
              <a:gd name="connsiteY1" fmla="*/ 216863 h 294410"/>
              <a:gd name="connsiteX2" fmla="*/ 164903 w 492045"/>
              <a:gd name="connsiteY2" fmla="*/ 203915 h 294410"/>
              <a:gd name="connsiteX3" fmla="*/ 492045 w 492045"/>
              <a:gd name="connsiteY3" fmla="*/ 24710 h 294410"/>
              <a:gd name="connsiteX0" fmla="*/ 1194 w 355559"/>
              <a:gd name="connsiteY0" fmla="*/ 107472 h 107472"/>
              <a:gd name="connsiteX1" fmla="*/ 21683 w 355559"/>
              <a:gd name="connsiteY1" fmla="*/ 29925 h 107472"/>
              <a:gd name="connsiteX2" fmla="*/ 164903 w 355559"/>
              <a:gd name="connsiteY2" fmla="*/ 16977 h 107472"/>
              <a:gd name="connsiteX3" fmla="*/ 355559 w 355559"/>
              <a:gd name="connsiteY3" fmla="*/ 103422 h 107472"/>
              <a:gd name="connsiteX0" fmla="*/ 2630 w 356995"/>
              <a:gd name="connsiteY0" fmla="*/ 161032 h 161032"/>
              <a:gd name="connsiteX1" fmla="*/ 23119 w 356995"/>
              <a:gd name="connsiteY1" fmla="*/ 83485 h 161032"/>
              <a:gd name="connsiteX2" fmla="*/ 198393 w 356995"/>
              <a:gd name="connsiteY2" fmla="*/ 9018 h 161032"/>
              <a:gd name="connsiteX3" fmla="*/ 356995 w 356995"/>
              <a:gd name="connsiteY3" fmla="*/ 156982 h 161032"/>
              <a:gd name="connsiteX0" fmla="*/ 2630 w 356995"/>
              <a:gd name="connsiteY0" fmla="*/ 161032 h 161032"/>
              <a:gd name="connsiteX1" fmla="*/ 23119 w 356995"/>
              <a:gd name="connsiteY1" fmla="*/ 83485 h 161032"/>
              <a:gd name="connsiteX2" fmla="*/ 198393 w 356995"/>
              <a:gd name="connsiteY2" fmla="*/ 9018 h 161032"/>
              <a:gd name="connsiteX3" fmla="*/ 356995 w 356995"/>
              <a:gd name="connsiteY3" fmla="*/ 156982 h 161032"/>
              <a:gd name="connsiteX0" fmla="*/ 2630 w 356995"/>
              <a:gd name="connsiteY0" fmla="*/ 161032 h 161032"/>
              <a:gd name="connsiteX1" fmla="*/ 23119 w 356995"/>
              <a:gd name="connsiteY1" fmla="*/ 83485 h 161032"/>
              <a:gd name="connsiteX2" fmla="*/ 198393 w 356995"/>
              <a:gd name="connsiteY2" fmla="*/ 9018 h 161032"/>
              <a:gd name="connsiteX3" fmla="*/ 356995 w 356995"/>
              <a:gd name="connsiteY3" fmla="*/ 156982 h 161032"/>
              <a:gd name="connsiteX0" fmla="*/ 2630 w 356995"/>
              <a:gd name="connsiteY0" fmla="*/ 176808 h 176808"/>
              <a:gd name="connsiteX1" fmla="*/ 23119 w 356995"/>
              <a:gd name="connsiteY1" fmla="*/ 99261 h 176808"/>
              <a:gd name="connsiteX2" fmla="*/ 198393 w 356995"/>
              <a:gd name="connsiteY2" fmla="*/ 24794 h 176808"/>
              <a:gd name="connsiteX3" fmla="*/ 356995 w 356995"/>
              <a:gd name="connsiteY3" fmla="*/ 172758 h 176808"/>
              <a:gd name="connsiteX0" fmla="*/ 2630 w 356995"/>
              <a:gd name="connsiteY0" fmla="*/ 176808 h 176808"/>
              <a:gd name="connsiteX1" fmla="*/ 23119 w 356995"/>
              <a:gd name="connsiteY1" fmla="*/ 99261 h 176808"/>
              <a:gd name="connsiteX2" fmla="*/ 198393 w 356995"/>
              <a:gd name="connsiteY2" fmla="*/ 24794 h 176808"/>
              <a:gd name="connsiteX3" fmla="*/ 356995 w 356995"/>
              <a:gd name="connsiteY3" fmla="*/ 172758 h 176808"/>
              <a:gd name="connsiteX0" fmla="*/ 139 w 372082"/>
              <a:gd name="connsiteY0" fmla="*/ 196784 h 196784"/>
              <a:gd name="connsiteX1" fmla="*/ 38206 w 372082"/>
              <a:gd name="connsiteY1" fmla="*/ 99663 h 196784"/>
              <a:gd name="connsiteX2" fmla="*/ 213480 w 372082"/>
              <a:gd name="connsiteY2" fmla="*/ 25196 h 196784"/>
              <a:gd name="connsiteX3" fmla="*/ 372082 w 372082"/>
              <a:gd name="connsiteY3" fmla="*/ 173160 h 196784"/>
              <a:gd name="connsiteX0" fmla="*/ 139 w 372082"/>
              <a:gd name="connsiteY0" fmla="*/ 174096 h 174096"/>
              <a:gd name="connsiteX1" fmla="*/ 38206 w 372082"/>
              <a:gd name="connsiteY1" fmla="*/ 65790 h 174096"/>
              <a:gd name="connsiteX2" fmla="*/ 213480 w 372082"/>
              <a:gd name="connsiteY2" fmla="*/ 2508 h 174096"/>
              <a:gd name="connsiteX3" fmla="*/ 372082 w 372082"/>
              <a:gd name="connsiteY3" fmla="*/ 150472 h 174096"/>
              <a:gd name="connsiteX0" fmla="*/ 66 w 372009"/>
              <a:gd name="connsiteY0" fmla="*/ 127097 h 127097"/>
              <a:gd name="connsiteX1" fmla="*/ 38133 w 372009"/>
              <a:gd name="connsiteY1" fmla="*/ 18791 h 127097"/>
              <a:gd name="connsiteX2" fmla="*/ 173082 w 372009"/>
              <a:gd name="connsiteY2" fmla="*/ 36602 h 127097"/>
              <a:gd name="connsiteX3" fmla="*/ 372009 w 372009"/>
              <a:gd name="connsiteY3" fmla="*/ 103473 h 127097"/>
              <a:gd name="connsiteX0" fmla="*/ 66 w 248965"/>
              <a:gd name="connsiteY0" fmla="*/ 114411 h 114411"/>
              <a:gd name="connsiteX1" fmla="*/ 38133 w 248965"/>
              <a:gd name="connsiteY1" fmla="*/ 6105 h 114411"/>
              <a:gd name="connsiteX2" fmla="*/ 173082 w 248965"/>
              <a:gd name="connsiteY2" fmla="*/ 23916 h 114411"/>
              <a:gd name="connsiteX3" fmla="*/ 248965 w 248965"/>
              <a:gd name="connsiteY3" fmla="*/ 110361 h 114411"/>
              <a:gd name="connsiteX0" fmla="*/ 66 w 248965"/>
              <a:gd name="connsiteY0" fmla="*/ 114411 h 114411"/>
              <a:gd name="connsiteX1" fmla="*/ 38133 w 248965"/>
              <a:gd name="connsiteY1" fmla="*/ 6105 h 114411"/>
              <a:gd name="connsiteX2" fmla="*/ 173082 w 248965"/>
              <a:gd name="connsiteY2" fmla="*/ 23916 h 114411"/>
              <a:gd name="connsiteX3" fmla="*/ 248965 w 248965"/>
              <a:gd name="connsiteY3" fmla="*/ 110361 h 114411"/>
              <a:gd name="connsiteX0" fmla="*/ 66 w 173082"/>
              <a:gd name="connsiteY0" fmla="*/ 114411 h 114411"/>
              <a:gd name="connsiteX1" fmla="*/ 38133 w 173082"/>
              <a:gd name="connsiteY1" fmla="*/ 6105 h 114411"/>
              <a:gd name="connsiteX2" fmla="*/ 173082 w 173082"/>
              <a:gd name="connsiteY2" fmla="*/ 23916 h 114411"/>
              <a:gd name="connsiteX0" fmla="*/ 38 w 119287"/>
              <a:gd name="connsiteY0" fmla="*/ 108365 h 108365"/>
              <a:gd name="connsiteX1" fmla="*/ 38105 w 119287"/>
              <a:gd name="connsiteY1" fmla="*/ 59 h 108365"/>
              <a:gd name="connsiteX2" fmla="*/ 119287 w 119287"/>
              <a:gd name="connsiteY2" fmla="*/ 93370 h 108365"/>
              <a:gd name="connsiteX0" fmla="*/ 38 w 119300"/>
              <a:gd name="connsiteY0" fmla="*/ 108418 h 108418"/>
              <a:gd name="connsiteX1" fmla="*/ 38105 w 119300"/>
              <a:gd name="connsiteY1" fmla="*/ 112 h 108418"/>
              <a:gd name="connsiteX2" fmla="*/ 119287 w 119300"/>
              <a:gd name="connsiteY2" fmla="*/ 93423 h 108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00" h="108418">
                <a:moveTo>
                  <a:pt x="38" y="108418"/>
                </a:moveTo>
                <a:cubicBezTo>
                  <a:pt x="-959" y="105842"/>
                  <a:pt x="18230" y="2611"/>
                  <a:pt x="38105" y="112"/>
                </a:cubicBezTo>
                <a:cubicBezTo>
                  <a:pt x="57980" y="-2387"/>
                  <a:pt x="120337" y="36899"/>
                  <a:pt x="119287" y="93423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6614005" y="778788"/>
            <a:ext cx="1214183" cy="1304225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428674 w 428674"/>
              <a:gd name="connsiteY0" fmla="*/ 425025 h 462340"/>
              <a:gd name="connsiteX1" fmla="*/ 9083 w 428674"/>
              <a:gd name="connsiteY1" fmla="*/ 415767 h 462340"/>
              <a:gd name="connsiteX2" fmla="*/ 206152 w 428674"/>
              <a:gd name="connsiteY2" fmla="*/ 0 h 462340"/>
              <a:gd name="connsiteX0" fmla="*/ 427592 w 427592"/>
              <a:gd name="connsiteY0" fmla="*/ 425025 h 462340"/>
              <a:gd name="connsiteX1" fmla="*/ 8001 w 427592"/>
              <a:gd name="connsiteY1" fmla="*/ 415767 h 462340"/>
              <a:gd name="connsiteX2" fmla="*/ 205070 w 427592"/>
              <a:gd name="connsiteY2" fmla="*/ 0 h 462340"/>
              <a:gd name="connsiteX0" fmla="*/ 430579 w 430579"/>
              <a:gd name="connsiteY0" fmla="*/ 425025 h 447468"/>
              <a:gd name="connsiteX1" fmla="*/ 7833 w 430579"/>
              <a:gd name="connsiteY1" fmla="*/ 376703 h 447468"/>
              <a:gd name="connsiteX2" fmla="*/ 208057 w 430579"/>
              <a:gd name="connsiteY2" fmla="*/ 0 h 447468"/>
              <a:gd name="connsiteX0" fmla="*/ 432365 w 432365"/>
              <a:gd name="connsiteY0" fmla="*/ 425025 h 447468"/>
              <a:gd name="connsiteX1" fmla="*/ 9619 w 432365"/>
              <a:gd name="connsiteY1" fmla="*/ 376703 h 447468"/>
              <a:gd name="connsiteX2" fmla="*/ 181443 w 432365"/>
              <a:gd name="connsiteY2" fmla="*/ 0 h 447468"/>
              <a:gd name="connsiteX0" fmla="*/ 430819 w 430819"/>
              <a:gd name="connsiteY0" fmla="*/ 425025 h 447468"/>
              <a:gd name="connsiteX1" fmla="*/ 8073 w 430819"/>
              <a:gd name="connsiteY1" fmla="*/ 376703 h 447468"/>
              <a:gd name="connsiteX2" fmla="*/ 179897 w 430819"/>
              <a:gd name="connsiteY2" fmla="*/ 0 h 447468"/>
              <a:gd name="connsiteX0" fmla="*/ 431581 w 431581"/>
              <a:gd name="connsiteY0" fmla="*/ 419015 h 441458"/>
              <a:gd name="connsiteX1" fmla="*/ 8835 w 431581"/>
              <a:gd name="connsiteY1" fmla="*/ 370693 h 441458"/>
              <a:gd name="connsiteX2" fmla="*/ 168037 w 431581"/>
              <a:gd name="connsiteY2" fmla="*/ 0 h 441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581" h="441458">
                <a:moveTo>
                  <a:pt x="431581" y="419015"/>
                </a:moveTo>
                <a:cubicBezTo>
                  <a:pt x="241074" y="464525"/>
                  <a:pt x="47500" y="437023"/>
                  <a:pt x="8835" y="370693"/>
                </a:cubicBezTo>
                <a:cubicBezTo>
                  <a:pt x="-29830" y="304363"/>
                  <a:pt x="64829" y="187420"/>
                  <a:pt x="168037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338416" y="1868088"/>
            <a:ext cx="458490" cy="369332"/>
            <a:chOff x="7736300" y="2117467"/>
            <a:chExt cx="458490" cy="369332"/>
          </a:xfrm>
        </p:grpSpPr>
        <p:sp>
          <p:nvSpPr>
            <p:cNvPr id="2" name="Rectangle 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234103" y="3153568"/>
            <a:ext cx="458490" cy="369332"/>
            <a:chOff x="7736300" y="2117467"/>
            <a:chExt cx="458490" cy="369332"/>
          </a:xfrm>
        </p:grpSpPr>
        <p:sp>
          <p:nvSpPr>
            <p:cNvPr id="25" name="Rectangle 2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83298" y="3396298"/>
            <a:ext cx="458490" cy="369332"/>
            <a:chOff x="7736300" y="2117467"/>
            <a:chExt cx="458490" cy="369332"/>
          </a:xfrm>
        </p:grpSpPr>
        <p:sp>
          <p:nvSpPr>
            <p:cNvPr id="29" name="Rectangle 2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98522" y="3761940"/>
            <a:ext cx="458490" cy="369332"/>
            <a:chOff x="7736300" y="2117467"/>
            <a:chExt cx="458490" cy="369332"/>
          </a:xfrm>
        </p:grpSpPr>
        <p:sp>
          <p:nvSpPr>
            <p:cNvPr id="32" name="Rectangle 3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Freeform 33"/>
          <p:cNvSpPr/>
          <p:nvPr/>
        </p:nvSpPr>
        <p:spPr>
          <a:xfrm>
            <a:off x="6044495" y="734401"/>
            <a:ext cx="1803945" cy="3300983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419569 w 419569"/>
              <a:gd name="connsiteY0" fmla="*/ 838639 h 838639"/>
              <a:gd name="connsiteX1" fmla="*/ 58623 w 419569"/>
              <a:gd name="connsiteY1" fmla="*/ 512038 h 838639"/>
              <a:gd name="connsiteX2" fmla="*/ 26229 w 419569"/>
              <a:gd name="connsiteY2" fmla="*/ 0 h 838639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60883 w 660883"/>
              <a:gd name="connsiteY0" fmla="*/ 1010291 h 1010291"/>
              <a:gd name="connsiteX1" fmla="*/ 58623 w 660883"/>
              <a:gd name="connsiteY1" fmla="*/ 512038 h 1010291"/>
              <a:gd name="connsiteX2" fmla="*/ 26229 w 660883"/>
              <a:gd name="connsiteY2" fmla="*/ 0 h 1010291"/>
              <a:gd name="connsiteX0" fmla="*/ 658334 w 658334"/>
              <a:gd name="connsiteY0" fmla="*/ 1010291 h 1010291"/>
              <a:gd name="connsiteX1" fmla="*/ 63775 w 658334"/>
              <a:gd name="connsiteY1" fmla="*/ 509945 h 1010291"/>
              <a:gd name="connsiteX2" fmla="*/ 23680 w 658334"/>
              <a:gd name="connsiteY2" fmla="*/ 0 h 1010291"/>
              <a:gd name="connsiteX0" fmla="*/ 658334 w 658334"/>
              <a:gd name="connsiteY0" fmla="*/ 938976 h 938976"/>
              <a:gd name="connsiteX1" fmla="*/ 63775 w 658334"/>
              <a:gd name="connsiteY1" fmla="*/ 509945 h 938976"/>
              <a:gd name="connsiteX2" fmla="*/ 23680 w 658334"/>
              <a:gd name="connsiteY2" fmla="*/ 0 h 938976"/>
              <a:gd name="connsiteX0" fmla="*/ 654295 w 654295"/>
              <a:gd name="connsiteY0" fmla="*/ 938976 h 938976"/>
              <a:gd name="connsiteX1" fmla="*/ 74815 w 654295"/>
              <a:gd name="connsiteY1" fmla="*/ 522241 h 938976"/>
              <a:gd name="connsiteX2" fmla="*/ 19641 w 654295"/>
              <a:gd name="connsiteY2" fmla="*/ 0 h 938976"/>
              <a:gd name="connsiteX0" fmla="*/ 648958 w 648958"/>
              <a:gd name="connsiteY0" fmla="*/ 938976 h 938976"/>
              <a:gd name="connsiteX1" fmla="*/ 69478 w 648958"/>
              <a:gd name="connsiteY1" fmla="*/ 522241 h 938976"/>
              <a:gd name="connsiteX2" fmla="*/ 14304 w 648958"/>
              <a:gd name="connsiteY2" fmla="*/ 0 h 938976"/>
              <a:gd name="connsiteX0" fmla="*/ 634654 w 634654"/>
              <a:gd name="connsiteY0" fmla="*/ 938976 h 938976"/>
              <a:gd name="connsiteX1" fmla="*/ 55174 w 634654"/>
              <a:gd name="connsiteY1" fmla="*/ 522241 h 938976"/>
              <a:gd name="connsiteX2" fmla="*/ 0 w 634654"/>
              <a:gd name="connsiteY2" fmla="*/ 0 h 938976"/>
              <a:gd name="connsiteX0" fmla="*/ 583960 w 583960"/>
              <a:gd name="connsiteY0" fmla="*/ 938976 h 938976"/>
              <a:gd name="connsiteX1" fmla="*/ 4480 w 583960"/>
              <a:gd name="connsiteY1" fmla="*/ 522241 h 938976"/>
              <a:gd name="connsiteX2" fmla="*/ 121207 w 583960"/>
              <a:gd name="connsiteY2" fmla="*/ 0 h 938976"/>
              <a:gd name="connsiteX0" fmla="*/ 591209 w 591209"/>
              <a:gd name="connsiteY0" fmla="*/ 938976 h 938976"/>
              <a:gd name="connsiteX1" fmla="*/ 11729 w 591209"/>
              <a:gd name="connsiteY1" fmla="*/ 522241 h 938976"/>
              <a:gd name="connsiteX2" fmla="*/ 128456 w 591209"/>
              <a:gd name="connsiteY2" fmla="*/ 0 h 938976"/>
              <a:gd name="connsiteX0" fmla="*/ 585401 w 585401"/>
              <a:gd name="connsiteY0" fmla="*/ 958649 h 958649"/>
              <a:gd name="connsiteX1" fmla="*/ 5921 w 585401"/>
              <a:gd name="connsiteY1" fmla="*/ 541914 h 958649"/>
              <a:gd name="connsiteX2" fmla="*/ 195027 w 585401"/>
              <a:gd name="connsiteY2" fmla="*/ 0 h 958649"/>
              <a:gd name="connsiteX0" fmla="*/ 600480 w 600480"/>
              <a:gd name="connsiteY0" fmla="*/ 914384 h 914384"/>
              <a:gd name="connsiteX1" fmla="*/ 5921 w 600480"/>
              <a:gd name="connsiteY1" fmla="*/ 541914 h 914384"/>
              <a:gd name="connsiteX2" fmla="*/ 195027 w 600480"/>
              <a:gd name="connsiteY2" fmla="*/ 0 h 914384"/>
              <a:gd name="connsiteX0" fmla="*/ 600480 w 600480"/>
              <a:gd name="connsiteY0" fmla="*/ 914384 h 914384"/>
              <a:gd name="connsiteX1" fmla="*/ 5921 w 600480"/>
              <a:gd name="connsiteY1" fmla="*/ 541914 h 914384"/>
              <a:gd name="connsiteX2" fmla="*/ 195027 w 600480"/>
              <a:gd name="connsiteY2" fmla="*/ 0 h 914384"/>
              <a:gd name="connsiteX0" fmla="*/ 612813 w 612813"/>
              <a:gd name="connsiteY0" fmla="*/ 914384 h 914384"/>
              <a:gd name="connsiteX1" fmla="*/ 5418 w 612813"/>
              <a:gd name="connsiteY1" fmla="*/ 541914 h 914384"/>
              <a:gd name="connsiteX2" fmla="*/ 207360 w 612813"/>
              <a:gd name="connsiteY2" fmla="*/ 0 h 914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2813" h="914384">
                <a:moveTo>
                  <a:pt x="612813" y="914384"/>
                </a:moveTo>
                <a:cubicBezTo>
                  <a:pt x="385946" y="850895"/>
                  <a:pt x="70975" y="681687"/>
                  <a:pt x="5418" y="541914"/>
                </a:cubicBezTo>
                <a:cubicBezTo>
                  <a:pt x="-26965" y="377549"/>
                  <a:pt x="91577" y="233389"/>
                  <a:pt x="207360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5967073" y="3501759"/>
            <a:ext cx="458490" cy="369332"/>
            <a:chOff x="7736300" y="2117467"/>
            <a:chExt cx="458490" cy="369332"/>
          </a:xfrm>
        </p:grpSpPr>
        <p:sp>
          <p:nvSpPr>
            <p:cNvPr id="36" name="Rectangle 35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425563" y="3580964"/>
            <a:ext cx="458490" cy="369332"/>
            <a:chOff x="7736300" y="2117467"/>
            <a:chExt cx="458490" cy="369332"/>
          </a:xfrm>
        </p:grpSpPr>
        <p:sp>
          <p:nvSpPr>
            <p:cNvPr id="39" name="Rectangle 3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252620" y="3717231"/>
            <a:ext cx="458490" cy="369332"/>
            <a:chOff x="7736300" y="2117467"/>
            <a:chExt cx="458490" cy="369332"/>
          </a:xfrm>
        </p:grpSpPr>
        <p:sp>
          <p:nvSpPr>
            <p:cNvPr id="42" name="Rectangle 4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882977" y="4738619"/>
            <a:ext cx="458490" cy="369332"/>
            <a:chOff x="7736300" y="2117467"/>
            <a:chExt cx="458490" cy="369332"/>
          </a:xfrm>
        </p:grpSpPr>
        <p:sp>
          <p:nvSpPr>
            <p:cNvPr id="45" name="Rectangle 4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889275" y="5219676"/>
            <a:ext cx="458490" cy="369332"/>
            <a:chOff x="7736300" y="2117467"/>
            <a:chExt cx="458490" cy="369332"/>
          </a:xfrm>
        </p:grpSpPr>
        <p:sp>
          <p:nvSpPr>
            <p:cNvPr id="48" name="Rectangle 47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148965" y="6488668"/>
            <a:ext cx="458490" cy="369332"/>
            <a:chOff x="7736300" y="2117467"/>
            <a:chExt cx="458490" cy="369332"/>
          </a:xfrm>
        </p:grpSpPr>
        <p:sp>
          <p:nvSpPr>
            <p:cNvPr id="51" name="Rectangle 5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Freeform 52"/>
          <p:cNvSpPr/>
          <p:nvPr/>
        </p:nvSpPr>
        <p:spPr>
          <a:xfrm>
            <a:off x="933355" y="777068"/>
            <a:ext cx="2117169" cy="2906923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2547" h="983944">
                <a:moveTo>
                  <a:pt x="0" y="983944"/>
                </a:moveTo>
                <a:lnTo>
                  <a:pt x="752547" y="0"/>
                </a:ln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914237" y="785278"/>
            <a:ext cx="1557877" cy="2081298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  <a:gd name="connsiteX0" fmla="*/ 0 w 594769"/>
              <a:gd name="connsiteY0" fmla="*/ 764583 h 764583"/>
              <a:gd name="connsiteX1" fmla="*/ 594769 w 594769"/>
              <a:gd name="connsiteY1" fmla="*/ 0 h 764583"/>
              <a:gd name="connsiteX0" fmla="*/ 0 w 537969"/>
              <a:gd name="connsiteY0" fmla="*/ 716504 h 716504"/>
              <a:gd name="connsiteX1" fmla="*/ 537969 w 537969"/>
              <a:gd name="connsiteY1" fmla="*/ 0 h 716504"/>
              <a:gd name="connsiteX0" fmla="*/ 0 w 553747"/>
              <a:gd name="connsiteY0" fmla="*/ 704484 h 704484"/>
              <a:gd name="connsiteX1" fmla="*/ 553747 w 553747"/>
              <a:gd name="connsiteY1" fmla="*/ 0 h 704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3747" h="704484">
                <a:moveTo>
                  <a:pt x="0" y="704484"/>
                </a:moveTo>
                <a:lnTo>
                  <a:pt x="553747" y="0"/>
                </a:ln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421978" y="1694118"/>
            <a:ext cx="458490" cy="369332"/>
            <a:chOff x="7736300" y="2117467"/>
            <a:chExt cx="458490" cy="369332"/>
          </a:xfrm>
        </p:grpSpPr>
        <p:sp>
          <p:nvSpPr>
            <p:cNvPr id="56" name="Rectangle 55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693175" y="2126951"/>
            <a:ext cx="458490" cy="369332"/>
            <a:chOff x="7736300" y="2117467"/>
            <a:chExt cx="458490" cy="369332"/>
          </a:xfrm>
        </p:grpSpPr>
        <p:sp>
          <p:nvSpPr>
            <p:cNvPr id="59" name="Rectangle 5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880468" y="2681910"/>
            <a:ext cx="458490" cy="369332"/>
            <a:chOff x="7736300" y="2117467"/>
            <a:chExt cx="458490" cy="369332"/>
          </a:xfrm>
        </p:grpSpPr>
        <p:sp>
          <p:nvSpPr>
            <p:cNvPr id="62" name="Rectangle 6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109713" y="3164693"/>
            <a:ext cx="458490" cy="369332"/>
            <a:chOff x="7736300" y="2117467"/>
            <a:chExt cx="458490" cy="369332"/>
          </a:xfrm>
        </p:grpSpPr>
        <p:sp>
          <p:nvSpPr>
            <p:cNvPr id="65" name="Rectangle 6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332660" y="3593585"/>
            <a:ext cx="458490" cy="369332"/>
            <a:chOff x="7736300" y="2117467"/>
            <a:chExt cx="458490" cy="369332"/>
          </a:xfrm>
        </p:grpSpPr>
        <p:sp>
          <p:nvSpPr>
            <p:cNvPr id="68" name="Rectangle 67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626284" y="4021927"/>
            <a:ext cx="458490" cy="369332"/>
            <a:chOff x="7736300" y="2117467"/>
            <a:chExt cx="458490" cy="369332"/>
          </a:xfrm>
        </p:grpSpPr>
        <p:sp>
          <p:nvSpPr>
            <p:cNvPr id="71" name="Rectangle 7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</a:p>
          <a:p>
            <a:r>
              <a:rPr lang="en-US" dirty="0" smtClean="0">
                <a:latin typeface="Segoe UI Semibold" panose="020B0702040204020203" pitchFamily="34" charset="0"/>
              </a:rPr>
              <a:t>Sea Level Pressure</a:t>
            </a:r>
          </a:p>
        </p:txBody>
      </p:sp>
      <p:pic>
        <p:nvPicPr>
          <p:cNvPr id="76" name="Picture 75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77"/>
          <p:cNvSpPr txBox="1"/>
          <p:nvPr/>
        </p:nvSpPr>
        <p:spPr>
          <a:xfrm>
            <a:off x="3795419" y="2681910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795419" y="1967145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02580" y="364735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393537" y="502189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54°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607455" y="516200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41°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996713" y="2540677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30°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831925" y="4384329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408691" y="3404993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39°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512188" y="621704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48876" y="1412428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39°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286583" y="431758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32°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827862" y="1406215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28°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776526" y="6534834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52°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9056" y="1394177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7788268" y="1381339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5-Point Star 91"/>
          <p:cNvSpPr/>
          <p:nvPr/>
        </p:nvSpPr>
        <p:spPr>
          <a:xfrm>
            <a:off x="4982187" y="2679176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56591" y="2681910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51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13318"/>
            <a:ext cx="6781800" cy="6041534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03z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65073" y="3792939"/>
            <a:ext cx="2084674" cy="2750126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17454 w 1333546"/>
              <a:gd name="connsiteY0" fmla="*/ 49228 h 1257037"/>
              <a:gd name="connsiteX1" fmla="*/ 453158 w 1333546"/>
              <a:gd name="connsiteY1" fmla="*/ 349853 h 1257037"/>
              <a:gd name="connsiteX2" fmla="*/ 14747 w 1333546"/>
              <a:gd name="connsiteY2" fmla="*/ 1189096 h 1257037"/>
              <a:gd name="connsiteX3" fmla="*/ 891569 w 1333546"/>
              <a:gd name="connsiteY3" fmla="*/ 1026258 h 1257037"/>
              <a:gd name="connsiteX4" fmla="*/ 1317454 w 1333546"/>
              <a:gd name="connsiteY4" fmla="*/ 49228 h 1257037"/>
              <a:gd name="connsiteX0" fmla="*/ 1314958 w 1326153"/>
              <a:gd name="connsiteY0" fmla="*/ 45579 h 1235719"/>
              <a:gd name="connsiteX1" fmla="*/ 450662 w 1326153"/>
              <a:gd name="connsiteY1" fmla="*/ 346204 h 1235719"/>
              <a:gd name="connsiteX2" fmla="*/ 12251 w 1326153"/>
              <a:gd name="connsiteY2" fmla="*/ 1185447 h 1235719"/>
              <a:gd name="connsiteX3" fmla="*/ 838969 w 1326153"/>
              <a:gd name="connsiteY3" fmla="*/ 972505 h 1235719"/>
              <a:gd name="connsiteX4" fmla="*/ 1314958 w 1326153"/>
              <a:gd name="connsiteY4" fmla="*/ 45579 h 1235719"/>
              <a:gd name="connsiteX0" fmla="*/ 1328098 w 1344097"/>
              <a:gd name="connsiteY0" fmla="*/ 28928 h 1213514"/>
              <a:gd name="connsiteX1" fmla="*/ 363594 w 1344097"/>
              <a:gd name="connsiteY1" fmla="*/ 404709 h 1213514"/>
              <a:gd name="connsiteX2" fmla="*/ 25391 w 1344097"/>
              <a:gd name="connsiteY2" fmla="*/ 1168796 h 1213514"/>
              <a:gd name="connsiteX3" fmla="*/ 852109 w 1344097"/>
              <a:gd name="connsiteY3" fmla="*/ 955854 h 1213514"/>
              <a:gd name="connsiteX4" fmla="*/ 1328098 w 1344097"/>
              <a:gd name="connsiteY4" fmla="*/ 28928 h 1213514"/>
              <a:gd name="connsiteX0" fmla="*/ 1384390 w 1395326"/>
              <a:gd name="connsiteY0" fmla="*/ 18670 h 1177979"/>
              <a:gd name="connsiteX1" fmla="*/ 357256 w 1395326"/>
              <a:gd name="connsiteY1" fmla="*/ 381925 h 1177979"/>
              <a:gd name="connsiteX2" fmla="*/ 19053 w 1395326"/>
              <a:gd name="connsiteY2" fmla="*/ 1146012 h 1177979"/>
              <a:gd name="connsiteX3" fmla="*/ 845771 w 1395326"/>
              <a:gd name="connsiteY3" fmla="*/ 933070 h 1177979"/>
              <a:gd name="connsiteX4" fmla="*/ 1384390 w 1395326"/>
              <a:gd name="connsiteY4" fmla="*/ 18670 h 1177979"/>
              <a:gd name="connsiteX0" fmla="*/ 1480109 w 1491439"/>
              <a:gd name="connsiteY0" fmla="*/ 21678 h 1476273"/>
              <a:gd name="connsiteX1" fmla="*/ 452975 w 1491439"/>
              <a:gd name="connsiteY1" fmla="*/ 384933 h 1476273"/>
              <a:gd name="connsiteX2" fmla="*/ 14564 w 1491439"/>
              <a:gd name="connsiteY2" fmla="*/ 1462171 h 1476273"/>
              <a:gd name="connsiteX3" fmla="*/ 941490 w 1491439"/>
              <a:gd name="connsiteY3" fmla="*/ 936078 h 1476273"/>
              <a:gd name="connsiteX4" fmla="*/ 1480109 w 1491439"/>
              <a:gd name="connsiteY4" fmla="*/ 21678 h 1476273"/>
              <a:gd name="connsiteX0" fmla="*/ 1488922 w 1517498"/>
              <a:gd name="connsiteY0" fmla="*/ 26027 h 1487069"/>
              <a:gd name="connsiteX1" fmla="*/ 461788 w 1517498"/>
              <a:gd name="connsiteY1" fmla="*/ 389282 h 1487069"/>
              <a:gd name="connsiteX2" fmla="*/ 23377 w 1517498"/>
              <a:gd name="connsiteY2" fmla="*/ 1466520 h 1487069"/>
              <a:gd name="connsiteX3" fmla="*/ 1125667 w 1517498"/>
              <a:gd name="connsiteY3" fmla="*/ 1015583 h 1487069"/>
              <a:gd name="connsiteX4" fmla="*/ 1488922 w 1517498"/>
              <a:gd name="connsiteY4" fmla="*/ 26027 h 1487069"/>
              <a:gd name="connsiteX0" fmla="*/ 1602714 w 1625013"/>
              <a:gd name="connsiteY0" fmla="*/ 26027 h 1487069"/>
              <a:gd name="connsiteX1" fmla="*/ 462846 w 1625013"/>
              <a:gd name="connsiteY1" fmla="*/ 389282 h 1487069"/>
              <a:gd name="connsiteX2" fmla="*/ 24435 w 1625013"/>
              <a:gd name="connsiteY2" fmla="*/ 1466520 h 1487069"/>
              <a:gd name="connsiteX3" fmla="*/ 1126725 w 1625013"/>
              <a:gd name="connsiteY3" fmla="*/ 1015583 h 1487069"/>
              <a:gd name="connsiteX4" fmla="*/ 1602714 w 1625013"/>
              <a:gd name="connsiteY4" fmla="*/ 26027 h 1487069"/>
              <a:gd name="connsiteX0" fmla="*/ 1596314 w 1615456"/>
              <a:gd name="connsiteY0" fmla="*/ 49718 h 1517317"/>
              <a:gd name="connsiteX1" fmla="*/ 519076 w 1615456"/>
              <a:gd name="connsiteY1" fmla="*/ 287712 h 1517317"/>
              <a:gd name="connsiteX2" fmla="*/ 18035 w 1615456"/>
              <a:gd name="connsiteY2" fmla="*/ 1490211 h 1517317"/>
              <a:gd name="connsiteX3" fmla="*/ 1120325 w 1615456"/>
              <a:gd name="connsiteY3" fmla="*/ 1039274 h 1517317"/>
              <a:gd name="connsiteX4" fmla="*/ 1596314 w 1615456"/>
              <a:gd name="connsiteY4" fmla="*/ 49718 h 1517317"/>
              <a:gd name="connsiteX0" fmla="*/ 1593256 w 1612398"/>
              <a:gd name="connsiteY0" fmla="*/ 79208 h 1546807"/>
              <a:gd name="connsiteX1" fmla="*/ 1047655 w 1612398"/>
              <a:gd name="connsiteY1" fmla="*/ 89014 h 1546807"/>
              <a:gd name="connsiteX2" fmla="*/ 516018 w 1612398"/>
              <a:gd name="connsiteY2" fmla="*/ 317202 h 1546807"/>
              <a:gd name="connsiteX3" fmla="*/ 14977 w 1612398"/>
              <a:gd name="connsiteY3" fmla="*/ 1519701 h 1546807"/>
              <a:gd name="connsiteX4" fmla="*/ 1117267 w 1612398"/>
              <a:gd name="connsiteY4" fmla="*/ 1068764 h 1546807"/>
              <a:gd name="connsiteX5" fmla="*/ 1593256 w 1612398"/>
              <a:gd name="connsiteY5" fmla="*/ 79208 h 1546807"/>
              <a:gd name="connsiteX0" fmla="*/ 1764324 w 1778451"/>
              <a:gd name="connsiteY0" fmla="*/ 178245 h 1470366"/>
              <a:gd name="connsiteX1" fmla="*/ 1047655 w 1778451"/>
              <a:gd name="connsiteY1" fmla="*/ 14134 h 1470366"/>
              <a:gd name="connsiteX2" fmla="*/ 516018 w 1778451"/>
              <a:gd name="connsiteY2" fmla="*/ 242322 h 1470366"/>
              <a:gd name="connsiteX3" fmla="*/ 14977 w 1778451"/>
              <a:gd name="connsiteY3" fmla="*/ 1444821 h 1470366"/>
              <a:gd name="connsiteX4" fmla="*/ 1117267 w 1778451"/>
              <a:gd name="connsiteY4" fmla="*/ 993884 h 1470366"/>
              <a:gd name="connsiteX5" fmla="*/ 1764324 w 1778451"/>
              <a:gd name="connsiteY5" fmla="*/ 178245 h 1470366"/>
              <a:gd name="connsiteX0" fmla="*/ 1765487 w 1779614"/>
              <a:gd name="connsiteY0" fmla="*/ 613566 h 1905686"/>
              <a:gd name="connsiteX1" fmla="*/ 1048818 w 1779614"/>
              <a:gd name="connsiteY1" fmla="*/ 449455 h 1905686"/>
              <a:gd name="connsiteX2" fmla="*/ 1279101 w 1779614"/>
              <a:gd name="connsiteY2" fmla="*/ 2242 h 1905686"/>
              <a:gd name="connsiteX3" fmla="*/ 517181 w 1779614"/>
              <a:gd name="connsiteY3" fmla="*/ 677643 h 1905686"/>
              <a:gd name="connsiteX4" fmla="*/ 16140 w 1779614"/>
              <a:gd name="connsiteY4" fmla="*/ 1880142 h 1905686"/>
              <a:gd name="connsiteX5" fmla="*/ 1118430 w 1779614"/>
              <a:gd name="connsiteY5" fmla="*/ 1429205 h 1905686"/>
              <a:gd name="connsiteX6" fmla="*/ 1765487 w 1779614"/>
              <a:gd name="connsiteY6" fmla="*/ 613566 h 1905686"/>
              <a:gd name="connsiteX0" fmla="*/ 1765487 w 1822151"/>
              <a:gd name="connsiteY0" fmla="*/ 616179 h 1908299"/>
              <a:gd name="connsiteX1" fmla="*/ 1667295 w 1822151"/>
              <a:gd name="connsiteY1" fmla="*/ 191194 h 1908299"/>
              <a:gd name="connsiteX2" fmla="*/ 1279101 w 1822151"/>
              <a:gd name="connsiteY2" fmla="*/ 4855 h 1908299"/>
              <a:gd name="connsiteX3" fmla="*/ 517181 w 1822151"/>
              <a:gd name="connsiteY3" fmla="*/ 680256 h 1908299"/>
              <a:gd name="connsiteX4" fmla="*/ 16140 w 1822151"/>
              <a:gd name="connsiteY4" fmla="*/ 1882755 h 1908299"/>
              <a:gd name="connsiteX5" fmla="*/ 1118430 w 1822151"/>
              <a:gd name="connsiteY5" fmla="*/ 1431818 h 1908299"/>
              <a:gd name="connsiteX6" fmla="*/ 1765487 w 1822151"/>
              <a:gd name="connsiteY6" fmla="*/ 616179 h 1908299"/>
              <a:gd name="connsiteX0" fmla="*/ 1767082 w 1823746"/>
              <a:gd name="connsiteY0" fmla="*/ 787973 h 2080093"/>
              <a:gd name="connsiteX1" fmla="*/ 1668890 w 1823746"/>
              <a:gd name="connsiteY1" fmla="*/ 362988 h 2080093"/>
              <a:gd name="connsiteX2" fmla="*/ 1550457 w 1823746"/>
              <a:gd name="connsiteY2" fmla="*/ 2733 h 2080093"/>
              <a:gd name="connsiteX3" fmla="*/ 518776 w 1823746"/>
              <a:gd name="connsiteY3" fmla="*/ 852050 h 2080093"/>
              <a:gd name="connsiteX4" fmla="*/ 17735 w 1823746"/>
              <a:gd name="connsiteY4" fmla="*/ 2054549 h 2080093"/>
              <a:gd name="connsiteX5" fmla="*/ 1120025 w 1823746"/>
              <a:gd name="connsiteY5" fmla="*/ 1603612 h 2080093"/>
              <a:gd name="connsiteX6" fmla="*/ 1767082 w 1823746"/>
              <a:gd name="connsiteY6" fmla="*/ 787973 h 2080093"/>
              <a:gd name="connsiteX0" fmla="*/ 1762562 w 1819226"/>
              <a:gd name="connsiteY0" fmla="*/ 787973 h 2080093"/>
              <a:gd name="connsiteX1" fmla="*/ 1664370 w 1819226"/>
              <a:gd name="connsiteY1" fmla="*/ 362988 h 2080093"/>
              <a:gd name="connsiteX2" fmla="*/ 1545937 w 1819226"/>
              <a:gd name="connsiteY2" fmla="*/ 2733 h 2080093"/>
              <a:gd name="connsiteX3" fmla="*/ 624803 w 1819226"/>
              <a:gd name="connsiteY3" fmla="*/ 847471 h 2080093"/>
              <a:gd name="connsiteX4" fmla="*/ 514256 w 1819226"/>
              <a:gd name="connsiteY4" fmla="*/ 852050 h 2080093"/>
              <a:gd name="connsiteX5" fmla="*/ 13215 w 1819226"/>
              <a:gd name="connsiteY5" fmla="*/ 2054549 h 2080093"/>
              <a:gd name="connsiteX6" fmla="*/ 1115505 w 1819226"/>
              <a:gd name="connsiteY6" fmla="*/ 1603612 h 2080093"/>
              <a:gd name="connsiteX7" fmla="*/ 1762562 w 1819226"/>
              <a:gd name="connsiteY7" fmla="*/ 787973 h 2080093"/>
              <a:gd name="connsiteX0" fmla="*/ 1762562 w 1819226"/>
              <a:gd name="connsiteY0" fmla="*/ 787973 h 2080093"/>
              <a:gd name="connsiteX1" fmla="*/ 1664370 w 1819226"/>
              <a:gd name="connsiteY1" fmla="*/ 362988 h 2080093"/>
              <a:gd name="connsiteX2" fmla="*/ 1545937 w 1819226"/>
              <a:gd name="connsiteY2" fmla="*/ 2733 h 2080093"/>
              <a:gd name="connsiteX3" fmla="*/ 514256 w 1819226"/>
              <a:gd name="connsiteY3" fmla="*/ 852050 h 2080093"/>
              <a:gd name="connsiteX4" fmla="*/ 13215 w 1819226"/>
              <a:gd name="connsiteY4" fmla="*/ 2054549 h 2080093"/>
              <a:gd name="connsiteX5" fmla="*/ 1115505 w 1819226"/>
              <a:gd name="connsiteY5" fmla="*/ 1603612 h 2080093"/>
              <a:gd name="connsiteX6" fmla="*/ 1762562 w 1819226"/>
              <a:gd name="connsiteY6" fmla="*/ 787973 h 2080093"/>
              <a:gd name="connsiteX0" fmla="*/ 1762562 w 1819226"/>
              <a:gd name="connsiteY0" fmla="*/ 787973 h 2080093"/>
              <a:gd name="connsiteX1" fmla="*/ 1664370 w 1819226"/>
              <a:gd name="connsiteY1" fmla="*/ 362988 h 2080093"/>
              <a:gd name="connsiteX2" fmla="*/ 1545937 w 1819226"/>
              <a:gd name="connsiteY2" fmla="*/ 2733 h 2080093"/>
              <a:gd name="connsiteX3" fmla="*/ 514256 w 1819226"/>
              <a:gd name="connsiteY3" fmla="*/ 852050 h 2080093"/>
              <a:gd name="connsiteX4" fmla="*/ 13215 w 1819226"/>
              <a:gd name="connsiteY4" fmla="*/ 2054549 h 2080093"/>
              <a:gd name="connsiteX5" fmla="*/ 1115505 w 1819226"/>
              <a:gd name="connsiteY5" fmla="*/ 1603612 h 2080093"/>
              <a:gd name="connsiteX6" fmla="*/ 1762562 w 1819226"/>
              <a:gd name="connsiteY6" fmla="*/ 787973 h 2080093"/>
              <a:gd name="connsiteX0" fmla="*/ 1765172 w 1821836"/>
              <a:gd name="connsiteY0" fmla="*/ 787973 h 2080093"/>
              <a:gd name="connsiteX1" fmla="*/ 1666980 w 1821836"/>
              <a:gd name="connsiteY1" fmla="*/ 362988 h 2080093"/>
              <a:gd name="connsiteX2" fmla="*/ 1548547 w 1821836"/>
              <a:gd name="connsiteY2" fmla="*/ 2733 h 2080093"/>
              <a:gd name="connsiteX3" fmla="*/ 516866 w 1821836"/>
              <a:gd name="connsiteY3" fmla="*/ 852050 h 2080093"/>
              <a:gd name="connsiteX4" fmla="*/ 15825 w 1821836"/>
              <a:gd name="connsiteY4" fmla="*/ 2054549 h 2080093"/>
              <a:gd name="connsiteX5" fmla="*/ 1118115 w 1821836"/>
              <a:gd name="connsiteY5" fmla="*/ 1603612 h 2080093"/>
              <a:gd name="connsiteX6" fmla="*/ 1765172 w 1821836"/>
              <a:gd name="connsiteY6" fmla="*/ 787973 h 2080093"/>
              <a:gd name="connsiteX0" fmla="*/ 1763114 w 1819778"/>
              <a:gd name="connsiteY0" fmla="*/ 787973 h 2080093"/>
              <a:gd name="connsiteX1" fmla="*/ 1664922 w 1819778"/>
              <a:gd name="connsiteY1" fmla="*/ 362988 h 2080093"/>
              <a:gd name="connsiteX2" fmla="*/ 1546489 w 1819778"/>
              <a:gd name="connsiteY2" fmla="*/ 2733 h 2080093"/>
              <a:gd name="connsiteX3" fmla="*/ 587184 w 1819778"/>
              <a:gd name="connsiteY3" fmla="*/ 889319 h 2080093"/>
              <a:gd name="connsiteX4" fmla="*/ 13767 w 1819778"/>
              <a:gd name="connsiteY4" fmla="*/ 2054549 h 2080093"/>
              <a:gd name="connsiteX5" fmla="*/ 1116057 w 1819778"/>
              <a:gd name="connsiteY5" fmla="*/ 1603612 h 2080093"/>
              <a:gd name="connsiteX6" fmla="*/ 1763114 w 1819778"/>
              <a:gd name="connsiteY6" fmla="*/ 787973 h 2080093"/>
              <a:gd name="connsiteX0" fmla="*/ 1763114 w 1819778"/>
              <a:gd name="connsiteY0" fmla="*/ 429061 h 1721181"/>
              <a:gd name="connsiteX1" fmla="*/ 1664922 w 1819778"/>
              <a:gd name="connsiteY1" fmla="*/ 4076 h 1721181"/>
              <a:gd name="connsiteX2" fmla="*/ 587184 w 1819778"/>
              <a:gd name="connsiteY2" fmla="*/ 530407 h 1721181"/>
              <a:gd name="connsiteX3" fmla="*/ 13767 w 1819778"/>
              <a:gd name="connsiteY3" fmla="*/ 1695637 h 1721181"/>
              <a:gd name="connsiteX4" fmla="*/ 1116057 w 1819778"/>
              <a:gd name="connsiteY4" fmla="*/ 1244700 h 1721181"/>
              <a:gd name="connsiteX5" fmla="*/ 1763114 w 1819778"/>
              <a:gd name="connsiteY5" fmla="*/ 429061 h 1721181"/>
              <a:gd name="connsiteX0" fmla="*/ 1763114 w 1813661"/>
              <a:gd name="connsiteY0" fmla="*/ 428934 h 1718247"/>
              <a:gd name="connsiteX1" fmla="*/ 1664922 w 1813661"/>
              <a:gd name="connsiteY1" fmla="*/ 3949 h 1718247"/>
              <a:gd name="connsiteX2" fmla="*/ 587184 w 1813661"/>
              <a:gd name="connsiteY2" fmla="*/ 530280 h 1718247"/>
              <a:gd name="connsiteX3" fmla="*/ 13767 w 1813661"/>
              <a:gd name="connsiteY3" fmla="*/ 1695510 h 1718247"/>
              <a:gd name="connsiteX4" fmla="*/ 1201080 w 1813661"/>
              <a:gd name="connsiteY4" fmla="*/ 1186199 h 1718247"/>
              <a:gd name="connsiteX5" fmla="*/ 1763114 w 1813661"/>
              <a:gd name="connsiteY5" fmla="*/ 428934 h 1718247"/>
              <a:gd name="connsiteX0" fmla="*/ 1908814 w 1959361"/>
              <a:gd name="connsiteY0" fmla="*/ 428934 h 1760548"/>
              <a:gd name="connsiteX1" fmla="*/ 1810622 w 1959361"/>
              <a:gd name="connsiteY1" fmla="*/ 3949 h 1760548"/>
              <a:gd name="connsiteX2" fmla="*/ 732884 w 1959361"/>
              <a:gd name="connsiteY2" fmla="*/ 530280 h 1760548"/>
              <a:gd name="connsiteX3" fmla="*/ 12610 w 1959361"/>
              <a:gd name="connsiteY3" fmla="*/ 1739291 h 1760548"/>
              <a:gd name="connsiteX4" fmla="*/ 1346780 w 1959361"/>
              <a:gd name="connsiteY4" fmla="*/ 1186199 h 1760548"/>
              <a:gd name="connsiteX5" fmla="*/ 1908814 w 1959361"/>
              <a:gd name="connsiteY5" fmla="*/ 428934 h 1760548"/>
              <a:gd name="connsiteX0" fmla="*/ 1870168 w 1936817"/>
              <a:gd name="connsiteY0" fmla="*/ 414539 h 1760834"/>
              <a:gd name="connsiteX1" fmla="*/ 1810622 w 1936817"/>
              <a:gd name="connsiteY1" fmla="*/ 4147 h 1760834"/>
              <a:gd name="connsiteX2" fmla="*/ 732884 w 1936817"/>
              <a:gd name="connsiteY2" fmla="*/ 530478 h 1760834"/>
              <a:gd name="connsiteX3" fmla="*/ 12610 w 1936817"/>
              <a:gd name="connsiteY3" fmla="*/ 1739489 h 1760834"/>
              <a:gd name="connsiteX4" fmla="*/ 1346780 w 1936817"/>
              <a:gd name="connsiteY4" fmla="*/ 1186397 h 1760834"/>
              <a:gd name="connsiteX5" fmla="*/ 1870168 w 1936817"/>
              <a:gd name="connsiteY5" fmla="*/ 414539 h 1760834"/>
              <a:gd name="connsiteX0" fmla="*/ 1947462 w 1986247"/>
              <a:gd name="connsiteY0" fmla="*/ 385814 h 1761475"/>
              <a:gd name="connsiteX1" fmla="*/ 1810622 w 1986247"/>
              <a:gd name="connsiteY1" fmla="*/ 4610 h 1761475"/>
              <a:gd name="connsiteX2" fmla="*/ 732884 w 1986247"/>
              <a:gd name="connsiteY2" fmla="*/ 530941 h 1761475"/>
              <a:gd name="connsiteX3" fmla="*/ 12610 w 1986247"/>
              <a:gd name="connsiteY3" fmla="*/ 1739952 h 1761475"/>
              <a:gd name="connsiteX4" fmla="*/ 1346780 w 1986247"/>
              <a:gd name="connsiteY4" fmla="*/ 1186860 h 1761475"/>
              <a:gd name="connsiteX5" fmla="*/ 1947462 w 1986247"/>
              <a:gd name="connsiteY5" fmla="*/ 385814 h 1761475"/>
              <a:gd name="connsiteX0" fmla="*/ 1947462 w 1993117"/>
              <a:gd name="connsiteY0" fmla="*/ 385877 h 1762415"/>
              <a:gd name="connsiteX1" fmla="*/ 1810622 w 1993117"/>
              <a:gd name="connsiteY1" fmla="*/ 4673 h 1762415"/>
              <a:gd name="connsiteX2" fmla="*/ 732884 w 1993117"/>
              <a:gd name="connsiteY2" fmla="*/ 531004 h 1762415"/>
              <a:gd name="connsiteX3" fmla="*/ 12610 w 1993117"/>
              <a:gd name="connsiteY3" fmla="*/ 1740015 h 1762415"/>
              <a:gd name="connsiteX4" fmla="*/ 1254028 w 1993117"/>
              <a:gd name="connsiteY4" fmla="*/ 1208813 h 1762415"/>
              <a:gd name="connsiteX5" fmla="*/ 1947462 w 1993117"/>
              <a:gd name="connsiteY5" fmla="*/ 385877 h 1762415"/>
              <a:gd name="connsiteX0" fmla="*/ 2442140 w 2452687"/>
              <a:gd name="connsiteY0" fmla="*/ 328852 h 1764157"/>
              <a:gd name="connsiteX1" fmla="*/ 1810622 w 2452687"/>
              <a:gd name="connsiteY1" fmla="*/ 6022 h 1764157"/>
              <a:gd name="connsiteX2" fmla="*/ 732884 w 2452687"/>
              <a:gd name="connsiteY2" fmla="*/ 532353 h 1764157"/>
              <a:gd name="connsiteX3" fmla="*/ 12610 w 2452687"/>
              <a:gd name="connsiteY3" fmla="*/ 1741364 h 1764157"/>
              <a:gd name="connsiteX4" fmla="*/ 1254028 w 2452687"/>
              <a:gd name="connsiteY4" fmla="*/ 1210162 h 1764157"/>
              <a:gd name="connsiteX5" fmla="*/ 2442140 w 2452687"/>
              <a:gd name="connsiteY5" fmla="*/ 328852 h 1764157"/>
              <a:gd name="connsiteX0" fmla="*/ 2442324 w 2455863"/>
              <a:gd name="connsiteY0" fmla="*/ 850071 h 2285377"/>
              <a:gd name="connsiteX1" fmla="*/ 1864911 w 2455863"/>
              <a:gd name="connsiteY1" fmla="*/ 1875 h 2285377"/>
              <a:gd name="connsiteX2" fmla="*/ 733068 w 2455863"/>
              <a:gd name="connsiteY2" fmla="*/ 1053572 h 2285377"/>
              <a:gd name="connsiteX3" fmla="*/ 12794 w 2455863"/>
              <a:gd name="connsiteY3" fmla="*/ 2262583 h 2285377"/>
              <a:gd name="connsiteX4" fmla="*/ 1254212 w 2455863"/>
              <a:gd name="connsiteY4" fmla="*/ 1731381 h 2285377"/>
              <a:gd name="connsiteX5" fmla="*/ 2442324 w 2455863"/>
              <a:gd name="connsiteY5" fmla="*/ 850071 h 2285377"/>
              <a:gd name="connsiteX0" fmla="*/ 2442324 w 2455863"/>
              <a:gd name="connsiteY0" fmla="*/ 850071 h 2285377"/>
              <a:gd name="connsiteX1" fmla="*/ 1864911 w 2455863"/>
              <a:gd name="connsiteY1" fmla="*/ 1875 h 2285377"/>
              <a:gd name="connsiteX2" fmla="*/ 733068 w 2455863"/>
              <a:gd name="connsiteY2" fmla="*/ 1053572 h 2285377"/>
              <a:gd name="connsiteX3" fmla="*/ 12794 w 2455863"/>
              <a:gd name="connsiteY3" fmla="*/ 2262583 h 2285377"/>
              <a:gd name="connsiteX4" fmla="*/ 1254212 w 2455863"/>
              <a:gd name="connsiteY4" fmla="*/ 1731381 h 2285377"/>
              <a:gd name="connsiteX5" fmla="*/ 2442324 w 2455863"/>
              <a:gd name="connsiteY5" fmla="*/ 850071 h 2285377"/>
              <a:gd name="connsiteX0" fmla="*/ 2442324 w 2463979"/>
              <a:gd name="connsiteY0" fmla="*/ 848196 h 2283502"/>
              <a:gd name="connsiteX1" fmla="*/ 1864911 w 2463979"/>
              <a:gd name="connsiteY1" fmla="*/ 0 h 2283502"/>
              <a:gd name="connsiteX2" fmla="*/ 733068 w 2463979"/>
              <a:gd name="connsiteY2" fmla="*/ 1051697 h 2283502"/>
              <a:gd name="connsiteX3" fmla="*/ 12794 w 2463979"/>
              <a:gd name="connsiteY3" fmla="*/ 2260708 h 2283502"/>
              <a:gd name="connsiteX4" fmla="*/ 1254212 w 2463979"/>
              <a:gd name="connsiteY4" fmla="*/ 1729506 h 2283502"/>
              <a:gd name="connsiteX5" fmla="*/ 2442324 w 2463979"/>
              <a:gd name="connsiteY5" fmla="*/ 848196 h 2283502"/>
              <a:gd name="connsiteX0" fmla="*/ 2442324 w 2465801"/>
              <a:gd name="connsiteY0" fmla="*/ 873581 h 2308887"/>
              <a:gd name="connsiteX1" fmla="*/ 1864911 w 2465801"/>
              <a:gd name="connsiteY1" fmla="*/ 25385 h 2308887"/>
              <a:gd name="connsiteX2" fmla="*/ 733068 w 2465801"/>
              <a:gd name="connsiteY2" fmla="*/ 1077082 h 2308887"/>
              <a:gd name="connsiteX3" fmla="*/ 12794 w 2465801"/>
              <a:gd name="connsiteY3" fmla="*/ 2286093 h 2308887"/>
              <a:gd name="connsiteX4" fmla="*/ 1254212 w 2465801"/>
              <a:gd name="connsiteY4" fmla="*/ 1754891 h 2308887"/>
              <a:gd name="connsiteX5" fmla="*/ 2442324 w 2465801"/>
              <a:gd name="connsiteY5" fmla="*/ 873581 h 2308887"/>
              <a:gd name="connsiteX0" fmla="*/ 2442324 w 2469543"/>
              <a:gd name="connsiteY0" fmla="*/ 869527 h 2304833"/>
              <a:gd name="connsiteX1" fmla="*/ 1864911 w 2469543"/>
              <a:gd name="connsiteY1" fmla="*/ 21331 h 2304833"/>
              <a:gd name="connsiteX2" fmla="*/ 733068 w 2469543"/>
              <a:gd name="connsiteY2" fmla="*/ 1073028 h 2304833"/>
              <a:gd name="connsiteX3" fmla="*/ 12794 w 2469543"/>
              <a:gd name="connsiteY3" fmla="*/ 2282039 h 2304833"/>
              <a:gd name="connsiteX4" fmla="*/ 1254212 w 2469543"/>
              <a:gd name="connsiteY4" fmla="*/ 1750837 h 2304833"/>
              <a:gd name="connsiteX5" fmla="*/ 2442324 w 2469543"/>
              <a:gd name="connsiteY5" fmla="*/ 869527 h 2304833"/>
              <a:gd name="connsiteX0" fmla="*/ 2442324 w 2500044"/>
              <a:gd name="connsiteY0" fmla="*/ 891460 h 2326766"/>
              <a:gd name="connsiteX1" fmla="*/ 2268494 w 2500044"/>
              <a:gd name="connsiteY1" fmla="*/ 269283 h 2326766"/>
              <a:gd name="connsiteX2" fmla="*/ 1864911 w 2500044"/>
              <a:gd name="connsiteY2" fmla="*/ 43264 h 2326766"/>
              <a:gd name="connsiteX3" fmla="*/ 733068 w 2500044"/>
              <a:gd name="connsiteY3" fmla="*/ 1094961 h 2326766"/>
              <a:gd name="connsiteX4" fmla="*/ 12794 w 2500044"/>
              <a:gd name="connsiteY4" fmla="*/ 2303972 h 2326766"/>
              <a:gd name="connsiteX5" fmla="*/ 1254212 w 2500044"/>
              <a:gd name="connsiteY5" fmla="*/ 1772770 h 2326766"/>
              <a:gd name="connsiteX6" fmla="*/ 2442324 w 2500044"/>
              <a:gd name="connsiteY6" fmla="*/ 891460 h 2326766"/>
              <a:gd name="connsiteX0" fmla="*/ 2442324 w 2500044"/>
              <a:gd name="connsiteY0" fmla="*/ 950640 h 2385946"/>
              <a:gd name="connsiteX1" fmla="*/ 2268494 w 2500044"/>
              <a:gd name="connsiteY1" fmla="*/ 328463 h 2385946"/>
              <a:gd name="connsiteX2" fmla="*/ 2106178 w 2500044"/>
              <a:gd name="connsiteY2" fmla="*/ 65781 h 2385946"/>
              <a:gd name="connsiteX3" fmla="*/ 1864911 w 2500044"/>
              <a:gd name="connsiteY3" fmla="*/ 102444 h 2385946"/>
              <a:gd name="connsiteX4" fmla="*/ 733068 w 2500044"/>
              <a:gd name="connsiteY4" fmla="*/ 1154141 h 2385946"/>
              <a:gd name="connsiteX5" fmla="*/ 12794 w 2500044"/>
              <a:gd name="connsiteY5" fmla="*/ 2363152 h 2385946"/>
              <a:gd name="connsiteX6" fmla="*/ 1254212 w 2500044"/>
              <a:gd name="connsiteY6" fmla="*/ 1831950 h 2385946"/>
              <a:gd name="connsiteX7" fmla="*/ 2442324 w 2500044"/>
              <a:gd name="connsiteY7" fmla="*/ 950640 h 2385946"/>
              <a:gd name="connsiteX0" fmla="*/ 2442324 w 2500044"/>
              <a:gd name="connsiteY0" fmla="*/ 891461 h 2326767"/>
              <a:gd name="connsiteX1" fmla="*/ 2268494 w 2500044"/>
              <a:gd name="connsiteY1" fmla="*/ 269284 h 2326767"/>
              <a:gd name="connsiteX2" fmla="*/ 1864911 w 2500044"/>
              <a:gd name="connsiteY2" fmla="*/ 43265 h 2326767"/>
              <a:gd name="connsiteX3" fmla="*/ 733068 w 2500044"/>
              <a:gd name="connsiteY3" fmla="*/ 1094962 h 2326767"/>
              <a:gd name="connsiteX4" fmla="*/ 12794 w 2500044"/>
              <a:gd name="connsiteY4" fmla="*/ 2303973 h 2326767"/>
              <a:gd name="connsiteX5" fmla="*/ 1254212 w 2500044"/>
              <a:gd name="connsiteY5" fmla="*/ 1772771 h 2326767"/>
              <a:gd name="connsiteX6" fmla="*/ 2442324 w 2500044"/>
              <a:gd name="connsiteY6" fmla="*/ 891461 h 2326767"/>
              <a:gd name="connsiteX0" fmla="*/ 2442513 w 2500233"/>
              <a:gd name="connsiteY0" fmla="*/ 1072557 h 2507863"/>
              <a:gd name="connsiteX1" fmla="*/ 2268683 w 2500233"/>
              <a:gd name="connsiteY1" fmla="*/ 450380 h 2507863"/>
              <a:gd name="connsiteX2" fmla="*/ 1919205 w 2500233"/>
              <a:gd name="connsiteY2" fmla="*/ 27349 h 2507863"/>
              <a:gd name="connsiteX3" fmla="*/ 733257 w 2500233"/>
              <a:gd name="connsiteY3" fmla="*/ 1276058 h 2507863"/>
              <a:gd name="connsiteX4" fmla="*/ 12983 w 2500233"/>
              <a:gd name="connsiteY4" fmla="*/ 2485069 h 2507863"/>
              <a:gd name="connsiteX5" fmla="*/ 1254401 w 2500233"/>
              <a:gd name="connsiteY5" fmla="*/ 1953867 h 2507863"/>
              <a:gd name="connsiteX6" fmla="*/ 2442513 w 2500233"/>
              <a:gd name="connsiteY6" fmla="*/ 1072557 h 2507863"/>
              <a:gd name="connsiteX0" fmla="*/ 2442513 w 2485628"/>
              <a:gd name="connsiteY0" fmla="*/ 1087383 h 2522689"/>
              <a:gd name="connsiteX1" fmla="*/ 2191391 w 2485628"/>
              <a:gd name="connsiteY1" fmla="*/ 348458 h 2522689"/>
              <a:gd name="connsiteX2" fmla="*/ 1919205 w 2485628"/>
              <a:gd name="connsiteY2" fmla="*/ 42175 h 2522689"/>
              <a:gd name="connsiteX3" fmla="*/ 733257 w 2485628"/>
              <a:gd name="connsiteY3" fmla="*/ 1290884 h 2522689"/>
              <a:gd name="connsiteX4" fmla="*/ 12983 w 2485628"/>
              <a:gd name="connsiteY4" fmla="*/ 2499895 h 2522689"/>
              <a:gd name="connsiteX5" fmla="*/ 1254401 w 2485628"/>
              <a:gd name="connsiteY5" fmla="*/ 1968693 h 2522689"/>
              <a:gd name="connsiteX6" fmla="*/ 2442513 w 2485628"/>
              <a:gd name="connsiteY6" fmla="*/ 1087383 h 2522689"/>
              <a:gd name="connsiteX0" fmla="*/ 2473431 w 2513681"/>
              <a:gd name="connsiteY0" fmla="*/ 926854 h 2523839"/>
              <a:gd name="connsiteX1" fmla="*/ 2191391 w 2513681"/>
              <a:gd name="connsiteY1" fmla="*/ 348458 h 2523839"/>
              <a:gd name="connsiteX2" fmla="*/ 1919205 w 2513681"/>
              <a:gd name="connsiteY2" fmla="*/ 42175 h 2523839"/>
              <a:gd name="connsiteX3" fmla="*/ 733257 w 2513681"/>
              <a:gd name="connsiteY3" fmla="*/ 1290884 h 2523839"/>
              <a:gd name="connsiteX4" fmla="*/ 12983 w 2513681"/>
              <a:gd name="connsiteY4" fmla="*/ 2499895 h 2523839"/>
              <a:gd name="connsiteX5" fmla="*/ 1254401 w 2513681"/>
              <a:gd name="connsiteY5" fmla="*/ 1968693 h 2523839"/>
              <a:gd name="connsiteX6" fmla="*/ 2473431 w 2513681"/>
              <a:gd name="connsiteY6" fmla="*/ 926854 h 2523839"/>
              <a:gd name="connsiteX0" fmla="*/ 2473431 w 2492563"/>
              <a:gd name="connsiteY0" fmla="*/ 926854 h 2528310"/>
              <a:gd name="connsiteX1" fmla="*/ 2191391 w 2492563"/>
              <a:gd name="connsiteY1" fmla="*/ 348458 h 2528310"/>
              <a:gd name="connsiteX2" fmla="*/ 1919205 w 2492563"/>
              <a:gd name="connsiteY2" fmla="*/ 42175 h 2528310"/>
              <a:gd name="connsiteX3" fmla="*/ 733257 w 2492563"/>
              <a:gd name="connsiteY3" fmla="*/ 1290884 h 2528310"/>
              <a:gd name="connsiteX4" fmla="*/ 12983 w 2492563"/>
              <a:gd name="connsiteY4" fmla="*/ 2499895 h 2528310"/>
              <a:gd name="connsiteX5" fmla="*/ 1625409 w 2492563"/>
              <a:gd name="connsiteY5" fmla="*/ 2048958 h 2528310"/>
              <a:gd name="connsiteX6" fmla="*/ 2473431 w 2492563"/>
              <a:gd name="connsiteY6" fmla="*/ 926854 h 2528310"/>
              <a:gd name="connsiteX0" fmla="*/ 2470732 w 2489864"/>
              <a:gd name="connsiteY0" fmla="*/ 926854 h 2528310"/>
              <a:gd name="connsiteX1" fmla="*/ 2188692 w 2489864"/>
              <a:gd name="connsiteY1" fmla="*/ 348458 h 2528310"/>
              <a:gd name="connsiteX2" fmla="*/ 1916506 w 2489864"/>
              <a:gd name="connsiteY2" fmla="*/ 42175 h 2528310"/>
              <a:gd name="connsiteX3" fmla="*/ 885146 w 2489864"/>
              <a:gd name="connsiteY3" fmla="*/ 1290884 h 2528310"/>
              <a:gd name="connsiteX4" fmla="*/ 10284 w 2489864"/>
              <a:gd name="connsiteY4" fmla="*/ 2499895 h 2528310"/>
              <a:gd name="connsiteX5" fmla="*/ 1622710 w 2489864"/>
              <a:gd name="connsiteY5" fmla="*/ 2048958 h 2528310"/>
              <a:gd name="connsiteX6" fmla="*/ 2470732 w 2489864"/>
              <a:gd name="connsiteY6" fmla="*/ 926854 h 2528310"/>
              <a:gd name="connsiteX0" fmla="*/ 2040204 w 2059336"/>
              <a:gd name="connsiteY0" fmla="*/ 926854 h 2460010"/>
              <a:gd name="connsiteX1" fmla="*/ 1758164 w 2059336"/>
              <a:gd name="connsiteY1" fmla="*/ 348458 h 2460010"/>
              <a:gd name="connsiteX2" fmla="*/ 1485978 w 2059336"/>
              <a:gd name="connsiteY2" fmla="*/ 42175 h 2460010"/>
              <a:gd name="connsiteX3" fmla="*/ 454618 w 2059336"/>
              <a:gd name="connsiteY3" fmla="*/ 1290884 h 2460010"/>
              <a:gd name="connsiteX4" fmla="*/ 20329 w 2059336"/>
              <a:gd name="connsiteY4" fmla="*/ 2426928 h 2460010"/>
              <a:gd name="connsiteX5" fmla="*/ 1192182 w 2059336"/>
              <a:gd name="connsiteY5" fmla="*/ 2048958 h 2460010"/>
              <a:gd name="connsiteX6" fmla="*/ 2040204 w 2059336"/>
              <a:gd name="connsiteY6" fmla="*/ 926854 h 2460010"/>
              <a:gd name="connsiteX0" fmla="*/ 2040204 w 2059336"/>
              <a:gd name="connsiteY0" fmla="*/ 926854 h 2463516"/>
              <a:gd name="connsiteX1" fmla="*/ 1758164 w 2059336"/>
              <a:gd name="connsiteY1" fmla="*/ 348458 h 2463516"/>
              <a:gd name="connsiteX2" fmla="*/ 1485978 w 2059336"/>
              <a:gd name="connsiteY2" fmla="*/ 42175 h 2463516"/>
              <a:gd name="connsiteX3" fmla="*/ 454618 w 2059336"/>
              <a:gd name="connsiteY3" fmla="*/ 1290884 h 2463516"/>
              <a:gd name="connsiteX4" fmla="*/ 20329 w 2059336"/>
              <a:gd name="connsiteY4" fmla="*/ 2426928 h 2463516"/>
              <a:gd name="connsiteX5" fmla="*/ 1192182 w 2059336"/>
              <a:gd name="connsiteY5" fmla="*/ 2085442 h 2463516"/>
              <a:gd name="connsiteX6" fmla="*/ 2040204 w 2059336"/>
              <a:gd name="connsiteY6" fmla="*/ 926854 h 2463516"/>
              <a:gd name="connsiteX0" fmla="*/ 1795890 w 1815022"/>
              <a:gd name="connsiteY0" fmla="*/ 926854 h 2260392"/>
              <a:gd name="connsiteX1" fmla="*/ 1513850 w 1815022"/>
              <a:gd name="connsiteY1" fmla="*/ 348458 h 2260392"/>
              <a:gd name="connsiteX2" fmla="*/ 1241664 w 1815022"/>
              <a:gd name="connsiteY2" fmla="*/ 42175 h 2260392"/>
              <a:gd name="connsiteX3" fmla="*/ 210304 w 1815022"/>
              <a:gd name="connsiteY3" fmla="*/ 1290884 h 2260392"/>
              <a:gd name="connsiteX4" fmla="*/ 46542 w 1815022"/>
              <a:gd name="connsiteY4" fmla="*/ 2178838 h 2260392"/>
              <a:gd name="connsiteX5" fmla="*/ 947868 w 1815022"/>
              <a:gd name="connsiteY5" fmla="*/ 2085442 h 2260392"/>
              <a:gd name="connsiteX6" fmla="*/ 1795890 w 1815022"/>
              <a:gd name="connsiteY6" fmla="*/ 926854 h 226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15022" h="2260392">
                <a:moveTo>
                  <a:pt x="1795890" y="926854"/>
                </a:moveTo>
                <a:cubicBezTo>
                  <a:pt x="1890220" y="637357"/>
                  <a:pt x="1610085" y="489824"/>
                  <a:pt x="1513850" y="348458"/>
                </a:cubicBezTo>
                <a:cubicBezTo>
                  <a:pt x="1417615" y="207092"/>
                  <a:pt x="1458922" y="-114896"/>
                  <a:pt x="1241664" y="42175"/>
                </a:cubicBezTo>
                <a:cubicBezTo>
                  <a:pt x="1024406" y="199246"/>
                  <a:pt x="409491" y="934774"/>
                  <a:pt x="210304" y="1290884"/>
                </a:cubicBezTo>
                <a:cubicBezTo>
                  <a:pt x="11117" y="1646994"/>
                  <a:pt x="-53666" y="2053578"/>
                  <a:pt x="46542" y="2178838"/>
                </a:cubicBezTo>
                <a:cubicBezTo>
                  <a:pt x="146750" y="2304098"/>
                  <a:pt x="656310" y="2294106"/>
                  <a:pt x="947868" y="2085442"/>
                </a:cubicBezTo>
                <a:cubicBezTo>
                  <a:pt x="1239426" y="1876778"/>
                  <a:pt x="1701560" y="1216351"/>
                  <a:pt x="1795890" y="926854"/>
                </a:cubicBezTo>
                <a:close/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144259" y="2015994"/>
            <a:ext cx="5219701" cy="4966475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73959 w 1588451"/>
              <a:gd name="connsiteY0" fmla="*/ 378909 h 1835779"/>
              <a:gd name="connsiteX1" fmla="*/ 859099 w 1588451"/>
              <a:gd name="connsiteY1" fmla="*/ 81415 h 1835779"/>
              <a:gd name="connsiteX2" fmla="*/ 4135 w 1588451"/>
              <a:gd name="connsiteY2" fmla="*/ 1679553 h 1835779"/>
              <a:gd name="connsiteX3" fmla="*/ 1232166 w 1588451"/>
              <a:gd name="connsiteY3" fmla="*/ 1628093 h 1835779"/>
              <a:gd name="connsiteX4" fmla="*/ 1573959 w 1588451"/>
              <a:gd name="connsiteY4" fmla="*/ 378909 h 1835779"/>
              <a:gd name="connsiteX0" fmla="*/ 1573959 w 1588451"/>
              <a:gd name="connsiteY0" fmla="*/ 389341 h 1952711"/>
              <a:gd name="connsiteX1" fmla="*/ 859099 w 1588451"/>
              <a:gd name="connsiteY1" fmla="*/ 91847 h 1952711"/>
              <a:gd name="connsiteX2" fmla="*/ 4135 w 1588451"/>
              <a:gd name="connsiteY2" fmla="*/ 1835537 h 1952711"/>
              <a:gd name="connsiteX3" fmla="*/ 1232166 w 1588451"/>
              <a:gd name="connsiteY3" fmla="*/ 1638525 h 1952711"/>
              <a:gd name="connsiteX4" fmla="*/ 1573959 w 1588451"/>
              <a:gd name="connsiteY4" fmla="*/ 389341 h 1952711"/>
              <a:gd name="connsiteX0" fmla="*/ 1571259 w 1578528"/>
              <a:gd name="connsiteY0" fmla="*/ 356459 h 1916929"/>
              <a:gd name="connsiteX1" fmla="*/ 994904 w 1578528"/>
              <a:gd name="connsiteY1" fmla="*/ 98152 h 1916929"/>
              <a:gd name="connsiteX2" fmla="*/ 1435 w 1578528"/>
              <a:gd name="connsiteY2" fmla="*/ 1802655 h 1916929"/>
              <a:gd name="connsiteX3" fmla="*/ 1229466 w 1578528"/>
              <a:gd name="connsiteY3" fmla="*/ 1605643 h 1916929"/>
              <a:gd name="connsiteX4" fmla="*/ 1571259 w 1578528"/>
              <a:gd name="connsiteY4" fmla="*/ 356459 h 1916929"/>
              <a:gd name="connsiteX0" fmla="*/ 1571772 w 1580736"/>
              <a:gd name="connsiteY0" fmla="*/ 398871 h 1963070"/>
              <a:gd name="connsiteX1" fmla="*/ 960791 w 1580736"/>
              <a:gd name="connsiteY1" fmla="*/ 90181 h 1963070"/>
              <a:gd name="connsiteX2" fmla="*/ 1948 w 1580736"/>
              <a:gd name="connsiteY2" fmla="*/ 1845067 h 1963070"/>
              <a:gd name="connsiteX3" fmla="*/ 1229979 w 1580736"/>
              <a:gd name="connsiteY3" fmla="*/ 1648055 h 1963070"/>
              <a:gd name="connsiteX4" fmla="*/ 1571772 w 1580736"/>
              <a:gd name="connsiteY4" fmla="*/ 398871 h 1963070"/>
              <a:gd name="connsiteX0" fmla="*/ 1570947 w 1577063"/>
              <a:gd name="connsiteY0" fmla="*/ 394100 h 1957885"/>
              <a:gd name="connsiteX1" fmla="*/ 1019325 w 1577063"/>
              <a:gd name="connsiteY1" fmla="*/ 91008 h 1957885"/>
              <a:gd name="connsiteX2" fmla="*/ 1123 w 1577063"/>
              <a:gd name="connsiteY2" fmla="*/ 1840296 h 1957885"/>
              <a:gd name="connsiteX3" fmla="*/ 1229154 w 1577063"/>
              <a:gd name="connsiteY3" fmla="*/ 1643284 h 1957885"/>
              <a:gd name="connsiteX4" fmla="*/ 1570947 w 1577063"/>
              <a:gd name="connsiteY4" fmla="*/ 394100 h 1957885"/>
              <a:gd name="connsiteX0" fmla="*/ 1597956 w 1604072"/>
              <a:gd name="connsiteY0" fmla="*/ 394100 h 1895342"/>
              <a:gd name="connsiteX1" fmla="*/ 1046334 w 1604072"/>
              <a:gd name="connsiteY1" fmla="*/ 91008 h 1895342"/>
              <a:gd name="connsiteX2" fmla="*/ 447344 w 1604072"/>
              <a:gd name="connsiteY2" fmla="*/ 936581 h 1895342"/>
              <a:gd name="connsiteX3" fmla="*/ 28132 w 1604072"/>
              <a:gd name="connsiteY3" fmla="*/ 1840296 h 1895342"/>
              <a:gd name="connsiteX4" fmla="*/ 1256163 w 1604072"/>
              <a:gd name="connsiteY4" fmla="*/ 1643284 h 1895342"/>
              <a:gd name="connsiteX5" fmla="*/ 1597956 w 1604072"/>
              <a:gd name="connsiteY5" fmla="*/ 394100 h 1895342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3248 w 1609364"/>
              <a:gd name="connsiteY0" fmla="*/ 329002 h 1832726"/>
              <a:gd name="connsiteX1" fmla="*/ 1051626 w 1609364"/>
              <a:gd name="connsiteY1" fmla="*/ 25910 h 1832726"/>
              <a:gd name="connsiteX2" fmla="*/ 408117 w 1609364"/>
              <a:gd name="connsiteY2" fmla="*/ 837894 h 1832726"/>
              <a:gd name="connsiteX3" fmla="*/ 33424 w 1609364"/>
              <a:gd name="connsiteY3" fmla="*/ 1775198 h 1832726"/>
              <a:gd name="connsiteX4" fmla="*/ 1261455 w 1609364"/>
              <a:gd name="connsiteY4" fmla="*/ 1578186 h 1832726"/>
              <a:gd name="connsiteX5" fmla="*/ 1603248 w 1609364"/>
              <a:gd name="connsiteY5" fmla="*/ 329002 h 1832726"/>
              <a:gd name="connsiteX0" fmla="*/ 1603923 w 1610039"/>
              <a:gd name="connsiteY0" fmla="*/ 329002 h 1832726"/>
              <a:gd name="connsiteX1" fmla="*/ 1052301 w 1610039"/>
              <a:gd name="connsiteY1" fmla="*/ 25910 h 1832726"/>
              <a:gd name="connsiteX2" fmla="*/ 408792 w 1610039"/>
              <a:gd name="connsiteY2" fmla="*/ 837894 h 1832726"/>
              <a:gd name="connsiteX3" fmla="*/ 34099 w 1610039"/>
              <a:gd name="connsiteY3" fmla="*/ 1775198 h 1832726"/>
              <a:gd name="connsiteX4" fmla="*/ 1262130 w 1610039"/>
              <a:gd name="connsiteY4" fmla="*/ 1578186 h 1832726"/>
              <a:gd name="connsiteX5" fmla="*/ 1603923 w 1610039"/>
              <a:gd name="connsiteY5" fmla="*/ 329002 h 1832726"/>
              <a:gd name="connsiteX0" fmla="*/ 1604683 w 1606087"/>
              <a:gd name="connsiteY0" fmla="*/ 349442 h 1853166"/>
              <a:gd name="connsiteX1" fmla="*/ 1176726 w 1606087"/>
              <a:gd name="connsiteY1" fmla="*/ 23957 h 1853166"/>
              <a:gd name="connsiteX2" fmla="*/ 409552 w 1606087"/>
              <a:gd name="connsiteY2" fmla="*/ 858334 h 1853166"/>
              <a:gd name="connsiteX3" fmla="*/ 34859 w 1606087"/>
              <a:gd name="connsiteY3" fmla="*/ 1795638 h 1853166"/>
              <a:gd name="connsiteX4" fmla="*/ 1262890 w 1606087"/>
              <a:gd name="connsiteY4" fmla="*/ 1598626 h 1853166"/>
              <a:gd name="connsiteX5" fmla="*/ 1604683 w 1606087"/>
              <a:gd name="connsiteY5" fmla="*/ 349442 h 1853166"/>
              <a:gd name="connsiteX0" fmla="*/ 1589843 w 1591414"/>
              <a:gd name="connsiteY0" fmla="*/ 428053 h 1839269"/>
              <a:gd name="connsiteX1" fmla="*/ 1176726 w 1591414"/>
              <a:gd name="connsiteY1" fmla="*/ 12997 h 1839269"/>
              <a:gd name="connsiteX2" fmla="*/ 409552 w 1591414"/>
              <a:gd name="connsiteY2" fmla="*/ 847374 h 1839269"/>
              <a:gd name="connsiteX3" fmla="*/ 34859 w 1591414"/>
              <a:gd name="connsiteY3" fmla="*/ 1784678 h 1839269"/>
              <a:gd name="connsiteX4" fmla="*/ 1262890 w 1591414"/>
              <a:gd name="connsiteY4" fmla="*/ 1587666 h 1839269"/>
              <a:gd name="connsiteX5" fmla="*/ 1589843 w 1591414"/>
              <a:gd name="connsiteY5" fmla="*/ 428053 h 1839269"/>
              <a:gd name="connsiteX0" fmla="*/ 1589027 w 1593178"/>
              <a:gd name="connsiteY0" fmla="*/ 455083 h 1866299"/>
              <a:gd name="connsiteX1" fmla="*/ 1106658 w 1593178"/>
              <a:gd name="connsiteY1" fmla="*/ 12036 h 1866299"/>
              <a:gd name="connsiteX2" fmla="*/ 408736 w 1593178"/>
              <a:gd name="connsiteY2" fmla="*/ 874404 h 1866299"/>
              <a:gd name="connsiteX3" fmla="*/ 34043 w 1593178"/>
              <a:gd name="connsiteY3" fmla="*/ 1811708 h 1866299"/>
              <a:gd name="connsiteX4" fmla="*/ 1262074 w 1593178"/>
              <a:gd name="connsiteY4" fmla="*/ 1614696 h 1866299"/>
              <a:gd name="connsiteX5" fmla="*/ 1589027 w 1593178"/>
              <a:gd name="connsiteY5" fmla="*/ 455083 h 1866299"/>
              <a:gd name="connsiteX0" fmla="*/ 1796926 w 1802483"/>
              <a:gd name="connsiteY0" fmla="*/ 455083 h 2107791"/>
              <a:gd name="connsiteX1" fmla="*/ 1314557 w 1802483"/>
              <a:gd name="connsiteY1" fmla="*/ 12036 h 2107791"/>
              <a:gd name="connsiteX2" fmla="*/ 616635 w 1802483"/>
              <a:gd name="connsiteY2" fmla="*/ 874404 h 2107791"/>
              <a:gd name="connsiteX3" fmla="*/ 24292 w 1802483"/>
              <a:gd name="connsiteY3" fmla="*/ 2080420 h 2107791"/>
              <a:gd name="connsiteX4" fmla="*/ 1469973 w 1802483"/>
              <a:gd name="connsiteY4" fmla="*/ 1614696 h 2107791"/>
              <a:gd name="connsiteX5" fmla="*/ 1796926 w 1802483"/>
              <a:gd name="connsiteY5" fmla="*/ 455083 h 2107791"/>
              <a:gd name="connsiteX0" fmla="*/ 1779186 w 1784338"/>
              <a:gd name="connsiteY0" fmla="*/ 457335 h 2185430"/>
              <a:gd name="connsiteX1" fmla="*/ 1296817 w 1784338"/>
              <a:gd name="connsiteY1" fmla="*/ 14288 h 2185430"/>
              <a:gd name="connsiteX2" fmla="*/ 598895 w 1784338"/>
              <a:gd name="connsiteY2" fmla="*/ 876656 h 2185430"/>
              <a:gd name="connsiteX3" fmla="*/ 6552 w 1784338"/>
              <a:gd name="connsiteY3" fmla="*/ 2082672 h 2185430"/>
              <a:gd name="connsiteX4" fmla="*/ 992200 w 1784338"/>
              <a:gd name="connsiteY4" fmla="*/ 1936043 h 2185430"/>
              <a:gd name="connsiteX5" fmla="*/ 1779186 w 1784338"/>
              <a:gd name="connsiteY5" fmla="*/ 457335 h 2185430"/>
              <a:gd name="connsiteX0" fmla="*/ 1681560 w 1686712"/>
              <a:gd name="connsiteY0" fmla="*/ 457335 h 2020369"/>
              <a:gd name="connsiteX1" fmla="*/ 1199191 w 1686712"/>
              <a:gd name="connsiteY1" fmla="*/ 14288 h 2020369"/>
              <a:gd name="connsiteX2" fmla="*/ 501269 w 1686712"/>
              <a:gd name="connsiteY2" fmla="*/ 876656 h 2020369"/>
              <a:gd name="connsiteX3" fmla="*/ 7858 w 1686712"/>
              <a:gd name="connsiteY3" fmla="*/ 1735586 h 2020369"/>
              <a:gd name="connsiteX4" fmla="*/ 894574 w 1686712"/>
              <a:gd name="connsiteY4" fmla="*/ 1936043 h 2020369"/>
              <a:gd name="connsiteX5" fmla="*/ 1681560 w 1686712"/>
              <a:gd name="connsiteY5" fmla="*/ 457335 h 2020369"/>
              <a:gd name="connsiteX0" fmla="*/ 868321 w 1660459"/>
              <a:gd name="connsiteY0" fmla="*/ 1936043 h 1936043"/>
              <a:gd name="connsiteX1" fmla="*/ 1655307 w 1660459"/>
              <a:gd name="connsiteY1" fmla="*/ 457335 h 1936043"/>
              <a:gd name="connsiteX2" fmla="*/ 1172938 w 1660459"/>
              <a:gd name="connsiteY2" fmla="*/ 14288 h 1936043"/>
              <a:gd name="connsiteX3" fmla="*/ 475016 w 1660459"/>
              <a:gd name="connsiteY3" fmla="*/ 876656 h 1936043"/>
              <a:gd name="connsiteX4" fmla="*/ 17715 w 1660459"/>
              <a:gd name="connsiteY4" fmla="*/ 1776453 h 1936043"/>
              <a:gd name="connsiteX0" fmla="*/ 969143 w 1761281"/>
              <a:gd name="connsiteY0" fmla="*/ 1936043 h 1936043"/>
              <a:gd name="connsiteX1" fmla="*/ 1756129 w 1761281"/>
              <a:gd name="connsiteY1" fmla="*/ 457335 h 1936043"/>
              <a:gd name="connsiteX2" fmla="*/ 1273760 w 1761281"/>
              <a:gd name="connsiteY2" fmla="*/ 14288 h 1936043"/>
              <a:gd name="connsiteX3" fmla="*/ 575838 w 1761281"/>
              <a:gd name="connsiteY3" fmla="*/ 876656 h 1936043"/>
              <a:gd name="connsiteX4" fmla="*/ 14659 w 1761281"/>
              <a:gd name="connsiteY4" fmla="*/ 1815640 h 1936043"/>
              <a:gd name="connsiteX0" fmla="*/ 954484 w 1746622"/>
              <a:gd name="connsiteY0" fmla="*/ 1936043 h 1936043"/>
              <a:gd name="connsiteX1" fmla="*/ 1741470 w 1746622"/>
              <a:gd name="connsiteY1" fmla="*/ 457335 h 1936043"/>
              <a:gd name="connsiteX2" fmla="*/ 1259101 w 1746622"/>
              <a:gd name="connsiteY2" fmla="*/ 14288 h 1936043"/>
              <a:gd name="connsiteX3" fmla="*/ 561179 w 1746622"/>
              <a:gd name="connsiteY3" fmla="*/ 876656 h 1936043"/>
              <a:gd name="connsiteX4" fmla="*/ 0 w 1746622"/>
              <a:gd name="connsiteY4" fmla="*/ 1815640 h 1936043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827084"/>
              <a:gd name="connsiteY0" fmla="*/ 2003895 h 2003895"/>
              <a:gd name="connsiteX1" fmla="*/ 1820616 w 1827084"/>
              <a:gd name="connsiteY1" fmla="*/ 513991 h 2003895"/>
              <a:gd name="connsiteX2" fmla="*/ 1259101 w 1827084"/>
              <a:gd name="connsiteY2" fmla="*/ 9364 h 2003895"/>
              <a:gd name="connsiteX3" fmla="*/ 561179 w 1827084"/>
              <a:gd name="connsiteY3" fmla="*/ 871732 h 2003895"/>
              <a:gd name="connsiteX4" fmla="*/ 0 w 1827084"/>
              <a:gd name="connsiteY4" fmla="*/ 1810716 h 2003895"/>
              <a:gd name="connsiteX0" fmla="*/ 880285 w 1824525"/>
              <a:gd name="connsiteY0" fmla="*/ 1944252 h 1944252"/>
              <a:gd name="connsiteX1" fmla="*/ 1820616 w 1824525"/>
              <a:gd name="connsiteY1" fmla="*/ 454348 h 1944252"/>
              <a:gd name="connsiteX2" fmla="*/ 1189849 w 1824525"/>
              <a:gd name="connsiteY2" fmla="*/ 11300 h 1944252"/>
              <a:gd name="connsiteX3" fmla="*/ 561179 w 1824525"/>
              <a:gd name="connsiteY3" fmla="*/ 812089 h 1944252"/>
              <a:gd name="connsiteX4" fmla="*/ 0 w 1824525"/>
              <a:gd name="connsiteY4" fmla="*/ 1751073 h 1944252"/>
              <a:gd name="connsiteX0" fmla="*/ 880285 w 1799955"/>
              <a:gd name="connsiteY0" fmla="*/ 1937517 h 1937517"/>
              <a:gd name="connsiteX1" fmla="*/ 1795883 w 1799955"/>
              <a:gd name="connsiteY1" fmla="*/ 548380 h 1937517"/>
              <a:gd name="connsiteX2" fmla="*/ 1189849 w 1799955"/>
              <a:gd name="connsiteY2" fmla="*/ 4565 h 1937517"/>
              <a:gd name="connsiteX3" fmla="*/ 561179 w 1799955"/>
              <a:gd name="connsiteY3" fmla="*/ 805354 h 1937517"/>
              <a:gd name="connsiteX4" fmla="*/ 0 w 1799955"/>
              <a:gd name="connsiteY4" fmla="*/ 1744338 h 1937517"/>
              <a:gd name="connsiteX0" fmla="*/ 969323 w 1798064"/>
              <a:gd name="connsiteY0" fmla="*/ 1892628 h 1892628"/>
              <a:gd name="connsiteX1" fmla="*/ 1795883 w 1798064"/>
              <a:gd name="connsiteY1" fmla="*/ 548276 h 1892628"/>
              <a:gd name="connsiteX2" fmla="*/ 1189849 w 1798064"/>
              <a:gd name="connsiteY2" fmla="*/ 4461 h 1892628"/>
              <a:gd name="connsiteX3" fmla="*/ 561179 w 1798064"/>
              <a:gd name="connsiteY3" fmla="*/ 805250 h 1892628"/>
              <a:gd name="connsiteX4" fmla="*/ 0 w 1798064"/>
              <a:gd name="connsiteY4" fmla="*/ 1744234 h 1892628"/>
              <a:gd name="connsiteX0" fmla="*/ 969323 w 1729119"/>
              <a:gd name="connsiteY0" fmla="*/ 1890288 h 1890288"/>
              <a:gd name="connsiteX1" fmla="*/ 1726630 w 1729119"/>
              <a:gd name="connsiteY1" fmla="*/ 613114 h 1890288"/>
              <a:gd name="connsiteX2" fmla="*/ 1189849 w 1729119"/>
              <a:gd name="connsiteY2" fmla="*/ 2121 h 1890288"/>
              <a:gd name="connsiteX3" fmla="*/ 561179 w 1729119"/>
              <a:gd name="connsiteY3" fmla="*/ 802910 h 1890288"/>
              <a:gd name="connsiteX4" fmla="*/ 0 w 1729119"/>
              <a:gd name="connsiteY4" fmla="*/ 1741894 h 1890288"/>
              <a:gd name="connsiteX0" fmla="*/ 969323 w 1730173"/>
              <a:gd name="connsiteY0" fmla="*/ 1701609 h 1701609"/>
              <a:gd name="connsiteX1" fmla="*/ 1726630 w 1730173"/>
              <a:gd name="connsiteY1" fmla="*/ 424435 h 1701609"/>
              <a:gd name="connsiteX2" fmla="*/ 1224475 w 1730173"/>
              <a:gd name="connsiteY2" fmla="*/ 3779 h 1701609"/>
              <a:gd name="connsiteX3" fmla="*/ 561179 w 1730173"/>
              <a:gd name="connsiteY3" fmla="*/ 614231 h 1701609"/>
              <a:gd name="connsiteX4" fmla="*/ 0 w 1730173"/>
              <a:gd name="connsiteY4" fmla="*/ 1553215 h 1701609"/>
              <a:gd name="connsiteX0" fmla="*/ 969323 w 1727627"/>
              <a:gd name="connsiteY0" fmla="*/ 1700524 h 1700524"/>
              <a:gd name="connsiteX1" fmla="*/ 1342741 w 1727627"/>
              <a:gd name="connsiteY1" fmla="*/ 1195354 h 1700524"/>
              <a:gd name="connsiteX2" fmla="*/ 1726630 w 1727627"/>
              <a:gd name="connsiteY2" fmla="*/ 423350 h 1700524"/>
              <a:gd name="connsiteX3" fmla="*/ 1224475 w 1727627"/>
              <a:gd name="connsiteY3" fmla="*/ 2694 h 1700524"/>
              <a:gd name="connsiteX4" fmla="*/ 561179 w 1727627"/>
              <a:gd name="connsiteY4" fmla="*/ 613146 h 1700524"/>
              <a:gd name="connsiteX5" fmla="*/ 0 w 1727627"/>
              <a:gd name="connsiteY5" fmla="*/ 1552130 h 1700524"/>
              <a:gd name="connsiteX0" fmla="*/ 969323 w 1731038"/>
              <a:gd name="connsiteY0" fmla="*/ 1700897 h 1700897"/>
              <a:gd name="connsiteX1" fmla="*/ 1441673 w 1731038"/>
              <a:gd name="connsiteY1" fmla="*/ 1408458 h 1700897"/>
              <a:gd name="connsiteX2" fmla="*/ 1726630 w 1731038"/>
              <a:gd name="connsiteY2" fmla="*/ 423723 h 1700897"/>
              <a:gd name="connsiteX3" fmla="*/ 1224475 w 1731038"/>
              <a:gd name="connsiteY3" fmla="*/ 3067 h 1700897"/>
              <a:gd name="connsiteX4" fmla="*/ 561179 w 1731038"/>
              <a:gd name="connsiteY4" fmla="*/ 613519 h 1700897"/>
              <a:gd name="connsiteX5" fmla="*/ 0 w 1731038"/>
              <a:gd name="connsiteY5" fmla="*/ 1552503 h 1700897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880285 w 1731038"/>
              <a:gd name="connsiteY0" fmla="*/ 1706495 h 1706495"/>
              <a:gd name="connsiteX1" fmla="*/ 1441673 w 1731038"/>
              <a:gd name="connsiteY1" fmla="*/ 1408458 h 1706495"/>
              <a:gd name="connsiteX2" fmla="*/ 1726630 w 1731038"/>
              <a:gd name="connsiteY2" fmla="*/ 423723 h 1706495"/>
              <a:gd name="connsiteX3" fmla="*/ 1224475 w 1731038"/>
              <a:gd name="connsiteY3" fmla="*/ 3067 h 1706495"/>
              <a:gd name="connsiteX4" fmla="*/ 561179 w 1731038"/>
              <a:gd name="connsiteY4" fmla="*/ 613519 h 1706495"/>
              <a:gd name="connsiteX5" fmla="*/ 0 w 1731038"/>
              <a:gd name="connsiteY5" fmla="*/ 1552503 h 1706495"/>
              <a:gd name="connsiteX0" fmla="*/ 880285 w 1733641"/>
              <a:gd name="connsiteY0" fmla="*/ 1706388 h 1706388"/>
              <a:gd name="connsiteX1" fmla="*/ 1481246 w 1733641"/>
              <a:gd name="connsiteY1" fmla="*/ 1352369 h 1706388"/>
              <a:gd name="connsiteX2" fmla="*/ 1726630 w 1733641"/>
              <a:gd name="connsiteY2" fmla="*/ 423616 h 1706388"/>
              <a:gd name="connsiteX3" fmla="*/ 1224475 w 1733641"/>
              <a:gd name="connsiteY3" fmla="*/ 2960 h 1706388"/>
              <a:gd name="connsiteX4" fmla="*/ 561179 w 1733641"/>
              <a:gd name="connsiteY4" fmla="*/ 613412 h 1706388"/>
              <a:gd name="connsiteX5" fmla="*/ 0 w 1733641"/>
              <a:gd name="connsiteY5" fmla="*/ 1552396 h 1706388"/>
              <a:gd name="connsiteX0" fmla="*/ 845659 w 1699015"/>
              <a:gd name="connsiteY0" fmla="*/ 1706388 h 1706388"/>
              <a:gd name="connsiteX1" fmla="*/ 1446620 w 1699015"/>
              <a:gd name="connsiteY1" fmla="*/ 1352369 h 1706388"/>
              <a:gd name="connsiteX2" fmla="*/ 1692004 w 1699015"/>
              <a:gd name="connsiteY2" fmla="*/ 423616 h 1706388"/>
              <a:gd name="connsiteX3" fmla="*/ 1189849 w 1699015"/>
              <a:gd name="connsiteY3" fmla="*/ 2960 h 1706388"/>
              <a:gd name="connsiteX4" fmla="*/ 526553 w 1699015"/>
              <a:gd name="connsiteY4" fmla="*/ 613412 h 1706388"/>
              <a:gd name="connsiteX5" fmla="*/ 0 w 1699015"/>
              <a:gd name="connsiteY5" fmla="*/ 1630771 h 1706388"/>
              <a:gd name="connsiteX0" fmla="*/ 845659 w 1699015"/>
              <a:gd name="connsiteY0" fmla="*/ 1707371 h 1707371"/>
              <a:gd name="connsiteX1" fmla="*/ 1446620 w 1699015"/>
              <a:gd name="connsiteY1" fmla="*/ 1353352 h 1707371"/>
              <a:gd name="connsiteX2" fmla="*/ 1692004 w 1699015"/>
              <a:gd name="connsiteY2" fmla="*/ 424599 h 1707371"/>
              <a:gd name="connsiteX3" fmla="*/ 1189849 w 1699015"/>
              <a:gd name="connsiteY3" fmla="*/ 3943 h 1707371"/>
              <a:gd name="connsiteX4" fmla="*/ 576019 w 1699015"/>
              <a:gd name="connsiteY4" fmla="*/ 647984 h 1707371"/>
              <a:gd name="connsiteX5" fmla="*/ 0 w 1699015"/>
              <a:gd name="connsiteY5" fmla="*/ 1631754 h 1707371"/>
              <a:gd name="connsiteX0" fmla="*/ 845659 w 1692147"/>
              <a:gd name="connsiteY0" fmla="*/ 1747986 h 1747986"/>
              <a:gd name="connsiteX1" fmla="*/ 1446620 w 1692147"/>
              <a:gd name="connsiteY1" fmla="*/ 1393967 h 1747986"/>
              <a:gd name="connsiteX2" fmla="*/ 1692004 w 1692147"/>
              <a:gd name="connsiteY2" fmla="*/ 465214 h 1747986"/>
              <a:gd name="connsiteX3" fmla="*/ 1416941 w 1692147"/>
              <a:gd name="connsiteY3" fmla="*/ 100792 h 1747986"/>
              <a:gd name="connsiteX4" fmla="*/ 1189849 w 1692147"/>
              <a:gd name="connsiteY4" fmla="*/ 44558 h 1747986"/>
              <a:gd name="connsiteX5" fmla="*/ 576019 w 1692147"/>
              <a:gd name="connsiteY5" fmla="*/ 688599 h 1747986"/>
              <a:gd name="connsiteX6" fmla="*/ 0 w 1692147"/>
              <a:gd name="connsiteY6" fmla="*/ 1672369 h 1747986"/>
              <a:gd name="connsiteX0" fmla="*/ 845659 w 1692147"/>
              <a:gd name="connsiteY0" fmla="*/ 1726790 h 1726790"/>
              <a:gd name="connsiteX1" fmla="*/ 1446620 w 1692147"/>
              <a:gd name="connsiteY1" fmla="*/ 1372771 h 1726790"/>
              <a:gd name="connsiteX2" fmla="*/ 1692004 w 1692147"/>
              <a:gd name="connsiteY2" fmla="*/ 444018 h 1726790"/>
              <a:gd name="connsiteX3" fmla="*/ 1416941 w 1692147"/>
              <a:gd name="connsiteY3" fmla="*/ 79596 h 1726790"/>
              <a:gd name="connsiteX4" fmla="*/ 1515872 w 1692147"/>
              <a:gd name="connsiteY4" fmla="*/ 135578 h 1726790"/>
              <a:gd name="connsiteX5" fmla="*/ 1189849 w 1692147"/>
              <a:gd name="connsiteY5" fmla="*/ 23362 h 1726790"/>
              <a:gd name="connsiteX6" fmla="*/ 576019 w 1692147"/>
              <a:gd name="connsiteY6" fmla="*/ 667403 h 1726790"/>
              <a:gd name="connsiteX7" fmla="*/ 0 w 1692147"/>
              <a:gd name="connsiteY7" fmla="*/ 1651173 h 1726790"/>
              <a:gd name="connsiteX0" fmla="*/ 845659 w 1692069"/>
              <a:gd name="connsiteY0" fmla="*/ 1726790 h 1726790"/>
              <a:gd name="connsiteX1" fmla="*/ 1446620 w 1692069"/>
              <a:gd name="connsiteY1" fmla="*/ 1372771 h 1726790"/>
              <a:gd name="connsiteX2" fmla="*/ 1692004 w 1692069"/>
              <a:gd name="connsiteY2" fmla="*/ 444018 h 1726790"/>
              <a:gd name="connsiteX3" fmla="*/ 1426834 w 1692069"/>
              <a:gd name="connsiteY3" fmla="*/ 225148 h 1726790"/>
              <a:gd name="connsiteX4" fmla="*/ 1515872 w 1692069"/>
              <a:gd name="connsiteY4" fmla="*/ 135578 h 1726790"/>
              <a:gd name="connsiteX5" fmla="*/ 1189849 w 1692069"/>
              <a:gd name="connsiteY5" fmla="*/ 23362 h 1726790"/>
              <a:gd name="connsiteX6" fmla="*/ 576019 w 1692069"/>
              <a:gd name="connsiteY6" fmla="*/ 667403 h 1726790"/>
              <a:gd name="connsiteX7" fmla="*/ 0 w 1692069"/>
              <a:gd name="connsiteY7" fmla="*/ 1651173 h 1726790"/>
              <a:gd name="connsiteX0" fmla="*/ 845659 w 1692069"/>
              <a:gd name="connsiteY0" fmla="*/ 1733694 h 1733694"/>
              <a:gd name="connsiteX1" fmla="*/ 1446620 w 1692069"/>
              <a:gd name="connsiteY1" fmla="*/ 1379675 h 1733694"/>
              <a:gd name="connsiteX2" fmla="*/ 1692004 w 1692069"/>
              <a:gd name="connsiteY2" fmla="*/ 450922 h 1733694"/>
              <a:gd name="connsiteX3" fmla="*/ 1426834 w 1692069"/>
              <a:gd name="connsiteY3" fmla="*/ 232052 h 1733694"/>
              <a:gd name="connsiteX4" fmla="*/ 1278436 w 1692069"/>
              <a:gd name="connsiteY4" fmla="*/ 103295 h 1733694"/>
              <a:gd name="connsiteX5" fmla="*/ 1189849 w 1692069"/>
              <a:gd name="connsiteY5" fmla="*/ 30266 h 1733694"/>
              <a:gd name="connsiteX6" fmla="*/ 576019 w 1692069"/>
              <a:gd name="connsiteY6" fmla="*/ 674307 h 1733694"/>
              <a:gd name="connsiteX7" fmla="*/ 0 w 1692069"/>
              <a:gd name="connsiteY7" fmla="*/ 1658077 h 1733694"/>
              <a:gd name="connsiteX0" fmla="*/ 845659 w 1692069"/>
              <a:gd name="connsiteY0" fmla="*/ 1888730 h 1888730"/>
              <a:gd name="connsiteX1" fmla="*/ 1446620 w 1692069"/>
              <a:gd name="connsiteY1" fmla="*/ 1534711 h 1888730"/>
              <a:gd name="connsiteX2" fmla="*/ 1692004 w 1692069"/>
              <a:gd name="connsiteY2" fmla="*/ 605958 h 1888730"/>
              <a:gd name="connsiteX3" fmla="*/ 1426834 w 1692069"/>
              <a:gd name="connsiteY3" fmla="*/ 387088 h 1888730"/>
              <a:gd name="connsiteX4" fmla="*/ 1278436 w 1692069"/>
              <a:gd name="connsiteY4" fmla="*/ 258331 h 1888730"/>
              <a:gd name="connsiteX5" fmla="*/ 1160169 w 1692069"/>
              <a:gd name="connsiteY5" fmla="*/ 17357 h 1888730"/>
              <a:gd name="connsiteX6" fmla="*/ 576019 w 1692069"/>
              <a:gd name="connsiteY6" fmla="*/ 829343 h 1888730"/>
              <a:gd name="connsiteX7" fmla="*/ 0 w 1692069"/>
              <a:gd name="connsiteY7" fmla="*/ 1813113 h 1888730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4888 h 1884888"/>
              <a:gd name="connsiteX1" fmla="*/ 1446620 w 1692069"/>
              <a:gd name="connsiteY1" fmla="*/ 1530869 h 1884888"/>
              <a:gd name="connsiteX2" fmla="*/ 1692004 w 1692069"/>
              <a:gd name="connsiteY2" fmla="*/ 602116 h 1884888"/>
              <a:gd name="connsiteX3" fmla="*/ 1426834 w 1692069"/>
              <a:gd name="connsiteY3" fmla="*/ 383246 h 1884888"/>
              <a:gd name="connsiteX4" fmla="*/ 1258650 w 1692069"/>
              <a:gd name="connsiteY4" fmla="*/ 321667 h 1884888"/>
              <a:gd name="connsiteX5" fmla="*/ 1160169 w 1692069"/>
              <a:gd name="connsiteY5" fmla="*/ 13515 h 1884888"/>
              <a:gd name="connsiteX6" fmla="*/ 576019 w 1692069"/>
              <a:gd name="connsiteY6" fmla="*/ 825501 h 1884888"/>
              <a:gd name="connsiteX7" fmla="*/ 0 w 1692069"/>
              <a:gd name="connsiteY7" fmla="*/ 1809271 h 1884888"/>
              <a:gd name="connsiteX0" fmla="*/ 845659 w 1692069"/>
              <a:gd name="connsiteY0" fmla="*/ 1777260 h 1777260"/>
              <a:gd name="connsiteX1" fmla="*/ 1446620 w 1692069"/>
              <a:gd name="connsiteY1" fmla="*/ 1423241 h 1777260"/>
              <a:gd name="connsiteX2" fmla="*/ 1692004 w 1692069"/>
              <a:gd name="connsiteY2" fmla="*/ 494488 h 1777260"/>
              <a:gd name="connsiteX3" fmla="*/ 1426834 w 1692069"/>
              <a:gd name="connsiteY3" fmla="*/ 275618 h 1777260"/>
              <a:gd name="connsiteX4" fmla="*/ 1258650 w 1692069"/>
              <a:gd name="connsiteY4" fmla="*/ 214039 h 1777260"/>
              <a:gd name="connsiteX5" fmla="*/ 1125543 w 1692069"/>
              <a:gd name="connsiteY5" fmla="*/ 17850 h 1777260"/>
              <a:gd name="connsiteX6" fmla="*/ 576019 w 1692069"/>
              <a:gd name="connsiteY6" fmla="*/ 717873 h 1777260"/>
              <a:gd name="connsiteX7" fmla="*/ 0 w 1692069"/>
              <a:gd name="connsiteY7" fmla="*/ 1701643 h 1777260"/>
              <a:gd name="connsiteX0" fmla="*/ 845659 w 1692069"/>
              <a:gd name="connsiteY0" fmla="*/ 1809820 h 1809820"/>
              <a:gd name="connsiteX1" fmla="*/ 1446620 w 1692069"/>
              <a:gd name="connsiteY1" fmla="*/ 1455801 h 1809820"/>
              <a:gd name="connsiteX2" fmla="*/ 1692004 w 1692069"/>
              <a:gd name="connsiteY2" fmla="*/ 527048 h 1809820"/>
              <a:gd name="connsiteX3" fmla="*/ 1426834 w 1692069"/>
              <a:gd name="connsiteY3" fmla="*/ 308178 h 1809820"/>
              <a:gd name="connsiteX4" fmla="*/ 1258650 w 1692069"/>
              <a:gd name="connsiteY4" fmla="*/ 246599 h 1809820"/>
              <a:gd name="connsiteX5" fmla="*/ 1125543 w 1692069"/>
              <a:gd name="connsiteY5" fmla="*/ 50410 h 1809820"/>
              <a:gd name="connsiteX6" fmla="*/ 576019 w 1692069"/>
              <a:gd name="connsiteY6" fmla="*/ 750433 h 1809820"/>
              <a:gd name="connsiteX7" fmla="*/ 0 w 1692069"/>
              <a:gd name="connsiteY7" fmla="*/ 1734203 h 1809820"/>
              <a:gd name="connsiteX0" fmla="*/ 845659 w 1692069"/>
              <a:gd name="connsiteY0" fmla="*/ 1773293 h 1773293"/>
              <a:gd name="connsiteX1" fmla="*/ 1446620 w 1692069"/>
              <a:gd name="connsiteY1" fmla="*/ 1419274 h 1773293"/>
              <a:gd name="connsiteX2" fmla="*/ 1692004 w 1692069"/>
              <a:gd name="connsiteY2" fmla="*/ 490521 h 1773293"/>
              <a:gd name="connsiteX3" fmla="*/ 1426834 w 1692069"/>
              <a:gd name="connsiteY3" fmla="*/ 271651 h 1773293"/>
              <a:gd name="connsiteX4" fmla="*/ 1243810 w 1692069"/>
              <a:gd name="connsiteY4" fmla="*/ 249260 h 1773293"/>
              <a:gd name="connsiteX5" fmla="*/ 1125543 w 1692069"/>
              <a:gd name="connsiteY5" fmla="*/ 13883 h 1773293"/>
              <a:gd name="connsiteX6" fmla="*/ 576019 w 1692069"/>
              <a:gd name="connsiteY6" fmla="*/ 713906 h 1773293"/>
              <a:gd name="connsiteX7" fmla="*/ 0 w 1692069"/>
              <a:gd name="connsiteY7" fmla="*/ 1697676 h 1773293"/>
              <a:gd name="connsiteX0" fmla="*/ 845659 w 1692069"/>
              <a:gd name="connsiteY0" fmla="*/ 1882151 h 1882151"/>
              <a:gd name="connsiteX1" fmla="*/ 1446620 w 1692069"/>
              <a:gd name="connsiteY1" fmla="*/ 1528132 h 1882151"/>
              <a:gd name="connsiteX2" fmla="*/ 1692004 w 1692069"/>
              <a:gd name="connsiteY2" fmla="*/ 599379 h 1882151"/>
              <a:gd name="connsiteX3" fmla="*/ 1426834 w 1692069"/>
              <a:gd name="connsiteY3" fmla="*/ 380509 h 1882151"/>
              <a:gd name="connsiteX4" fmla="*/ 1243810 w 1692069"/>
              <a:gd name="connsiteY4" fmla="*/ 358118 h 1882151"/>
              <a:gd name="connsiteX5" fmla="*/ 1165116 w 1692069"/>
              <a:gd name="connsiteY5" fmla="*/ 10778 h 1882151"/>
              <a:gd name="connsiteX6" fmla="*/ 576019 w 1692069"/>
              <a:gd name="connsiteY6" fmla="*/ 822764 h 1882151"/>
              <a:gd name="connsiteX7" fmla="*/ 0 w 1692069"/>
              <a:gd name="connsiteY7" fmla="*/ 1806534 h 1882151"/>
              <a:gd name="connsiteX0" fmla="*/ 845659 w 1692069"/>
              <a:gd name="connsiteY0" fmla="*/ 1894553 h 1894553"/>
              <a:gd name="connsiteX1" fmla="*/ 1446620 w 1692069"/>
              <a:gd name="connsiteY1" fmla="*/ 1540534 h 1894553"/>
              <a:gd name="connsiteX2" fmla="*/ 1692004 w 1692069"/>
              <a:gd name="connsiteY2" fmla="*/ 611781 h 1894553"/>
              <a:gd name="connsiteX3" fmla="*/ 1426834 w 1692069"/>
              <a:gd name="connsiteY3" fmla="*/ 392911 h 1894553"/>
              <a:gd name="connsiteX4" fmla="*/ 1258650 w 1692069"/>
              <a:gd name="connsiteY4" fmla="*/ 236164 h 1894553"/>
              <a:gd name="connsiteX5" fmla="*/ 1165116 w 1692069"/>
              <a:gd name="connsiteY5" fmla="*/ 23180 h 1894553"/>
              <a:gd name="connsiteX6" fmla="*/ 576019 w 1692069"/>
              <a:gd name="connsiteY6" fmla="*/ 835166 h 1894553"/>
              <a:gd name="connsiteX7" fmla="*/ 0 w 1692069"/>
              <a:gd name="connsiteY7" fmla="*/ 1818936 h 1894553"/>
              <a:gd name="connsiteX0" fmla="*/ 845659 w 1692678"/>
              <a:gd name="connsiteY0" fmla="*/ 1893095 h 1893095"/>
              <a:gd name="connsiteX1" fmla="*/ 1446620 w 1692678"/>
              <a:gd name="connsiteY1" fmla="*/ 1539076 h 1893095"/>
              <a:gd name="connsiteX2" fmla="*/ 1692004 w 1692678"/>
              <a:gd name="connsiteY2" fmla="*/ 610323 h 1893095"/>
              <a:gd name="connsiteX3" fmla="*/ 1510926 w 1692678"/>
              <a:gd name="connsiteY3" fmla="*/ 251499 h 1893095"/>
              <a:gd name="connsiteX4" fmla="*/ 1258650 w 1692678"/>
              <a:gd name="connsiteY4" fmla="*/ 234706 h 1893095"/>
              <a:gd name="connsiteX5" fmla="*/ 1165116 w 1692678"/>
              <a:gd name="connsiteY5" fmla="*/ 21722 h 1893095"/>
              <a:gd name="connsiteX6" fmla="*/ 576019 w 1692678"/>
              <a:gd name="connsiteY6" fmla="*/ 833708 h 1893095"/>
              <a:gd name="connsiteX7" fmla="*/ 0 w 1692678"/>
              <a:gd name="connsiteY7" fmla="*/ 1817478 h 1893095"/>
              <a:gd name="connsiteX0" fmla="*/ 845659 w 1668073"/>
              <a:gd name="connsiteY0" fmla="*/ 1893095 h 1893095"/>
              <a:gd name="connsiteX1" fmla="*/ 1446620 w 1668073"/>
              <a:gd name="connsiteY1" fmla="*/ 1539076 h 1893095"/>
              <a:gd name="connsiteX2" fmla="*/ 1667271 w 1668073"/>
              <a:gd name="connsiteY2" fmla="*/ 599127 h 1893095"/>
              <a:gd name="connsiteX3" fmla="*/ 1510926 w 1668073"/>
              <a:gd name="connsiteY3" fmla="*/ 251499 h 1893095"/>
              <a:gd name="connsiteX4" fmla="*/ 1258650 w 1668073"/>
              <a:gd name="connsiteY4" fmla="*/ 234706 h 1893095"/>
              <a:gd name="connsiteX5" fmla="*/ 1165116 w 1668073"/>
              <a:gd name="connsiteY5" fmla="*/ 21722 h 1893095"/>
              <a:gd name="connsiteX6" fmla="*/ 576019 w 1668073"/>
              <a:gd name="connsiteY6" fmla="*/ 833708 h 1893095"/>
              <a:gd name="connsiteX7" fmla="*/ 0 w 1668073"/>
              <a:gd name="connsiteY7" fmla="*/ 1817478 h 1893095"/>
              <a:gd name="connsiteX0" fmla="*/ 845659 w 1668033"/>
              <a:gd name="connsiteY0" fmla="*/ 1889474 h 1889474"/>
              <a:gd name="connsiteX1" fmla="*/ 1446620 w 1668033"/>
              <a:gd name="connsiteY1" fmla="*/ 1535455 h 1889474"/>
              <a:gd name="connsiteX2" fmla="*/ 1667271 w 1668033"/>
              <a:gd name="connsiteY2" fmla="*/ 595506 h 1889474"/>
              <a:gd name="connsiteX3" fmla="*/ 1510926 w 1668033"/>
              <a:gd name="connsiteY3" fmla="*/ 247878 h 1889474"/>
              <a:gd name="connsiteX4" fmla="*/ 1293276 w 1668033"/>
              <a:gd name="connsiteY4" fmla="*/ 264674 h 1889474"/>
              <a:gd name="connsiteX5" fmla="*/ 1165116 w 1668033"/>
              <a:gd name="connsiteY5" fmla="*/ 18101 h 1889474"/>
              <a:gd name="connsiteX6" fmla="*/ 576019 w 1668033"/>
              <a:gd name="connsiteY6" fmla="*/ 830087 h 1889474"/>
              <a:gd name="connsiteX7" fmla="*/ 0 w 1668033"/>
              <a:gd name="connsiteY7" fmla="*/ 1813857 h 1889474"/>
              <a:gd name="connsiteX0" fmla="*/ 845659 w 1700080"/>
              <a:gd name="connsiteY0" fmla="*/ 1889737 h 1889737"/>
              <a:gd name="connsiteX1" fmla="*/ 1446620 w 1700080"/>
              <a:gd name="connsiteY1" fmla="*/ 1535718 h 1889737"/>
              <a:gd name="connsiteX2" fmla="*/ 1667271 w 1700080"/>
              <a:gd name="connsiteY2" fmla="*/ 595769 h 1889737"/>
              <a:gd name="connsiteX3" fmla="*/ 1659324 w 1700080"/>
              <a:gd name="connsiteY3" fmla="*/ 281730 h 1889737"/>
              <a:gd name="connsiteX4" fmla="*/ 1293276 w 1700080"/>
              <a:gd name="connsiteY4" fmla="*/ 264937 h 1889737"/>
              <a:gd name="connsiteX5" fmla="*/ 1165116 w 1700080"/>
              <a:gd name="connsiteY5" fmla="*/ 18364 h 1889737"/>
              <a:gd name="connsiteX6" fmla="*/ 576019 w 1700080"/>
              <a:gd name="connsiteY6" fmla="*/ 830350 h 1889737"/>
              <a:gd name="connsiteX7" fmla="*/ 0 w 1700080"/>
              <a:gd name="connsiteY7" fmla="*/ 1814120 h 1889737"/>
              <a:gd name="connsiteX0" fmla="*/ 845659 w 1700080"/>
              <a:gd name="connsiteY0" fmla="*/ 2149570 h 2149570"/>
              <a:gd name="connsiteX1" fmla="*/ 1446620 w 1700080"/>
              <a:gd name="connsiteY1" fmla="*/ 1795551 h 2149570"/>
              <a:gd name="connsiteX2" fmla="*/ 1667271 w 1700080"/>
              <a:gd name="connsiteY2" fmla="*/ 855602 h 2149570"/>
              <a:gd name="connsiteX3" fmla="*/ 1659324 w 1700080"/>
              <a:gd name="connsiteY3" fmla="*/ 541563 h 2149570"/>
              <a:gd name="connsiteX4" fmla="*/ 1293276 w 1700080"/>
              <a:gd name="connsiteY4" fmla="*/ 524770 h 2149570"/>
              <a:gd name="connsiteX5" fmla="*/ 1209880 w 1700080"/>
              <a:gd name="connsiteY5" fmla="*/ 11382 h 2149570"/>
              <a:gd name="connsiteX6" fmla="*/ 576019 w 1700080"/>
              <a:gd name="connsiteY6" fmla="*/ 1090183 h 2149570"/>
              <a:gd name="connsiteX7" fmla="*/ 0 w 1700080"/>
              <a:gd name="connsiteY7" fmla="*/ 2073953 h 2149570"/>
              <a:gd name="connsiteX0" fmla="*/ 845659 w 1699104"/>
              <a:gd name="connsiteY0" fmla="*/ 2168036 h 2168036"/>
              <a:gd name="connsiteX1" fmla="*/ 1446620 w 1699104"/>
              <a:gd name="connsiteY1" fmla="*/ 1814017 h 2168036"/>
              <a:gd name="connsiteX2" fmla="*/ 1667271 w 1699104"/>
              <a:gd name="connsiteY2" fmla="*/ 874068 h 2168036"/>
              <a:gd name="connsiteX3" fmla="*/ 1659324 w 1699104"/>
              <a:gd name="connsiteY3" fmla="*/ 560029 h 2168036"/>
              <a:gd name="connsiteX4" fmla="*/ 1308198 w 1699104"/>
              <a:gd name="connsiteY4" fmla="*/ 323705 h 2168036"/>
              <a:gd name="connsiteX5" fmla="*/ 1209880 w 1699104"/>
              <a:gd name="connsiteY5" fmla="*/ 29848 h 2168036"/>
              <a:gd name="connsiteX6" fmla="*/ 576019 w 1699104"/>
              <a:gd name="connsiteY6" fmla="*/ 1108649 h 2168036"/>
              <a:gd name="connsiteX7" fmla="*/ 0 w 1699104"/>
              <a:gd name="connsiteY7" fmla="*/ 2092419 h 2168036"/>
              <a:gd name="connsiteX0" fmla="*/ 845659 w 1745358"/>
              <a:gd name="connsiteY0" fmla="*/ 2167574 h 2167574"/>
              <a:gd name="connsiteX1" fmla="*/ 1446620 w 1745358"/>
              <a:gd name="connsiteY1" fmla="*/ 1813555 h 2167574"/>
              <a:gd name="connsiteX2" fmla="*/ 1667271 w 1745358"/>
              <a:gd name="connsiteY2" fmla="*/ 873606 h 2167574"/>
              <a:gd name="connsiteX3" fmla="*/ 1721994 w 1745358"/>
              <a:gd name="connsiteY3" fmla="*/ 515661 h 2167574"/>
              <a:gd name="connsiteX4" fmla="*/ 1308198 w 1745358"/>
              <a:gd name="connsiteY4" fmla="*/ 323243 h 2167574"/>
              <a:gd name="connsiteX5" fmla="*/ 1209880 w 1745358"/>
              <a:gd name="connsiteY5" fmla="*/ 29386 h 2167574"/>
              <a:gd name="connsiteX6" fmla="*/ 576019 w 1745358"/>
              <a:gd name="connsiteY6" fmla="*/ 1108187 h 2167574"/>
              <a:gd name="connsiteX7" fmla="*/ 0 w 1745358"/>
              <a:gd name="connsiteY7" fmla="*/ 2091957 h 2167574"/>
              <a:gd name="connsiteX0" fmla="*/ 845659 w 1744061"/>
              <a:gd name="connsiteY0" fmla="*/ 2175969 h 2175969"/>
              <a:gd name="connsiteX1" fmla="*/ 1446620 w 1744061"/>
              <a:gd name="connsiteY1" fmla="*/ 1821950 h 2175969"/>
              <a:gd name="connsiteX2" fmla="*/ 1667271 w 1744061"/>
              <a:gd name="connsiteY2" fmla="*/ 882001 h 2175969"/>
              <a:gd name="connsiteX3" fmla="*/ 1721994 w 1744061"/>
              <a:gd name="connsiteY3" fmla="*/ 524056 h 2175969"/>
              <a:gd name="connsiteX4" fmla="*/ 1326104 w 1744061"/>
              <a:gd name="connsiteY4" fmla="*/ 270845 h 2175969"/>
              <a:gd name="connsiteX5" fmla="*/ 1209880 w 1744061"/>
              <a:gd name="connsiteY5" fmla="*/ 37781 h 2175969"/>
              <a:gd name="connsiteX6" fmla="*/ 576019 w 1744061"/>
              <a:gd name="connsiteY6" fmla="*/ 1116582 h 2175969"/>
              <a:gd name="connsiteX7" fmla="*/ 0 w 1744061"/>
              <a:gd name="connsiteY7" fmla="*/ 2100352 h 2175969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68100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13841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240525 h 2240525"/>
              <a:gd name="connsiteX1" fmla="*/ 1446620 w 1744061"/>
              <a:gd name="connsiteY1" fmla="*/ 1886506 h 2240525"/>
              <a:gd name="connsiteX2" fmla="*/ 1667271 w 1744061"/>
              <a:gd name="connsiteY2" fmla="*/ 946557 h 2240525"/>
              <a:gd name="connsiteX3" fmla="*/ 1721994 w 1744061"/>
              <a:gd name="connsiteY3" fmla="*/ 588612 h 2240525"/>
              <a:gd name="connsiteX4" fmla="*/ 1326104 w 1744061"/>
              <a:gd name="connsiteY4" fmla="*/ 335401 h 2240525"/>
              <a:gd name="connsiteX5" fmla="*/ 1113841 w 1744061"/>
              <a:gd name="connsiteY5" fmla="*/ 85450 h 2240525"/>
              <a:gd name="connsiteX6" fmla="*/ 576019 w 1744061"/>
              <a:gd name="connsiteY6" fmla="*/ 1181138 h 2240525"/>
              <a:gd name="connsiteX7" fmla="*/ 0 w 1744061"/>
              <a:gd name="connsiteY7" fmla="*/ 2164908 h 2240525"/>
              <a:gd name="connsiteX0" fmla="*/ 845659 w 1744061"/>
              <a:gd name="connsiteY0" fmla="*/ 2152576 h 2152576"/>
              <a:gd name="connsiteX1" fmla="*/ 1446620 w 1744061"/>
              <a:gd name="connsiteY1" fmla="*/ 1798557 h 2152576"/>
              <a:gd name="connsiteX2" fmla="*/ 1667271 w 1744061"/>
              <a:gd name="connsiteY2" fmla="*/ 858608 h 2152576"/>
              <a:gd name="connsiteX3" fmla="*/ 1721994 w 1744061"/>
              <a:gd name="connsiteY3" fmla="*/ 500663 h 2152576"/>
              <a:gd name="connsiteX4" fmla="*/ 1326104 w 1744061"/>
              <a:gd name="connsiteY4" fmla="*/ 247452 h 2152576"/>
              <a:gd name="connsiteX5" fmla="*/ 1090995 w 1744061"/>
              <a:gd name="connsiteY5" fmla="*/ 98823 h 2152576"/>
              <a:gd name="connsiteX6" fmla="*/ 576019 w 1744061"/>
              <a:gd name="connsiteY6" fmla="*/ 1093189 h 2152576"/>
              <a:gd name="connsiteX7" fmla="*/ 0 w 1744061"/>
              <a:gd name="connsiteY7" fmla="*/ 2076959 h 2152576"/>
              <a:gd name="connsiteX0" fmla="*/ 845659 w 1693121"/>
              <a:gd name="connsiteY0" fmla="*/ 2153479 h 2153479"/>
              <a:gd name="connsiteX1" fmla="*/ 1446620 w 1693121"/>
              <a:gd name="connsiteY1" fmla="*/ 1799460 h 2153479"/>
              <a:gd name="connsiteX2" fmla="*/ 1667271 w 1693121"/>
              <a:gd name="connsiteY2" fmla="*/ 859511 h 2153479"/>
              <a:gd name="connsiteX3" fmla="*/ 1650600 w 1693121"/>
              <a:gd name="connsiteY3" fmla="*/ 535340 h 2153479"/>
              <a:gd name="connsiteX4" fmla="*/ 1326104 w 1693121"/>
              <a:gd name="connsiteY4" fmla="*/ 248355 h 2153479"/>
              <a:gd name="connsiteX5" fmla="*/ 1090995 w 1693121"/>
              <a:gd name="connsiteY5" fmla="*/ 99726 h 2153479"/>
              <a:gd name="connsiteX6" fmla="*/ 576019 w 1693121"/>
              <a:gd name="connsiteY6" fmla="*/ 1094092 h 2153479"/>
              <a:gd name="connsiteX7" fmla="*/ 0 w 1693121"/>
              <a:gd name="connsiteY7" fmla="*/ 2077862 h 2153479"/>
              <a:gd name="connsiteX0" fmla="*/ 845659 w 1936462"/>
              <a:gd name="connsiteY0" fmla="*/ 2153479 h 2153479"/>
              <a:gd name="connsiteX1" fmla="*/ 1446620 w 1936462"/>
              <a:gd name="connsiteY1" fmla="*/ 1799460 h 2153479"/>
              <a:gd name="connsiteX2" fmla="*/ 1932858 w 1936462"/>
              <a:gd name="connsiteY2" fmla="*/ 1045268 h 2153479"/>
              <a:gd name="connsiteX3" fmla="*/ 1650600 w 1936462"/>
              <a:gd name="connsiteY3" fmla="*/ 535340 h 2153479"/>
              <a:gd name="connsiteX4" fmla="*/ 1326104 w 1936462"/>
              <a:gd name="connsiteY4" fmla="*/ 248355 h 2153479"/>
              <a:gd name="connsiteX5" fmla="*/ 1090995 w 1936462"/>
              <a:gd name="connsiteY5" fmla="*/ 99726 h 2153479"/>
              <a:gd name="connsiteX6" fmla="*/ 576019 w 1936462"/>
              <a:gd name="connsiteY6" fmla="*/ 1094092 h 2153479"/>
              <a:gd name="connsiteX7" fmla="*/ 0 w 1936462"/>
              <a:gd name="connsiteY7" fmla="*/ 2077862 h 2153479"/>
              <a:gd name="connsiteX0" fmla="*/ 845659 w 1936871"/>
              <a:gd name="connsiteY0" fmla="*/ 2153026 h 2153026"/>
              <a:gd name="connsiteX1" fmla="*/ 1446620 w 1936871"/>
              <a:gd name="connsiteY1" fmla="*/ 1799007 h 2153026"/>
              <a:gd name="connsiteX2" fmla="*/ 1932858 w 1936871"/>
              <a:gd name="connsiteY2" fmla="*/ 1044815 h 2153026"/>
              <a:gd name="connsiteX3" fmla="*/ 1659167 w 1936871"/>
              <a:gd name="connsiteY3" fmla="*/ 518000 h 2153026"/>
              <a:gd name="connsiteX4" fmla="*/ 1326104 w 1936871"/>
              <a:gd name="connsiteY4" fmla="*/ 247902 h 2153026"/>
              <a:gd name="connsiteX5" fmla="*/ 1090995 w 1936871"/>
              <a:gd name="connsiteY5" fmla="*/ 99273 h 2153026"/>
              <a:gd name="connsiteX6" fmla="*/ 576019 w 1936871"/>
              <a:gd name="connsiteY6" fmla="*/ 1093639 h 2153026"/>
              <a:gd name="connsiteX7" fmla="*/ 0 w 1936871"/>
              <a:gd name="connsiteY7" fmla="*/ 2077409 h 2153026"/>
              <a:gd name="connsiteX0" fmla="*/ 845659 w 1937925"/>
              <a:gd name="connsiteY0" fmla="*/ 2153026 h 2153026"/>
              <a:gd name="connsiteX1" fmla="*/ 1446620 w 1937925"/>
              <a:gd name="connsiteY1" fmla="*/ 1799007 h 2153026"/>
              <a:gd name="connsiteX2" fmla="*/ 1932858 w 1937925"/>
              <a:gd name="connsiteY2" fmla="*/ 1044815 h 2153026"/>
              <a:gd name="connsiteX3" fmla="*/ 1659167 w 1937925"/>
              <a:gd name="connsiteY3" fmla="*/ 518000 h 2153026"/>
              <a:gd name="connsiteX4" fmla="*/ 1326104 w 1937925"/>
              <a:gd name="connsiteY4" fmla="*/ 247902 h 2153026"/>
              <a:gd name="connsiteX5" fmla="*/ 1090995 w 1937925"/>
              <a:gd name="connsiteY5" fmla="*/ 99273 h 2153026"/>
              <a:gd name="connsiteX6" fmla="*/ 576019 w 1937925"/>
              <a:gd name="connsiteY6" fmla="*/ 1093639 h 2153026"/>
              <a:gd name="connsiteX7" fmla="*/ 0 w 1937925"/>
              <a:gd name="connsiteY7" fmla="*/ 2077409 h 2153026"/>
              <a:gd name="connsiteX0" fmla="*/ 845659 w 1948930"/>
              <a:gd name="connsiteY0" fmla="*/ 2153026 h 2153026"/>
              <a:gd name="connsiteX1" fmla="*/ 1446620 w 1948930"/>
              <a:gd name="connsiteY1" fmla="*/ 1799007 h 2153026"/>
              <a:gd name="connsiteX2" fmla="*/ 1932858 w 1948930"/>
              <a:gd name="connsiteY2" fmla="*/ 1044815 h 2153026"/>
              <a:gd name="connsiteX3" fmla="*/ 1659167 w 1948930"/>
              <a:gd name="connsiteY3" fmla="*/ 518000 h 2153026"/>
              <a:gd name="connsiteX4" fmla="*/ 1326104 w 1948930"/>
              <a:gd name="connsiteY4" fmla="*/ 247902 h 2153026"/>
              <a:gd name="connsiteX5" fmla="*/ 1090995 w 1948930"/>
              <a:gd name="connsiteY5" fmla="*/ 99273 h 2153026"/>
              <a:gd name="connsiteX6" fmla="*/ 576019 w 1948930"/>
              <a:gd name="connsiteY6" fmla="*/ 1093639 h 2153026"/>
              <a:gd name="connsiteX7" fmla="*/ 0 w 1948930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82963"/>
              <a:gd name="connsiteY0" fmla="*/ 2152307 h 2152307"/>
              <a:gd name="connsiteX1" fmla="*/ 1446620 w 1882963"/>
              <a:gd name="connsiteY1" fmla="*/ 1798288 h 2152307"/>
              <a:gd name="connsiteX2" fmla="*/ 1881454 w 1882963"/>
              <a:gd name="connsiteY2" fmla="*/ 1050851 h 2152307"/>
              <a:gd name="connsiteX3" fmla="*/ 1570638 w 1882963"/>
              <a:gd name="connsiteY3" fmla="*/ 490262 h 2152307"/>
              <a:gd name="connsiteX4" fmla="*/ 1326104 w 1882963"/>
              <a:gd name="connsiteY4" fmla="*/ 247183 h 2152307"/>
              <a:gd name="connsiteX5" fmla="*/ 1090995 w 1882963"/>
              <a:gd name="connsiteY5" fmla="*/ 98554 h 2152307"/>
              <a:gd name="connsiteX6" fmla="*/ 576019 w 1882963"/>
              <a:gd name="connsiteY6" fmla="*/ 1092920 h 2152307"/>
              <a:gd name="connsiteX7" fmla="*/ 0 w 1882963"/>
              <a:gd name="connsiteY7" fmla="*/ 2076690 h 2152307"/>
              <a:gd name="connsiteX0" fmla="*/ 845659 w 1899206"/>
              <a:gd name="connsiteY0" fmla="*/ 2152307 h 2152307"/>
              <a:gd name="connsiteX1" fmla="*/ 1446620 w 1899206"/>
              <a:gd name="connsiteY1" fmla="*/ 1798288 h 2152307"/>
              <a:gd name="connsiteX2" fmla="*/ 1881454 w 1899206"/>
              <a:gd name="connsiteY2" fmla="*/ 1050851 h 2152307"/>
              <a:gd name="connsiteX3" fmla="*/ 1570638 w 1899206"/>
              <a:gd name="connsiteY3" fmla="*/ 490262 h 2152307"/>
              <a:gd name="connsiteX4" fmla="*/ 1326104 w 1899206"/>
              <a:gd name="connsiteY4" fmla="*/ 247183 h 2152307"/>
              <a:gd name="connsiteX5" fmla="*/ 1090995 w 1899206"/>
              <a:gd name="connsiteY5" fmla="*/ 98554 h 2152307"/>
              <a:gd name="connsiteX6" fmla="*/ 576019 w 1899206"/>
              <a:gd name="connsiteY6" fmla="*/ 1092920 h 2152307"/>
              <a:gd name="connsiteX7" fmla="*/ 0 w 1899206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121065 h 2121065"/>
              <a:gd name="connsiteX1" fmla="*/ 1446620 w 1949053"/>
              <a:gd name="connsiteY1" fmla="*/ 1767046 h 2121065"/>
              <a:gd name="connsiteX2" fmla="*/ 1932858 w 1949053"/>
              <a:gd name="connsiteY2" fmla="*/ 1009477 h 2121065"/>
              <a:gd name="connsiteX3" fmla="*/ 1570638 w 1949053"/>
              <a:gd name="connsiteY3" fmla="*/ 459020 h 2121065"/>
              <a:gd name="connsiteX4" fmla="*/ 1326104 w 1949053"/>
              <a:gd name="connsiteY4" fmla="*/ 215941 h 2121065"/>
              <a:gd name="connsiteX5" fmla="*/ 1084285 w 1949053"/>
              <a:gd name="connsiteY5" fmla="*/ 39538 h 2121065"/>
              <a:gd name="connsiteX6" fmla="*/ 515632 w 1949053"/>
              <a:gd name="connsiteY6" fmla="*/ 1014066 h 2121065"/>
              <a:gd name="connsiteX7" fmla="*/ 0 w 1949053"/>
              <a:gd name="connsiteY7" fmla="*/ 2045448 h 2121065"/>
              <a:gd name="connsiteX0" fmla="*/ 845659 w 2017763"/>
              <a:gd name="connsiteY0" fmla="*/ 2121065 h 2121065"/>
              <a:gd name="connsiteX1" fmla="*/ 1446620 w 2017763"/>
              <a:gd name="connsiteY1" fmla="*/ 1767046 h 2121065"/>
              <a:gd name="connsiteX2" fmla="*/ 2003310 w 2017763"/>
              <a:gd name="connsiteY2" fmla="*/ 1009477 h 2121065"/>
              <a:gd name="connsiteX3" fmla="*/ 1570638 w 2017763"/>
              <a:gd name="connsiteY3" fmla="*/ 459020 h 2121065"/>
              <a:gd name="connsiteX4" fmla="*/ 1326104 w 2017763"/>
              <a:gd name="connsiteY4" fmla="*/ 215941 h 2121065"/>
              <a:gd name="connsiteX5" fmla="*/ 1084285 w 2017763"/>
              <a:gd name="connsiteY5" fmla="*/ 39538 h 2121065"/>
              <a:gd name="connsiteX6" fmla="*/ 515632 w 2017763"/>
              <a:gd name="connsiteY6" fmla="*/ 1014066 h 2121065"/>
              <a:gd name="connsiteX7" fmla="*/ 0 w 2017763"/>
              <a:gd name="connsiteY7" fmla="*/ 2045448 h 2121065"/>
              <a:gd name="connsiteX0" fmla="*/ 845659 w 2004258"/>
              <a:gd name="connsiteY0" fmla="*/ 2121065 h 2121065"/>
              <a:gd name="connsiteX1" fmla="*/ 1443265 w 2004258"/>
              <a:gd name="connsiteY1" fmla="*/ 1711499 h 2121065"/>
              <a:gd name="connsiteX2" fmla="*/ 2003310 w 2004258"/>
              <a:gd name="connsiteY2" fmla="*/ 1009477 h 2121065"/>
              <a:gd name="connsiteX3" fmla="*/ 1570638 w 2004258"/>
              <a:gd name="connsiteY3" fmla="*/ 459020 h 2121065"/>
              <a:gd name="connsiteX4" fmla="*/ 1326104 w 2004258"/>
              <a:gd name="connsiteY4" fmla="*/ 215941 h 2121065"/>
              <a:gd name="connsiteX5" fmla="*/ 1084285 w 2004258"/>
              <a:gd name="connsiteY5" fmla="*/ 39538 h 2121065"/>
              <a:gd name="connsiteX6" fmla="*/ 515632 w 2004258"/>
              <a:gd name="connsiteY6" fmla="*/ 1014066 h 2121065"/>
              <a:gd name="connsiteX7" fmla="*/ 0 w 2004258"/>
              <a:gd name="connsiteY7" fmla="*/ 2045448 h 2121065"/>
              <a:gd name="connsiteX0" fmla="*/ 845659 w 1977483"/>
              <a:gd name="connsiteY0" fmla="*/ 2121065 h 2121065"/>
              <a:gd name="connsiteX1" fmla="*/ 1443265 w 1977483"/>
              <a:gd name="connsiteY1" fmla="*/ 1711499 h 2121065"/>
              <a:gd name="connsiteX2" fmla="*/ 1976472 w 1977483"/>
              <a:gd name="connsiteY2" fmla="*/ 1072959 h 2121065"/>
              <a:gd name="connsiteX3" fmla="*/ 1570638 w 1977483"/>
              <a:gd name="connsiteY3" fmla="*/ 459020 h 2121065"/>
              <a:gd name="connsiteX4" fmla="*/ 1326104 w 1977483"/>
              <a:gd name="connsiteY4" fmla="*/ 215941 h 2121065"/>
              <a:gd name="connsiteX5" fmla="*/ 1084285 w 1977483"/>
              <a:gd name="connsiteY5" fmla="*/ 39538 h 2121065"/>
              <a:gd name="connsiteX6" fmla="*/ 515632 w 1977483"/>
              <a:gd name="connsiteY6" fmla="*/ 1014066 h 2121065"/>
              <a:gd name="connsiteX7" fmla="*/ 0 w 1977483"/>
              <a:gd name="connsiteY7" fmla="*/ 2045448 h 2121065"/>
              <a:gd name="connsiteX0" fmla="*/ 855724 w 1987548"/>
              <a:gd name="connsiteY0" fmla="*/ 2121065 h 2121065"/>
              <a:gd name="connsiteX1" fmla="*/ 1453330 w 1987548"/>
              <a:gd name="connsiteY1" fmla="*/ 1711499 h 2121065"/>
              <a:gd name="connsiteX2" fmla="*/ 1986537 w 1987548"/>
              <a:gd name="connsiteY2" fmla="*/ 1072959 h 2121065"/>
              <a:gd name="connsiteX3" fmla="*/ 1580703 w 1987548"/>
              <a:gd name="connsiteY3" fmla="*/ 459020 h 2121065"/>
              <a:gd name="connsiteX4" fmla="*/ 1336169 w 1987548"/>
              <a:gd name="connsiteY4" fmla="*/ 215941 h 2121065"/>
              <a:gd name="connsiteX5" fmla="*/ 1094350 w 1987548"/>
              <a:gd name="connsiteY5" fmla="*/ 39538 h 2121065"/>
              <a:gd name="connsiteX6" fmla="*/ 525697 w 1987548"/>
              <a:gd name="connsiteY6" fmla="*/ 1014066 h 2121065"/>
              <a:gd name="connsiteX7" fmla="*/ 0 w 1987548"/>
              <a:gd name="connsiteY7" fmla="*/ 1902613 h 2121065"/>
              <a:gd name="connsiteX0" fmla="*/ 855724 w 1989299"/>
              <a:gd name="connsiteY0" fmla="*/ 2121065 h 2121065"/>
              <a:gd name="connsiteX1" fmla="*/ 1453330 w 1989299"/>
              <a:gd name="connsiteY1" fmla="*/ 1711499 h 2121065"/>
              <a:gd name="connsiteX2" fmla="*/ 1744062 w 1989299"/>
              <a:gd name="connsiteY2" fmla="*/ 1433221 h 2121065"/>
              <a:gd name="connsiteX3" fmla="*/ 1986537 w 1989299"/>
              <a:gd name="connsiteY3" fmla="*/ 1072959 h 2121065"/>
              <a:gd name="connsiteX4" fmla="*/ 1580703 w 1989299"/>
              <a:gd name="connsiteY4" fmla="*/ 459020 h 2121065"/>
              <a:gd name="connsiteX5" fmla="*/ 1336169 w 1989299"/>
              <a:gd name="connsiteY5" fmla="*/ 215941 h 2121065"/>
              <a:gd name="connsiteX6" fmla="*/ 1094350 w 1989299"/>
              <a:gd name="connsiteY6" fmla="*/ 39538 h 2121065"/>
              <a:gd name="connsiteX7" fmla="*/ 525697 w 1989299"/>
              <a:gd name="connsiteY7" fmla="*/ 1014066 h 2121065"/>
              <a:gd name="connsiteX8" fmla="*/ 0 w 1989299"/>
              <a:gd name="connsiteY8" fmla="*/ 1902613 h 2121065"/>
              <a:gd name="connsiteX0" fmla="*/ 855724 w 1999482"/>
              <a:gd name="connsiteY0" fmla="*/ 2121065 h 2121065"/>
              <a:gd name="connsiteX1" fmla="*/ 1453330 w 1999482"/>
              <a:gd name="connsiteY1" fmla="*/ 1711499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4983"/>
              <a:gd name="connsiteY0" fmla="*/ 2118135 h 2118135"/>
              <a:gd name="connsiteX1" fmla="*/ 1510362 w 1994983"/>
              <a:gd name="connsiteY1" fmla="*/ 1668893 h 2118135"/>
              <a:gd name="connsiteX2" fmla="*/ 1858127 w 1994983"/>
              <a:gd name="connsiteY2" fmla="*/ 1680251 h 2118135"/>
              <a:gd name="connsiteX3" fmla="*/ 1986537 w 1994983"/>
              <a:gd name="connsiteY3" fmla="*/ 1070029 h 2118135"/>
              <a:gd name="connsiteX4" fmla="*/ 1654510 w 1994983"/>
              <a:gd name="connsiteY4" fmla="*/ 277547 h 2118135"/>
              <a:gd name="connsiteX5" fmla="*/ 1336169 w 1994983"/>
              <a:gd name="connsiteY5" fmla="*/ 213011 h 2118135"/>
              <a:gd name="connsiteX6" fmla="*/ 1094350 w 1994983"/>
              <a:gd name="connsiteY6" fmla="*/ 36608 h 2118135"/>
              <a:gd name="connsiteX7" fmla="*/ 525697 w 1994983"/>
              <a:gd name="connsiteY7" fmla="*/ 1011136 h 2118135"/>
              <a:gd name="connsiteX8" fmla="*/ 0 w 1994983"/>
              <a:gd name="connsiteY8" fmla="*/ 1899683 h 2118135"/>
              <a:gd name="connsiteX0" fmla="*/ 855724 w 1994983"/>
              <a:gd name="connsiteY0" fmla="*/ 2154111 h 2154111"/>
              <a:gd name="connsiteX1" fmla="*/ 1510362 w 1994983"/>
              <a:gd name="connsiteY1" fmla="*/ 1704869 h 2154111"/>
              <a:gd name="connsiteX2" fmla="*/ 1858127 w 1994983"/>
              <a:gd name="connsiteY2" fmla="*/ 1716227 h 2154111"/>
              <a:gd name="connsiteX3" fmla="*/ 1986537 w 1994983"/>
              <a:gd name="connsiteY3" fmla="*/ 1106005 h 2154111"/>
              <a:gd name="connsiteX4" fmla="*/ 1654510 w 1994983"/>
              <a:gd name="connsiteY4" fmla="*/ 313523 h 2154111"/>
              <a:gd name="connsiteX5" fmla="*/ 1309330 w 1994983"/>
              <a:gd name="connsiteY5" fmla="*/ 98218 h 2154111"/>
              <a:gd name="connsiteX6" fmla="*/ 1094350 w 1994983"/>
              <a:gd name="connsiteY6" fmla="*/ 72584 h 2154111"/>
              <a:gd name="connsiteX7" fmla="*/ 525697 w 1994983"/>
              <a:gd name="connsiteY7" fmla="*/ 1047112 h 2154111"/>
              <a:gd name="connsiteX8" fmla="*/ 0 w 1994983"/>
              <a:gd name="connsiteY8" fmla="*/ 1935659 h 2154111"/>
              <a:gd name="connsiteX0" fmla="*/ 855724 w 1994983"/>
              <a:gd name="connsiteY0" fmla="*/ 2232474 h 2232474"/>
              <a:gd name="connsiteX1" fmla="*/ 1510362 w 1994983"/>
              <a:gd name="connsiteY1" fmla="*/ 1783232 h 2232474"/>
              <a:gd name="connsiteX2" fmla="*/ 1858127 w 1994983"/>
              <a:gd name="connsiteY2" fmla="*/ 1794590 h 2232474"/>
              <a:gd name="connsiteX3" fmla="*/ 1986537 w 1994983"/>
              <a:gd name="connsiteY3" fmla="*/ 1184368 h 2232474"/>
              <a:gd name="connsiteX4" fmla="*/ 1654510 w 1994983"/>
              <a:gd name="connsiteY4" fmla="*/ 391886 h 2232474"/>
              <a:gd name="connsiteX5" fmla="*/ 1309330 w 1994983"/>
              <a:gd name="connsiteY5" fmla="*/ 176581 h 2232474"/>
              <a:gd name="connsiteX6" fmla="*/ 1070866 w 1994983"/>
              <a:gd name="connsiteY6" fmla="*/ 55724 h 2232474"/>
              <a:gd name="connsiteX7" fmla="*/ 525697 w 1994983"/>
              <a:gd name="connsiteY7" fmla="*/ 1125475 h 2232474"/>
              <a:gd name="connsiteX8" fmla="*/ 0 w 1994983"/>
              <a:gd name="connsiteY8" fmla="*/ 2014022 h 2232474"/>
              <a:gd name="connsiteX0" fmla="*/ 855724 w 1994983"/>
              <a:gd name="connsiteY0" fmla="*/ 2251131 h 2251131"/>
              <a:gd name="connsiteX1" fmla="*/ 1510362 w 1994983"/>
              <a:gd name="connsiteY1" fmla="*/ 1801889 h 2251131"/>
              <a:gd name="connsiteX2" fmla="*/ 1858127 w 1994983"/>
              <a:gd name="connsiteY2" fmla="*/ 1813247 h 2251131"/>
              <a:gd name="connsiteX3" fmla="*/ 1986537 w 1994983"/>
              <a:gd name="connsiteY3" fmla="*/ 1203025 h 2251131"/>
              <a:gd name="connsiteX4" fmla="*/ 1654510 w 1994983"/>
              <a:gd name="connsiteY4" fmla="*/ 410543 h 2251131"/>
              <a:gd name="connsiteX5" fmla="*/ 1309330 w 1994983"/>
              <a:gd name="connsiteY5" fmla="*/ 195238 h 2251131"/>
              <a:gd name="connsiteX6" fmla="*/ 1070866 w 1994983"/>
              <a:gd name="connsiteY6" fmla="*/ 74381 h 2251131"/>
              <a:gd name="connsiteX7" fmla="*/ 525697 w 1994983"/>
              <a:gd name="connsiteY7" fmla="*/ 1144132 h 2251131"/>
              <a:gd name="connsiteX8" fmla="*/ 0 w 1994983"/>
              <a:gd name="connsiteY8" fmla="*/ 2032679 h 2251131"/>
              <a:gd name="connsiteX0" fmla="*/ 855724 w 1993906"/>
              <a:gd name="connsiteY0" fmla="*/ 2251131 h 2251131"/>
              <a:gd name="connsiteX1" fmla="*/ 1553975 w 1993906"/>
              <a:gd name="connsiteY1" fmla="*/ 1928854 h 2251131"/>
              <a:gd name="connsiteX2" fmla="*/ 1858127 w 1993906"/>
              <a:gd name="connsiteY2" fmla="*/ 1813247 h 2251131"/>
              <a:gd name="connsiteX3" fmla="*/ 1986537 w 1993906"/>
              <a:gd name="connsiteY3" fmla="*/ 1203025 h 2251131"/>
              <a:gd name="connsiteX4" fmla="*/ 1654510 w 1993906"/>
              <a:gd name="connsiteY4" fmla="*/ 410543 h 2251131"/>
              <a:gd name="connsiteX5" fmla="*/ 1309330 w 1993906"/>
              <a:gd name="connsiteY5" fmla="*/ 195238 h 2251131"/>
              <a:gd name="connsiteX6" fmla="*/ 1070866 w 1993906"/>
              <a:gd name="connsiteY6" fmla="*/ 74381 h 2251131"/>
              <a:gd name="connsiteX7" fmla="*/ 525697 w 1993906"/>
              <a:gd name="connsiteY7" fmla="*/ 1144132 h 2251131"/>
              <a:gd name="connsiteX8" fmla="*/ 0 w 1993906"/>
              <a:gd name="connsiteY8" fmla="*/ 2032679 h 2251131"/>
              <a:gd name="connsiteX0" fmla="*/ 855724 w 2044703"/>
              <a:gd name="connsiteY0" fmla="*/ 2251131 h 2251131"/>
              <a:gd name="connsiteX1" fmla="*/ 1553975 w 2044703"/>
              <a:gd name="connsiteY1" fmla="*/ 1928854 h 2251131"/>
              <a:gd name="connsiteX2" fmla="*/ 2002385 w 2044703"/>
              <a:gd name="connsiteY2" fmla="*/ 2170334 h 2251131"/>
              <a:gd name="connsiteX3" fmla="*/ 1986537 w 2044703"/>
              <a:gd name="connsiteY3" fmla="*/ 1203025 h 2251131"/>
              <a:gd name="connsiteX4" fmla="*/ 1654510 w 2044703"/>
              <a:gd name="connsiteY4" fmla="*/ 410543 h 2251131"/>
              <a:gd name="connsiteX5" fmla="*/ 1309330 w 2044703"/>
              <a:gd name="connsiteY5" fmla="*/ 195238 h 2251131"/>
              <a:gd name="connsiteX6" fmla="*/ 1070866 w 2044703"/>
              <a:gd name="connsiteY6" fmla="*/ 74381 h 2251131"/>
              <a:gd name="connsiteX7" fmla="*/ 525697 w 2044703"/>
              <a:gd name="connsiteY7" fmla="*/ 1144132 h 2251131"/>
              <a:gd name="connsiteX8" fmla="*/ 0 w 2044703"/>
              <a:gd name="connsiteY8" fmla="*/ 2032679 h 2251131"/>
              <a:gd name="connsiteX0" fmla="*/ 1020111 w 2044703"/>
              <a:gd name="connsiteY0" fmla="*/ 2255098 h 2255098"/>
              <a:gd name="connsiteX1" fmla="*/ 1553975 w 2044703"/>
              <a:gd name="connsiteY1" fmla="*/ 1928854 h 2255098"/>
              <a:gd name="connsiteX2" fmla="*/ 2002385 w 2044703"/>
              <a:gd name="connsiteY2" fmla="*/ 2170334 h 2255098"/>
              <a:gd name="connsiteX3" fmla="*/ 1986537 w 2044703"/>
              <a:gd name="connsiteY3" fmla="*/ 1203025 h 2255098"/>
              <a:gd name="connsiteX4" fmla="*/ 1654510 w 2044703"/>
              <a:gd name="connsiteY4" fmla="*/ 410543 h 2255098"/>
              <a:gd name="connsiteX5" fmla="*/ 1309330 w 2044703"/>
              <a:gd name="connsiteY5" fmla="*/ 195238 h 2255098"/>
              <a:gd name="connsiteX6" fmla="*/ 1070866 w 2044703"/>
              <a:gd name="connsiteY6" fmla="*/ 74381 h 2255098"/>
              <a:gd name="connsiteX7" fmla="*/ 525697 w 2044703"/>
              <a:gd name="connsiteY7" fmla="*/ 1144132 h 2255098"/>
              <a:gd name="connsiteX8" fmla="*/ 0 w 2044703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36711"/>
              <a:gd name="connsiteY0" fmla="*/ 2255098 h 2255098"/>
              <a:gd name="connsiteX1" fmla="*/ 1668039 w 2036711"/>
              <a:gd name="connsiteY1" fmla="*/ 2043915 h 2255098"/>
              <a:gd name="connsiteX2" fmla="*/ 2002385 w 2036711"/>
              <a:gd name="connsiteY2" fmla="*/ 2170334 h 2255098"/>
              <a:gd name="connsiteX3" fmla="*/ 1986537 w 2036711"/>
              <a:gd name="connsiteY3" fmla="*/ 1203025 h 2255098"/>
              <a:gd name="connsiteX4" fmla="*/ 1654510 w 2036711"/>
              <a:gd name="connsiteY4" fmla="*/ 410543 h 2255098"/>
              <a:gd name="connsiteX5" fmla="*/ 1309330 w 2036711"/>
              <a:gd name="connsiteY5" fmla="*/ 195238 h 2255098"/>
              <a:gd name="connsiteX6" fmla="*/ 1070866 w 2036711"/>
              <a:gd name="connsiteY6" fmla="*/ 74381 h 2255098"/>
              <a:gd name="connsiteX7" fmla="*/ 525697 w 2036711"/>
              <a:gd name="connsiteY7" fmla="*/ 1144132 h 2255098"/>
              <a:gd name="connsiteX8" fmla="*/ 0 w 2036711"/>
              <a:gd name="connsiteY8" fmla="*/ 2032679 h 2255098"/>
              <a:gd name="connsiteX0" fmla="*/ 1020111 w 2085752"/>
              <a:gd name="connsiteY0" fmla="*/ 2255098 h 2286763"/>
              <a:gd name="connsiteX1" fmla="*/ 1668039 w 2085752"/>
              <a:gd name="connsiteY1" fmla="*/ 2043915 h 2286763"/>
              <a:gd name="connsiteX2" fmla="*/ 2066127 w 2085752"/>
              <a:gd name="connsiteY2" fmla="*/ 2253654 h 2286763"/>
              <a:gd name="connsiteX3" fmla="*/ 1986537 w 2085752"/>
              <a:gd name="connsiteY3" fmla="*/ 1203025 h 2286763"/>
              <a:gd name="connsiteX4" fmla="*/ 1654510 w 2085752"/>
              <a:gd name="connsiteY4" fmla="*/ 410543 h 2286763"/>
              <a:gd name="connsiteX5" fmla="*/ 1309330 w 2085752"/>
              <a:gd name="connsiteY5" fmla="*/ 195238 h 2286763"/>
              <a:gd name="connsiteX6" fmla="*/ 1070866 w 2085752"/>
              <a:gd name="connsiteY6" fmla="*/ 74381 h 2286763"/>
              <a:gd name="connsiteX7" fmla="*/ 525697 w 2085752"/>
              <a:gd name="connsiteY7" fmla="*/ 1144132 h 2286763"/>
              <a:gd name="connsiteX8" fmla="*/ 0 w 2085752"/>
              <a:gd name="connsiteY8" fmla="*/ 2032679 h 2286763"/>
              <a:gd name="connsiteX0" fmla="*/ 1020111 w 2085752"/>
              <a:gd name="connsiteY0" fmla="*/ 2255098 h 2291428"/>
              <a:gd name="connsiteX1" fmla="*/ 1668039 w 2085752"/>
              <a:gd name="connsiteY1" fmla="*/ 2043915 h 2291428"/>
              <a:gd name="connsiteX2" fmla="*/ 2066127 w 2085752"/>
              <a:gd name="connsiteY2" fmla="*/ 2253654 h 2291428"/>
              <a:gd name="connsiteX3" fmla="*/ 1986537 w 2085752"/>
              <a:gd name="connsiteY3" fmla="*/ 1203025 h 2291428"/>
              <a:gd name="connsiteX4" fmla="*/ 1654510 w 2085752"/>
              <a:gd name="connsiteY4" fmla="*/ 410543 h 2291428"/>
              <a:gd name="connsiteX5" fmla="*/ 1309330 w 2085752"/>
              <a:gd name="connsiteY5" fmla="*/ 195238 h 2291428"/>
              <a:gd name="connsiteX6" fmla="*/ 1070866 w 2085752"/>
              <a:gd name="connsiteY6" fmla="*/ 74381 h 2291428"/>
              <a:gd name="connsiteX7" fmla="*/ 525697 w 2085752"/>
              <a:gd name="connsiteY7" fmla="*/ 1144132 h 2291428"/>
              <a:gd name="connsiteX8" fmla="*/ 0 w 2085752"/>
              <a:gd name="connsiteY8" fmla="*/ 2032679 h 2291428"/>
              <a:gd name="connsiteX0" fmla="*/ 1020111 w 2085752"/>
              <a:gd name="connsiteY0" fmla="*/ 2255098 h 2291428"/>
              <a:gd name="connsiteX1" fmla="*/ 1668039 w 2085752"/>
              <a:gd name="connsiteY1" fmla="*/ 2043915 h 2291428"/>
              <a:gd name="connsiteX2" fmla="*/ 2066127 w 2085752"/>
              <a:gd name="connsiteY2" fmla="*/ 2253654 h 2291428"/>
              <a:gd name="connsiteX3" fmla="*/ 1986537 w 2085752"/>
              <a:gd name="connsiteY3" fmla="*/ 1203025 h 2291428"/>
              <a:gd name="connsiteX4" fmla="*/ 1654510 w 2085752"/>
              <a:gd name="connsiteY4" fmla="*/ 410543 h 2291428"/>
              <a:gd name="connsiteX5" fmla="*/ 1309330 w 2085752"/>
              <a:gd name="connsiteY5" fmla="*/ 195238 h 2291428"/>
              <a:gd name="connsiteX6" fmla="*/ 1070866 w 2085752"/>
              <a:gd name="connsiteY6" fmla="*/ 74381 h 2291428"/>
              <a:gd name="connsiteX7" fmla="*/ 525697 w 2085752"/>
              <a:gd name="connsiteY7" fmla="*/ 1144132 h 2291428"/>
              <a:gd name="connsiteX8" fmla="*/ 0 w 2085752"/>
              <a:gd name="connsiteY8" fmla="*/ 2032679 h 2291428"/>
              <a:gd name="connsiteX0" fmla="*/ 946305 w 2011946"/>
              <a:gd name="connsiteY0" fmla="*/ 2255098 h 2291428"/>
              <a:gd name="connsiteX1" fmla="*/ 1594233 w 2011946"/>
              <a:gd name="connsiteY1" fmla="*/ 2043915 h 2291428"/>
              <a:gd name="connsiteX2" fmla="*/ 1992321 w 2011946"/>
              <a:gd name="connsiteY2" fmla="*/ 2253654 h 2291428"/>
              <a:gd name="connsiteX3" fmla="*/ 1912731 w 2011946"/>
              <a:gd name="connsiteY3" fmla="*/ 1203025 h 2291428"/>
              <a:gd name="connsiteX4" fmla="*/ 1580704 w 2011946"/>
              <a:gd name="connsiteY4" fmla="*/ 410543 h 2291428"/>
              <a:gd name="connsiteX5" fmla="*/ 1235524 w 2011946"/>
              <a:gd name="connsiteY5" fmla="*/ 195238 h 2291428"/>
              <a:gd name="connsiteX6" fmla="*/ 997060 w 2011946"/>
              <a:gd name="connsiteY6" fmla="*/ 74381 h 2291428"/>
              <a:gd name="connsiteX7" fmla="*/ 451891 w 2011946"/>
              <a:gd name="connsiteY7" fmla="*/ 1144132 h 2291428"/>
              <a:gd name="connsiteX8" fmla="*/ 0 w 2011946"/>
              <a:gd name="connsiteY8" fmla="*/ 2258834 h 2291428"/>
              <a:gd name="connsiteX0" fmla="*/ 946886 w 2012527"/>
              <a:gd name="connsiteY0" fmla="*/ 2255098 h 2291428"/>
              <a:gd name="connsiteX1" fmla="*/ 1594814 w 2012527"/>
              <a:gd name="connsiteY1" fmla="*/ 2043915 h 2291428"/>
              <a:gd name="connsiteX2" fmla="*/ 1992902 w 2012527"/>
              <a:gd name="connsiteY2" fmla="*/ 2253654 h 2291428"/>
              <a:gd name="connsiteX3" fmla="*/ 1913312 w 2012527"/>
              <a:gd name="connsiteY3" fmla="*/ 1203025 h 2291428"/>
              <a:gd name="connsiteX4" fmla="*/ 1581285 w 2012527"/>
              <a:gd name="connsiteY4" fmla="*/ 410543 h 2291428"/>
              <a:gd name="connsiteX5" fmla="*/ 1236105 w 2012527"/>
              <a:gd name="connsiteY5" fmla="*/ 195238 h 2291428"/>
              <a:gd name="connsiteX6" fmla="*/ 997641 w 2012527"/>
              <a:gd name="connsiteY6" fmla="*/ 74381 h 2291428"/>
              <a:gd name="connsiteX7" fmla="*/ 452472 w 2012527"/>
              <a:gd name="connsiteY7" fmla="*/ 1144132 h 2291428"/>
              <a:gd name="connsiteX8" fmla="*/ 581 w 2012527"/>
              <a:gd name="connsiteY8" fmla="*/ 2258834 h 2291428"/>
              <a:gd name="connsiteX0" fmla="*/ 869941 w 1935582"/>
              <a:gd name="connsiteY0" fmla="*/ 2255098 h 2291428"/>
              <a:gd name="connsiteX1" fmla="*/ 1517869 w 1935582"/>
              <a:gd name="connsiteY1" fmla="*/ 2043915 h 2291428"/>
              <a:gd name="connsiteX2" fmla="*/ 1915957 w 1935582"/>
              <a:gd name="connsiteY2" fmla="*/ 2253654 h 2291428"/>
              <a:gd name="connsiteX3" fmla="*/ 1836367 w 1935582"/>
              <a:gd name="connsiteY3" fmla="*/ 1203025 h 2291428"/>
              <a:gd name="connsiteX4" fmla="*/ 1504340 w 1935582"/>
              <a:gd name="connsiteY4" fmla="*/ 410543 h 2291428"/>
              <a:gd name="connsiteX5" fmla="*/ 1159160 w 1935582"/>
              <a:gd name="connsiteY5" fmla="*/ 195238 h 2291428"/>
              <a:gd name="connsiteX6" fmla="*/ 920696 w 1935582"/>
              <a:gd name="connsiteY6" fmla="*/ 74381 h 2291428"/>
              <a:gd name="connsiteX7" fmla="*/ 375527 w 1935582"/>
              <a:gd name="connsiteY7" fmla="*/ 1144132 h 2291428"/>
              <a:gd name="connsiteX8" fmla="*/ 797 w 1935582"/>
              <a:gd name="connsiteY8" fmla="*/ 2254866 h 2291428"/>
              <a:gd name="connsiteX0" fmla="*/ 906708 w 1972349"/>
              <a:gd name="connsiteY0" fmla="*/ 2255098 h 2291428"/>
              <a:gd name="connsiteX1" fmla="*/ 1554636 w 1972349"/>
              <a:gd name="connsiteY1" fmla="*/ 2043915 h 2291428"/>
              <a:gd name="connsiteX2" fmla="*/ 1952724 w 1972349"/>
              <a:gd name="connsiteY2" fmla="*/ 2253654 h 2291428"/>
              <a:gd name="connsiteX3" fmla="*/ 1873134 w 1972349"/>
              <a:gd name="connsiteY3" fmla="*/ 1203025 h 2291428"/>
              <a:gd name="connsiteX4" fmla="*/ 1541107 w 1972349"/>
              <a:gd name="connsiteY4" fmla="*/ 410543 h 2291428"/>
              <a:gd name="connsiteX5" fmla="*/ 1195927 w 1972349"/>
              <a:gd name="connsiteY5" fmla="*/ 195238 h 2291428"/>
              <a:gd name="connsiteX6" fmla="*/ 957463 w 1972349"/>
              <a:gd name="connsiteY6" fmla="*/ 74381 h 2291428"/>
              <a:gd name="connsiteX7" fmla="*/ 412294 w 1972349"/>
              <a:gd name="connsiteY7" fmla="*/ 1144132 h 2291428"/>
              <a:gd name="connsiteX8" fmla="*/ 37564 w 1972349"/>
              <a:gd name="connsiteY8" fmla="*/ 2254866 h 2291428"/>
              <a:gd name="connsiteX0" fmla="*/ 906708 w 1972349"/>
              <a:gd name="connsiteY0" fmla="*/ 2255098 h 2291428"/>
              <a:gd name="connsiteX1" fmla="*/ 1554636 w 1972349"/>
              <a:gd name="connsiteY1" fmla="*/ 2043915 h 2291428"/>
              <a:gd name="connsiteX2" fmla="*/ 1952724 w 1972349"/>
              <a:gd name="connsiteY2" fmla="*/ 2253654 h 2291428"/>
              <a:gd name="connsiteX3" fmla="*/ 1873134 w 1972349"/>
              <a:gd name="connsiteY3" fmla="*/ 1203025 h 2291428"/>
              <a:gd name="connsiteX4" fmla="*/ 1541107 w 1972349"/>
              <a:gd name="connsiteY4" fmla="*/ 410543 h 2291428"/>
              <a:gd name="connsiteX5" fmla="*/ 1195927 w 1972349"/>
              <a:gd name="connsiteY5" fmla="*/ 195238 h 2291428"/>
              <a:gd name="connsiteX6" fmla="*/ 957463 w 1972349"/>
              <a:gd name="connsiteY6" fmla="*/ 74381 h 2291428"/>
              <a:gd name="connsiteX7" fmla="*/ 412294 w 1972349"/>
              <a:gd name="connsiteY7" fmla="*/ 1144132 h 2291428"/>
              <a:gd name="connsiteX8" fmla="*/ 37564 w 1972349"/>
              <a:gd name="connsiteY8" fmla="*/ 2254866 h 2291428"/>
              <a:gd name="connsiteX0" fmla="*/ 905905 w 1971546"/>
              <a:gd name="connsiteY0" fmla="*/ 2231132 h 2267462"/>
              <a:gd name="connsiteX1" fmla="*/ 1553833 w 1971546"/>
              <a:gd name="connsiteY1" fmla="*/ 2019949 h 2267462"/>
              <a:gd name="connsiteX2" fmla="*/ 1951921 w 1971546"/>
              <a:gd name="connsiteY2" fmla="*/ 2229688 h 2267462"/>
              <a:gd name="connsiteX3" fmla="*/ 1872331 w 1971546"/>
              <a:gd name="connsiteY3" fmla="*/ 1179059 h 2267462"/>
              <a:gd name="connsiteX4" fmla="*/ 1540304 w 1971546"/>
              <a:gd name="connsiteY4" fmla="*/ 386577 h 2267462"/>
              <a:gd name="connsiteX5" fmla="*/ 1195124 w 1971546"/>
              <a:gd name="connsiteY5" fmla="*/ 171272 h 2267462"/>
              <a:gd name="connsiteX6" fmla="*/ 956660 w 1971546"/>
              <a:gd name="connsiteY6" fmla="*/ 50415 h 2267462"/>
              <a:gd name="connsiteX7" fmla="*/ 421556 w 1971546"/>
              <a:gd name="connsiteY7" fmla="*/ 1044781 h 2267462"/>
              <a:gd name="connsiteX8" fmla="*/ 36761 w 1971546"/>
              <a:gd name="connsiteY8" fmla="*/ 2230900 h 2267462"/>
              <a:gd name="connsiteX0" fmla="*/ 910835 w 1976476"/>
              <a:gd name="connsiteY0" fmla="*/ 2231132 h 2267462"/>
              <a:gd name="connsiteX1" fmla="*/ 1558763 w 1976476"/>
              <a:gd name="connsiteY1" fmla="*/ 2019949 h 2267462"/>
              <a:gd name="connsiteX2" fmla="*/ 1956851 w 1976476"/>
              <a:gd name="connsiteY2" fmla="*/ 2229688 h 2267462"/>
              <a:gd name="connsiteX3" fmla="*/ 1877261 w 1976476"/>
              <a:gd name="connsiteY3" fmla="*/ 1179059 h 2267462"/>
              <a:gd name="connsiteX4" fmla="*/ 1545234 w 1976476"/>
              <a:gd name="connsiteY4" fmla="*/ 386577 h 2267462"/>
              <a:gd name="connsiteX5" fmla="*/ 1200054 w 1976476"/>
              <a:gd name="connsiteY5" fmla="*/ 171272 h 2267462"/>
              <a:gd name="connsiteX6" fmla="*/ 961590 w 1976476"/>
              <a:gd name="connsiteY6" fmla="*/ 50415 h 2267462"/>
              <a:gd name="connsiteX7" fmla="*/ 426486 w 1976476"/>
              <a:gd name="connsiteY7" fmla="*/ 1044781 h 2267462"/>
              <a:gd name="connsiteX8" fmla="*/ 41691 w 1976476"/>
              <a:gd name="connsiteY8" fmla="*/ 2230900 h 2267462"/>
              <a:gd name="connsiteX0" fmla="*/ 903475 w 1969116"/>
              <a:gd name="connsiteY0" fmla="*/ 2224264 h 2260594"/>
              <a:gd name="connsiteX1" fmla="*/ 1551403 w 1969116"/>
              <a:gd name="connsiteY1" fmla="*/ 2013081 h 2260594"/>
              <a:gd name="connsiteX2" fmla="*/ 1949491 w 1969116"/>
              <a:gd name="connsiteY2" fmla="*/ 2222820 h 2260594"/>
              <a:gd name="connsiteX3" fmla="*/ 1869901 w 1969116"/>
              <a:gd name="connsiteY3" fmla="*/ 1172191 h 2260594"/>
              <a:gd name="connsiteX4" fmla="*/ 1537874 w 1969116"/>
              <a:gd name="connsiteY4" fmla="*/ 379709 h 2260594"/>
              <a:gd name="connsiteX5" fmla="*/ 1192694 w 1969116"/>
              <a:gd name="connsiteY5" fmla="*/ 164404 h 2260594"/>
              <a:gd name="connsiteX6" fmla="*/ 987779 w 1969116"/>
              <a:gd name="connsiteY6" fmla="*/ 51482 h 2260594"/>
              <a:gd name="connsiteX7" fmla="*/ 419126 w 1969116"/>
              <a:gd name="connsiteY7" fmla="*/ 1037913 h 2260594"/>
              <a:gd name="connsiteX8" fmla="*/ 34331 w 1969116"/>
              <a:gd name="connsiteY8" fmla="*/ 2224032 h 2260594"/>
              <a:gd name="connsiteX0" fmla="*/ 902356 w 1967997"/>
              <a:gd name="connsiteY0" fmla="*/ 2225105 h 2261435"/>
              <a:gd name="connsiteX1" fmla="*/ 1550284 w 1967997"/>
              <a:gd name="connsiteY1" fmla="*/ 2013922 h 2261435"/>
              <a:gd name="connsiteX2" fmla="*/ 1948372 w 1967997"/>
              <a:gd name="connsiteY2" fmla="*/ 2223661 h 2261435"/>
              <a:gd name="connsiteX3" fmla="*/ 1868782 w 1967997"/>
              <a:gd name="connsiteY3" fmla="*/ 1173032 h 2261435"/>
              <a:gd name="connsiteX4" fmla="*/ 1536755 w 1967997"/>
              <a:gd name="connsiteY4" fmla="*/ 380550 h 2261435"/>
              <a:gd name="connsiteX5" fmla="*/ 1191575 w 1967997"/>
              <a:gd name="connsiteY5" fmla="*/ 165245 h 2261435"/>
              <a:gd name="connsiteX6" fmla="*/ 986660 w 1967997"/>
              <a:gd name="connsiteY6" fmla="*/ 52323 h 2261435"/>
              <a:gd name="connsiteX7" fmla="*/ 434781 w 1967997"/>
              <a:gd name="connsiteY7" fmla="*/ 1050657 h 2261435"/>
              <a:gd name="connsiteX8" fmla="*/ 33212 w 1967997"/>
              <a:gd name="connsiteY8" fmla="*/ 2224873 h 2261435"/>
              <a:gd name="connsiteX0" fmla="*/ 905215 w 1970856"/>
              <a:gd name="connsiteY0" fmla="*/ 2225105 h 2261435"/>
              <a:gd name="connsiteX1" fmla="*/ 1553143 w 1970856"/>
              <a:gd name="connsiteY1" fmla="*/ 2013922 h 2261435"/>
              <a:gd name="connsiteX2" fmla="*/ 1951231 w 1970856"/>
              <a:gd name="connsiteY2" fmla="*/ 2223661 h 2261435"/>
              <a:gd name="connsiteX3" fmla="*/ 1871641 w 1970856"/>
              <a:gd name="connsiteY3" fmla="*/ 1173032 h 2261435"/>
              <a:gd name="connsiteX4" fmla="*/ 1539614 w 1970856"/>
              <a:gd name="connsiteY4" fmla="*/ 380550 h 2261435"/>
              <a:gd name="connsiteX5" fmla="*/ 1194434 w 1970856"/>
              <a:gd name="connsiteY5" fmla="*/ 165245 h 2261435"/>
              <a:gd name="connsiteX6" fmla="*/ 989519 w 1970856"/>
              <a:gd name="connsiteY6" fmla="*/ 52323 h 2261435"/>
              <a:gd name="connsiteX7" fmla="*/ 437640 w 1970856"/>
              <a:gd name="connsiteY7" fmla="*/ 1050657 h 2261435"/>
              <a:gd name="connsiteX8" fmla="*/ 36071 w 1970856"/>
              <a:gd name="connsiteY8" fmla="*/ 2224873 h 2261435"/>
              <a:gd name="connsiteX0" fmla="*/ 905215 w 1970856"/>
              <a:gd name="connsiteY0" fmla="*/ 2224190 h 2260520"/>
              <a:gd name="connsiteX1" fmla="*/ 1553143 w 1970856"/>
              <a:gd name="connsiteY1" fmla="*/ 2013007 h 2260520"/>
              <a:gd name="connsiteX2" fmla="*/ 1951231 w 1970856"/>
              <a:gd name="connsiteY2" fmla="*/ 2222746 h 2260520"/>
              <a:gd name="connsiteX3" fmla="*/ 1871641 w 1970856"/>
              <a:gd name="connsiteY3" fmla="*/ 1172117 h 2260520"/>
              <a:gd name="connsiteX4" fmla="*/ 1539614 w 1970856"/>
              <a:gd name="connsiteY4" fmla="*/ 379635 h 2260520"/>
              <a:gd name="connsiteX5" fmla="*/ 1170950 w 1970856"/>
              <a:gd name="connsiteY5" fmla="*/ 168298 h 2260520"/>
              <a:gd name="connsiteX6" fmla="*/ 989519 w 1970856"/>
              <a:gd name="connsiteY6" fmla="*/ 51408 h 2260520"/>
              <a:gd name="connsiteX7" fmla="*/ 437640 w 1970856"/>
              <a:gd name="connsiteY7" fmla="*/ 1049742 h 2260520"/>
              <a:gd name="connsiteX8" fmla="*/ 36071 w 1970856"/>
              <a:gd name="connsiteY8" fmla="*/ 2223958 h 2260520"/>
              <a:gd name="connsiteX0" fmla="*/ 902424 w 1968065"/>
              <a:gd name="connsiteY0" fmla="*/ 2183878 h 2220208"/>
              <a:gd name="connsiteX1" fmla="*/ 1550352 w 1968065"/>
              <a:gd name="connsiteY1" fmla="*/ 1972695 h 2220208"/>
              <a:gd name="connsiteX2" fmla="*/ 1948440 w 1968065"/>
              <a:gd name="connsiteY2" fmla="*/ 2182434 h 2220208"/>
              <a:gd name="connsiteX3" fmla="*/ 1868850 w 1968065"/>
              <a:gd name="connsiteY3" fmla="*/ 1131805 h 2220208"/>
              <a:gd name="connsiteX4" fmla="*/ 1536823 w 1968065"/>
              <a:gd name="connsiteY4" fmla="*/ 339323 h 2220208"/>
              <a:gd name="connsiteX5" fmla="*/ 1168159 w 1968065"/>
              <a:gd name="connsiteY5" fmla="*/ 127986 h 2220208"/>
              <a:gd name="connsiteX6" fmla="*/ 993438 w 1968065"/>
              <a:gd name="connsiteY6" fmla="*/ 58708 h 2220208"/>
              <a:gd name="connsiteX7" fmla="*/ 434849 w 1968065"/>
              <a:gd name="connsiteY7" fmla="*/ 1009430 h 2220208"/>
              <a:gd name="connsiteX8" fmla="*/ 33280 w 1968065"/>
              <a:gd name="connsiteY8" fmla="*/ 2183646 h 2220208"/>
              <a:gd name="connsiteX0" fmla="*/ 905534 w 1971175"/>
              <a:gd name="connsiteY0" fmla="*/ 2183878 h 2220208"/>
              <a:gd name="connsiteX1" fmla="*/ 1553462 w 1971175"/>
              <a:gd name="connsiteY1" fmla="*/ 1972695 h 2220208"/>
              <a:gd name="connsiteX2" fmla="*/ 1951550 w 1971175"/>
              <a:gd name="connsiteY2" fmla="*/ 2182434 h 2220208"/>
              <a:gd name="connsiteX3" fmla="*/ 1871960 w 1971175"/>
              <a:gd name="connsiteY3" fmla="*/ 1131805 h 2220208"/>
              <a:gd name="connsiteX4" fmla="*/ 1539933 w 1971175"/>
              <a:gd name="connsiteY4" fmla="*/ 339323 h 2220208"/>
              <a:gd name="connsiteX5" fmla="*/ 1171269 w 1971175"/>
              <a:gd name="connsiteY5" fmla="*/ 127986 h 2220208"/>
              <a:gd name="connsiteX6" fmla="*/ 996548 w 1971175"/>
              <a:gd name="connsiteY6" fmla="*/ 58708 h 2220208"/>
              <a:gd name="connsiteX7" fmla="*/ 437959 w 1971175"/>
              <a:gd name="connsiteY7" fmla="*/ 1009430 h 2220208"/>
              <a:gd name="connsiteX8" fmla="*/ 36390 w 1971175"/>
              <a:gd name="connsiteY8" fmla="*/ 2183646 h 2220208"/>
              <a:gd name="connsiteX0" fmla="*/ 906863 w 1972504"/>
              <a:gd name="connsiteY0" fmla="*/ 2183298 h 2219628"/>
              <a:gd name="connsiteX1" fmla="*/ 1554791 w 1972504"/>
              <a:gd name="connsiteY1" fmla="*/ 1972115 h 2219628"/>
              <a:gd name="connsiteX2" fmla="*/ 1952879 w 1972504"/>
              <a:gd name="connsiteY2" fmla="*/ 2181854 h 2219628"/>
              <a:gd name="connsiteX3" fmla="*/ 1873289 w 1972504"/>
              <a:gd name="connsiteY3" fmla="*/ 1131225 h 2219628"/>
              <a:gd name="connsiteX4" fmla="*/ 1541262 w 1972504"/>
              <a:gd name="connsiteY4" fmla="*/ 338743 h 2219628"/>
              <a:gd name="connsiteX5" fmla="*/ 1172598 w 1972504"/>
              <a:gd name="connsiteY5" fmla="*/ 127406 h 2219628"/>
              <a:gd name="connsiteX6" fmla="*/ 997877 w 1972504"/>
              <a:gd name="connsiteY6" fmla="*/ 58128 h 2219628"/>
              <a:gd name="connsiteX7" fmla="*/ 422514 w 1972504"/>
              <a:gd name="connsiteY7" fmla="*/ 1000915 h 2219628"/>
              <a:gd name="connsiteX8" fmla="*/ 37719 w 1972504"/>
              <a:gd name="connsiteY8" fmla="*/ 2183066 h 2219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2504" h="2219628">
                <a:moveTo>
                  <a:pt x="906863" y="2183298"/>
                </a:moveTo>
                <a:cubicBezTo>
                  <a:pt x="1155257" y="1718212"/>
                  <a:pt x="1373745" y="1912842"/>
                  <a:pt x="1554791" y="1972115"/>
                </a:cubicBezTo>
                <a:cubicBezTo>
                  <a:pt x="1735837" y="2031388"/>
                  <a:pt x="1899796" y="2322002"/>
                  <a:pt x="1952879" y="2181854"/>
                </a:cubicBezTo>
                <a:cubicBezTo>
                  <a:pt x="2005962" y="2041706"/>
                  <a:pt x="1941892" y="1438410"/>
                  <a:pt x="1873289" y="1131225"/>
                </a:cubicBezTo>
                <a:cubicBezTo>
                  <a:pt x="1804686" y="824040"/>
                  <a:pt x="1658044" y="506046"/>
                  <a:pt x="1541262" y="338743"/>
                </a:cubicBezTo>
                <a:cubicBezTo>
                  <a:pt x="1424480" y="171440"/>
                  <a:pt x="1263162" y="174175"/>
                  <a:pt x="1172598" y="127406"/>
                </a:cubicBezTo>
                <a:cubicBezTo>
                  <a:pt x="1082034" y="80637"/>
                  <a:pt x="1122891" y="-87457"/>
                  <a:pt x="997877" y="58128"/>
                </a:cubicBezTo>
                <a:cubicBezTo>
                  <a:pt x="872863" y="203713"/>
                  <a:pt x="629508" y="642792"/>
                  <a:pt x="422514" y="1000915"/>
                </a:cubicBezTo>
                <a:cubicBezTo>
                  <a:pt x="215520" y="1359038"/>
                  <a:pt x="-111324" y="1800136"/>
                  <a:pt x="37719" y="2183066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240141" y="778792"/>
            <a:ext cx="1668533" cy="2347106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505494 w 505494"/>
              <a:gd name="connsiteY0" fmla="*/ 841098 h 841098"/>
              <a:gd name="connsiteX1" fmla="*/ 13622 w 505494"/>
              <a:gd name="connsiteY1" fmla="*/ 516590 h 841098"/>
              <a:gd name="connsiteX2" fmla="*/ 181518 w 505494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43123 w 543123"/>
              <a:gd name="connsiteY0" fmla="*/ 821425 h 821425"/>
              <a:gd name="connsiteX1" fmla="*/ 18078 w 543123"/>
              <a:gd name="connsiteY1" fmla="*/ 531345 h 821425"/>
              <a:gd name="connsiteX2" fmla="*/ 213116 w 543123"/>
              <a:gd name="connsiteY2" fmla="*/ 0 h 821425"/>
              <a:gd name="connsiteX0" fmla="*/ 545701 w 545701"/>
              <a:gd name="connsiteY0" fmla="*/ 826343 h 826343"/>
              <a:gd name="connsiteX1" fmla="*/ 20656 w 545701"/>
              <a:gd name="connsiteY1" fmla="*/ 536263 h 826343"/>
              <a:gd name="connsiteX2" fmla="*/ 191567 w 545701"/>
              <a:gd name="connsiteY2" fmla="*/ 0 h 826343"/>
              <a:gd name="connsiteX0" fmla="*/ 542685 w 542685"/>
              <a:gd name="connsiteY0" fmla="*/ 870608 h 870608"/>
              <a:gd name="connsiteX1" fmla="*/ 20656 w 542685"/>
              <a:gd name="connsiteY1" fmla="*/ 536263 h 870608"/>
              <a:gd name="connsiteX2" fmla="*/ 191567 w 542685"/>
              <a:gd name="connsiteY2" fmla="*/ 0 h 870608"/>
              <a:gd name="connsiteX0" fmla="*/ 575859 w 575859"/>
              <a:gd name="connsiteY0" fmla="*/ 607479 h 607479"/>
              <a:gd name="connsiteX1" fmla="*/ 20656 w 575859"/>
              <a:gd name="connsiteY1" fmla="*/ 536263 h 607479"/>
              <a:gd name="connsiteX2" fmla="*/ 191567 w 575859"/>
              <a:gd name="connsiteY2" fmla="*/ 0 h 607479"/>
              <a:gd name="connsiteX0" fmla="*/ 575859 w 575859"/>
              <a:gd name="connsiteY0" fmla="*/ 607479 h 640076"/>
              <a:gd name="connsiteX1" fmla="*/ 20656 w 575859"/>
              <a:gd name="connsiteY1" fmla="*/ 536263 h 640076"/>
              <a:gd name="connsiteX2" fmla="*/ 191567 w 575859"/>
              <a:gd name="connsiteY2" fmla="*/ 0 h 640076"/>
              <a:gd name="connsiteX0" fmla="*/ 566812 w 566812"/>
              <a:gd name="connsiteY0" fmla="*/ 546000 h 611459"/>
              <a:gd name="connsiteX1" fmla="*/ 20656 w 566812"/>
              <a:gd name="connsiteY1" fmla="*/ 536263 h 611459"/>
              <a:gd name="connsiteX2" fmla="*/ 191567 w 566812"/>
              <a:gd name="connsiteY2" fmla="*/ 0 h 611459"/>
              <a:gd name="connsiteX0" fmla="*/ 566812 w 566812"/>
              <a:gd name="connsiteY0" fmla="*/ 546000 h 650157"/>
              <a:gd name="connsiteX1" fmla="*/ 20656 w 566812"/>
              <a:gd name="connsiteY1" fmla="*/ 536263 h 650157"/>
              <a:gd name="connsiteX2" fmla="*/ 191567 w 566812"/>
              <a:gd name="connsiteY2" fmla="*/ 0 h 650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812" h="650157">
                <a:moveTo>
                  <a:pt x="566812" y="546000"/>
                </a:moveTo>
                <a:cubicBezTo>
                  <a:pt x="364021" y="696194"/>
                  <a:pt x="86213" y="676036"/>
                  <a:pt x="20656" y="536263"/>
                </a:cubicBezTo>
                <a:cubicBezTo>
                  <a:pt x="-44901" y="396490"/>
                  <a:pt x="54673" y="186665"/>
                  <a:pt x="191567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77856" y="2930199"/>
            <a:ext cx="3955325" cy="395752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73710 w 1406873"/>
              <a:gd name="connsiteY0" fmla="*/ 70602 h 1447083"/>
              <a:gd name="connsiteX1" fmla="*/ 396680 w 1406873"/>
              <a:gd name="connsiteY1" fmla="*/ 296070 h 1447083"/>
              <a:gd name="connsiteX2" fmla="*/ 43917 w 1406873"/>
              <a:gd name="connsiteY2" fmla="*/ 1394542 h 1447083"/>
              <a:gd name="connsiteX3" fmla="*/ 947825 w 1406873"/>
              <a:gd name="connsiteY3" fmla="*/ 1047632 h 1447083"/>
              <a:gd name="connsiteX4" fmla="*/ 1373710 w 1406873"/>
              <a:gd name="connsiteY4" fmla="*/ 70602 h 1447083"/>
              <a:gd name="connsiteX0" fmla="*/ 1490697 w 1518191"/>
              <a:gd name="connsiteY0" fmla="*/ 65848 h 1473545"/>
              <a:gd name="connsiteX1" fmla="*/ 398553 w 1518191"/>
              <a:gd name="connsiteY1" fmla="*/ 321995 h 1473545"/>
              <a:gd name="connsiteX2" fmla="*/ 45790 w 1518191"/>
              <a:gd name="connsiteY2" fmla="*/ 1420467 h 1473545"/>
              <a:gd name="connsiteX3" fmla="*/ 949698 w 1518191"/>
              <a:gd name="connsiteY3" fmla="*/ 1073557 h 1473545"/>
              <a:gd name="connsiteX4" fmla="*/ 1490697 w 1518191"/>
              <a:gd name="connsiteY4" fmla="*/ 65848 h 1473545"/>
              <a:gd name="connsiteX0" fmla="*/ 1452976 w 1460554"/>
              <a:gd name="connsiteY0" fmla="*/ 116254 h 1517349"/>
              <a:gd name="connsiteX1" fmla="*/ 523347 w 1460554"/>
              <a:gd name="connsiteY1" fmla="*/ 172990 h 1517349"/>
              <a:gd name="connsiteX2" fmla="*/ 8069 w 1460554"/>
              <a:gd name="connsiteY2" fmla="*/ 1470873 h 1517349"/>
              <a:gd name="connsiteX3" fmla="*/ 911977 w 1460554"/>
              <a:gd name="connsiteY3" fmla="*/ 1123963 h 1517349"/>
              <a:gd name="connsiteX4" fmla="*/ 1452976 w 1460554"/>
              <a:gd name="connsiteY4" fmla="*/ 116254 h 1517349"/>
              <a:gd name="connsiteX0" fmla="*/ 1546430 w 1554293"/>
              <a:gd name="connsiteY0" fmla="*/ 116254 h 1517349"/>
              <a:gd name="connsiteX1" fmla="*/ 616801 w 1554293"/>
              <a:gd name="connsiteY1" fmla="*/ 172990 h 1517349"/>
              <a:gd name="connsiteX2" fmla="*/ 6723 w 1554293"/>
              <a:gd name="connsiteY2" fmla="*/ 1470873 h 1517349"/>
              <a:gd name="connsiteX3" fmla="*/ 1005431 w 1554293"/>
              <a:gd name="connsiteY3" fmla="*/ 1123963 h 1517349"/>
              <a:gd name="connsiteX4" fmla="*/ 1546430 w 1554293"/>
              <a:gd name="connsiteY4" fmla="*/ 116254 h 1517349"/>
              <a:gd name="connsiteX0" fmla="*/ 1600015 w 1608050"/>
              <a:gd name="connsiteY0" fmla="*/ 116703 h 1524776"/>
              <a:gd name="connsiteX1" fmla="*/ 670386 w 1608050"/>
              <a:gd name="connsiteY1" fmla="*/ 173439 h 1524776"/>
              <a:gd name="connsiteX2" fmla="*/ 6136 w 1608050"/>
              <a:gd name="connsiteY2" fmla="*/ 1478992 h 1524776"/>
              <a:gd name="connsiteX3" fmla="*/ 1059016 w 1608050"/>
              <a:gd name="connsiteY3" fmla="*/ 1124412 h 1524776"/>
              <a:gd name="connsiteX4" fmla="*/ 1600015 w 1608050"/>
              <a:gd name="connsiteY4" fmla="*/ 116703 h 1524776"/>
              <a:gd name="connsiteX0" fmla="*/ 2010616 w 2020240"/>
              <a:gd name="connsiteY0" fmla="*/ 151154 h 2087480"/>
              <a:gd name="connsiteX1" fmla="*/ 1080987 w 2020240"/>
              <a:gd name="connsiteY1" fmla="*/ 207890 h 2087480"/>
              <a:gd name="connsiteX2" fmla="*/ 3678 w 2020240"/>
              <a:gd name="connsiteY2" fmla="*/ 2065660 h 2087480"/>
              <a:gd name="connsiteX3" fmla="*/ 1469617 w 2020240"/>
              <a:gd name="connsiteY3" fmla="*/ 1158863 h 2087480"/>
              <a:gd name="connsiteX4" fmla="*/ 2010616 w 2020240"/>
              <a:gd name="connsiteY4" fmla="*/ 151154 h 2087480"/>
              <a:gd name="connsiteX0" fmla="*/ 2007126 w 2007334"/>
              <a:gd name="connsiteY0" fmla="*/ 192578 h 2233228"/>
              <a:gd name="connsiteX1" fmla="*/ 1077497 w 2007334"/>
              <a:gd name="connsiteY1" fmla="*/ 249314 h 2233228"/>
              <a:gd name="connsiteX2" fmla="*/ 188 w 2007334"/>
              <a:gd name="connsiteY2" fmla="*/ 2107084 h 2233228"/>
              <a:gd name="connsiteX3" fmla="*/ 998897 w 2007334"/>
              <a:gd name="connsiteY3" fmla="*/ 1859879 h 2233228"/>
              <a:gd name="connsiteX4" fmla="*/ 2007126 w 2007334"/>
              <a:gd name="connsiteY4" fmla="*/ 192578 h 2233228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1953273 w 1953477"/>
              <a:gd name="connsiteY0" fmla="*/ 177158 h 2038197"/>
              <a:gd name="connsiteX1" fmla="*/ 1023644 w 1953477"/>
              <a:gd name="connsiteY1" fmla="*/ 233894 h 2038197"/>
              <a:gd name="connsiteX2" fmla="*/ 7278 w 1953477"/>
              <a:gd name="connsiteY2" fmla="*/ 1823225 h 2038197"/>
              <a:gd name="connsiteX3" fmla="*/ 586071 w 1953477"/>
              <a:gd name="connsiteY3" fmla="*/ 2001176 h 2038197"/>
              <a:gd name="connsiteX4" fmla="*/ 945044 w 1953477"/>
              <a:gd name="connsiteY4" fmla="*/ 1844459 h 2038197"/>
              <a:gd name="connsiteX5" fmla="*/ 1953273 w 1953477"/>
              <a:gd name="connsiteY5" fmla="*/ 177158 h 2038197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8334 w 1896767"/>
              <a:gd name="connsiteY0" fmla="*/ 1844459 h 1879214"/>
              <a:gd name="connsiteX1" fmla="*/ 1896563 w 1896767"/>
              <a:gd name="connsiteY1" fmla="*/ 177158 h 1879214"/>
              <a:gd name="connsiteX2" fmla="*/ 966934 w 1896767"/>
              <a:gd name="connsiteY2" fmla="*/ 233894 h 1879214"/>
              <a:gd name="connsiteX3" fmla="*/ 0 w 1896767"/>
              <a:gd name="connsiteY3" fmla="*/ 1879214 h 1879214"/>
              <a:gd name="connsiteX0" fmla="*/ 888334 w 1907886"/>
              <a:gd name="connsiteY0" fmla="*/ 1866683 h 1901438"/>
              <a:gd name="connsiteX1" fmla="*/ 1896563 w 1907886"/>
              <a:gd name="connsiteY1" fmla="*/ 199382 h 1901438"/>
              <a:gd name="connsiteX2" fmla="*/ 1402877 w 1907886"/>
              <a:gd name="connsiteY2" fmla="*/ 36955 h 1901438"/>
              <a:gd name="connsiteX3" fmla="*/ 966934 w 1907886"/>
              <a:gd name="connsiteY3" fmla="*/ 256118 h 1901438"/>
              <a:gd name="connsiteX4" fmla="*/ 0 w 1907886"/>
              <a:gd name="connsiteY4" fmla="*/ 1901438 h 1901438"/>
              <a:gd name="connsiteX0" fmla="*/ 888334 w 1958968"/>
              <a:gd name="connsiteY0" fmla="*/ 1867998 h 1902753"/>
              <a:gd name="connsiteX1" fmla="*/ 1896563 w 1958968"/>
              <a:gd name="connsiteY1" fmla="*/ 200697 h 1902753"/>
              <a:gd name="connsiteX2" fmla="*/ 1802394 w 1958968"/>
              <a:gd name="connsiteY2" fmla="*/ 15261 h 1902753"/>
              <a:gd name="connsiteX3" fmla="*/ 1402877 w 1958968"/>
              <a:gd name="connsiteY3" fmla="*/ 38270 h 1902753"/>
              <a:gd name="connsiteX4" fmla="*/ 966934 w 1958968"/>
              <a:gd name="connsiteY4" fmla="*/ 257433 h 1902753"/>
              <a:gd name="connsiteX5" fmla="*/ 0 w 1958968"/>
              <a:gd name="connsiteY5" fmla="*/ 1902753 h 1902753"/>
              <a:gd name="connsiteX0" fmla="*/ 888334 w 1924992"/>
              <a:gd name="connsiteY0" fmla="*/ 1838348 h 1873103"/>
              <a:gd name="connsiteX1" fmla="*/ 1896563 w 1924992"/>
              <a:gd name="connsiteY1" fmla="*/ 171047 h 1873103"/>
              <a:gd name="connsiteX2" fmla="*/ 1626336 w 1924992"/>
              <a:gd name="connsiteY2" fmla="*/ 108326 h 1873103"/>
              <a:gd name="connsiteX3" fmla="*/ 1402877 w 1924992"/>
              <a:gd name="connsiteY3" fmla="*/ 8620 h 1873103"/>
              <a:gd name="connsiteX4" fmla="*/ 966934 w 1924992"/>
              <a:gd name="connsiteY4" fmla="*/ 227783 h 1873103"/>
              <a:gd name="connsiteX5" fmla="*/ 0 w 1924992"/>
              <a:gd name="connsiteY5" fmla="*/ 1873103 h 1873103"/>
              <a:gd name="connsiteX0" fmla="*/ 888334 w 1844767"/>
              <a:gd name="connsiteY0" fmla="*/ 1838348 h 1873103"/>
              <a:gd name="connsiteX1" fmla="*/ 1808534 w 1844767"/>
              <a:gd name="connsiteY1" fmla="*/ 339780 h 1873103"/>
              <a:gd name="connsiteX2" fmla="*/ 1626336 w 1844767"/>
              <a:gd name="connsiteY2" fmla="*/ 108326 h 1873103"/>
              <a:gd name="connsiteX3" fmla="*/ 1402877 w 1844767"/>
              <a:gd name="connsiteY3" fmla="*/ 8620 h 1873103"/>
              <a:gd name="connsiteX4" fmla="*/ 966934 w 1844767"/>
              <a:gd name="connsiteY4" fmla="*/ 227783 h 1873103"/>
              <a:gd name="connsiteX5" fmla="*/ 0 w 1844767"/>
              <a:gd name="connsiteY5" fmla="*/ 1873103 h 1873103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966934 w 1844767"/>
              <a:gd name="connsiteY4" fmla="*/ 316442 h 1961762"/>
              <a:gd name="connsiteX5" fmla="*/ 0 w 1844767"/>
              <a:gd name="connsiteY5" fmla="*/ 1961762 h 1961762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872134 w 1844767"/>
              <a:gd name="connsiteY4" fmla="*/ 439157 h 1961762"/>
              <a:gd name="connsiteX5" fmla="*/ 0 w 1844767"/>
              <a:gd name="connsiteY5" fmla="*/ 1961762 h 1961762"/>
              <a:gd name="connsiteX0" fmla="*/ 888334 w 1831285"/>
              <a:gd name="connsiteY0" fmla="*/ 1925527 h 1960282"/>
              <a:gd name="connsiteX1" fmla="*/ 1808534 w 1831285"/>
              <a:gd name="connsiteY1" fmla="*/ 426959 h 1960282"/>
              <a:gd name="connsiteX2" fmla="*/ 1531536 w 1831285"/>
              <a:gd name="connsiteY2" fmla="*/ 287541 h 1960282"/>
              <a:gd name="connsiteX3" fmla="*/ 1321620 w 1831285"/>
              <a:gd name="connsiteY3" fmla="*/ 3763 h 1960282"/>
              <a:gd name="connsiteX4" fmla="*/ 872134 w 1831285"/>
              <a:gd name="connsiteY4" fmla="*/ 437677 h 1960282"/>
              <a:gd name="connsiteX5" fmla="*/ 0 w 1831285"/>
              <a:gd name="connsiteY5" fmla="*/ 1960282 h 1960282"/>
              <a:gd name="connsiteX0" fmla="*/ 888334 w 1831285"/>
              <a:gd name="connsiteY0" fmla="*/ 2077713 h 2112468"/>
              <a:gd name="connsiteX1" fmla="*/ 1808534 w 1831285"/>
              <a:gd name="connsiteY1" fmla="*/ 579145 h 2112468"/>
              <a:gd name="connsiteX2" fmla="*/ 1531536 w 1831285"/>
              <a:gd name="connsiteY2" fmla="*/ 439727 h 2112468"/>
              <a:gd name="connsiteX3" fmla="*/ 1389334 w 1831285"/>
              <a:gd name="connsiteY3" fmla="*/ 2556 h 2112468"/>
              <a:gd name="connsiteX4" fmla="*/ 872134 w 1831285"/>
              <a:gd name="connsiteY4" fmla="*/ 589863 h 2112468"/>
              <a:gd name="connsiteX5" fmla="*/ 0 w 1831285"/>
              <a:gd name="connsiteY5" fmla="*/ 2112468 h 2112468"/>
              <a:gd name="connsiteX0" fmla="*/ 888334 w 1829098"/>
              <a:gd name="connsiteY0" fmla="*/ 2077456 h 2112211"/>
              <a:gd name="connsiteX1" fmla="*/ 1808534 w 1829098"/>
              <a:gd name="connsiteY1" fmla="*/ 578888 h 2112211"/>
              <a:gd name="connsiteX2" fmla="*/ 1511222 w 1829098"/>
              <a:gd name="connsiteY2" fmla="*/ 493157 h 2112211"/>
              <a:gd name="connsiteX3" fmla="*/ 1389334 w 1829098"/>
              <a:gd name="connsiteY3" fmla="*/ 2299 h 2112211"/>
              <a:gd name="connsiteX4" fmla="*/ 872134 w 1829098"/>
              <a:gd name="connsiteY4" fmla="*/ 589606 h 2112211"/>
              <a:gd name="connsiteX5" fmla="*/ 0 w 1829098"/>
              <a:gd name="connsiteY5" fmla="*/ 2112211 h 2112211"/>
              <a:gd name="connsiteX0" fmla="*/ 888334 w 1861344"/>
              <a:gd name="connsiteY0" fmla="*/ 2077456 h 2112211"/>
              <a:gd name="connsiteX1" fmla="*/ 1842391 w 1861344"/>
              <a:gd name="connsiteY1" fmla="*/ 479182 h 2112211"/>
              <a:gd name="connsiteX2" fmla="*/ 1511222 w 1861344"/>
              <a:gd name="connsiteY2" fmla="*/ 493157 h 2112211"/>
              <a:gd name="connsiteX3" fmla="*/ 1389334 w 1861344"/>
              <a:gd name="connsiteY3" fmla="*/ 2299 h 2112211"/>
              <a:gd name="connsiteX4" fmla="*/ 872134 w 1861344"/>
              <a:gd name="connsiteY4" fmla="*/ 589606 h 2112211"/>
              <a:gd name="connsiteX5" fmla="*/ 0 w 1861344"/>
              <a:gd name="connsiteY5" fmla="*/ 2112211 h 2112211"/>
              <a:gd name="connsiteX0" fmla="*/ 888334 w 1842405"/>
              <a:gd name="connsiteY0" fmla="*/ 2077456 h 2112211"/>
              <a:gd name="connsiteX1" fmla="*/ 1842391 w 1842405"/>
              <a:gd name="connsiteY1" fmla="*/ 479182 h 2112211"/>
              <a:gd name="connsiteX2" fmla="*/ 1511222 w 1842405"/>
              <a:gd name="connsiteY2" fmla="*/ 493157 h 2112211"/>
              <a:gd name="connsiteX3" fmla="*/ 1389334 w 1842405"/>
              <a:gd name="connsiteY3" fmla="*/ 2299 h 2112211"/>
              <a:gd name="connsiteX4" fmla="*/ 872134 w 1842405"/>
              <a:gd name="connsiteY4" fmla="*/ 589606 h 2112211"/>
              <a:gd name="connsiteX5" fmla="*/ 0 w 1842405"/>
              <a:gd name="connsiteY5" fmla="*/ 2112211 h 2112211"/>
              <a:gd name="connsiteX0" fmla="*/ 888334 w 1842405"/>
              <a:gd name="connsiteY0" fmla="*/ 1932599 h 1967354"/>
              <a:gd name="connsiteX1" fmla="*/ 1842391 w 1842405"/>
              <a:gd name="connsiteY1" fmla="*/ 334325 h 1967354"/>
              <a:gd name="connsiteX2" fmla="*/ 1511222 w 1842405"/>
              <a:gd name="connsiteY2" fmla="*/ 348300 h 1967354"/>
              <a:gd name="connsiteX3" fmla="*/ 1355477 w 1842405"/>
              <a:gd name="connsiteY3" fmla="*/ 3166 h 1967354"/>
              <a:gd name="connsiteX4" fmla="*/ 872134 w 1842405"/>
              <a:gd name="connsiteY4" fmla="*/ 444749 h 1967354"/>
              <a:gd name="connsiteX5" fmla="*/ 0 w 1842405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0 w 1801779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57723 w 1801779"/>
              <a:gd name="connsiteY5" fmla="*/ 1068235 h 1967354"/>
              <a:gd name="connsiteX6" fmla="*/ 0 w 1801779"/>
              <a:gd name="connsiteY6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08952 w 1801779"/>
              <a:gd name="connsiteY5" fmla="*/ 1045082 h 1967354"/>
              <a:gd name="connsiteX6" fmla="*/ 0 w 1801779"/>
              <a:gd name="connsiteY6" fmla="*/ 1967354 h 1967354"/>
              <a:gd name="connsiteX0" fmla="*/ 921961 w 1820958"/>
              <a:gd name="connsiteY0" fmla="*/ 1955880 h 1967354"/>
              <a:gd name="connsiteX1" fmla="*/ 1801762 w 1820958"/>
              <a:gd name="connsiteY1" fmla="*/ 472379 h 1967354"/>
              <a:gd name="connsiteX2" fmla="*/ 1511222 w 1820958"/>
              <a:gd name="connsiteY2" fmla="*/ 348300 h 1967354"/>
              <a:gd name="connsiteX3" fmla="*/ 1355477 w 1820958"/>
              <a:gd name="connsiteY3" fmla="*/ 3166 h 1967354"/>
              <a:gd name="connsiteX4" fmla="*/ 872134 w 1820958"/>
              <a:gd name="connsiteY4" fmla="*/ 444749 h 1967354"/>
              <a:gd name="connsiteX5" fmla="*/ 408952 w 1820958"/>
              <a:gd name="connsiteY5" fmla="*/ 1045082 h 1967354"/>
              <a:gd name="connsiteX6" fmla="*/ 0 w 1820958"/>
              <a:gd name="connsiteY6" fmla="*/ 1967354 h 1967354"/>
              <a:gd name="connsiteX0" fmla="*/ 921961 w 2008391"/>
              <a:gd name="connsiteY0" fmla="*/ 1956557 h 1968031"/>
              <a:gd name="connsiteX1" fmla="*/ 1995119 w 2008391"/>
              <a:gd name="connsiteY1" fmla="*/ 584804 h 1968031"/>
              <a:gd name="connsiteX2" fmla="*/ 1511222 w 2008391"/>
              <a:gd name="connsiteY2" fmla="*/ 348977 h 1968031"/>
              <a:gd name="connsiteX3" fmla="*/ 1355477 w 2008391"/>
              <a:gd name="connsiteY3" fmla="*/ 3843 h 1968031"/>
              <a:gd name="connsiteX4" fmla="*/ 872134 w 2008391"/>
              <a:gd name="connsiteY4" fmla="*/ 445426 h 1968031"/>
              <a:gd name="connsiteX5" fmla="*/ 408952 w 2008391"/>
              <a:gd name="connsiteY5" fmla="*/ 1045759 h 1968031"/>
              <a:gd name="connsiteX6" fmla="*/ 0 w 2008391"/>
              <a:gd name="connsiteY6" fmla="*/ 1968031 h 1968031"/>
              <a:gd name="connsiteX0" fmla="*/ 921961 w 1997538"/>
              <a:gd name="connsiteY0" fmla="*/ 1956557 h 1968031"/>
              <a:gd name="connsiteX1" fmla="*/ 1663353 w 1997538"/>
              <a:gd name="connsiteY1" fmla="*/ 1048439 h 1968031"/>
              <a:gd name="connsiteX2" fmla="*/ 1995119 w 1997538"/>
              <a:gd name="connsiteY2" fmla="*/ 584804 h 1968031"/>
              <a:gd name="connsiteX3" fmla="*/ 1511222 w 1997538"/>
              <a:gd name="connsiteY3" fmla="*/ 348977 h 1968031"/>
              <a:gd name="connsiteX4" fmla="*/ 1355477 w 1997538"/>
              <a:gd name="connsiteY4" fmla="*/ 3843 h 1968031"/>
              <a:gd name="connsiteX5" fmla="*/ 872134 w 1997538"/>
              <a:gd name="connsiteY5" fmla="*/ 445426 h 1968031"/>
              <a:gd name="connsiteX6" fmla="*/ 408952 w 1997538"/>
              <a:gd name="connsiteY6" fmla="*/ 1045759 h 1968031"/>
              <a:gd name="connsiteX7" fmla="*/ 0 w 199753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1975556"/>
              <a:gd name="connsiteY0" fmla="*/ 1956392 h 1967866"/>
              <a:gd name="connsiteX1" fmla="*/ 1806269 w 1975556"/>
              <a:gd name="connsiteY1" fmla="*/ 1062243 h 1967866"/>
              <a:gd name="connsiteX2" fmla="*/ 1953085 w 1975556"/>
              <a:gd name="connsiteY2" fmla="*/ 496172 h 1967866"/>
              <a:gd name="connsiteX3" fmla="*/ 1511222 w 1975556"/>
              <a:gd name="connsiteY3" fmla="*/ 348812 h 1967866"/>
              <a:gd name="connsiteX4" fmla="*/ 1355477 w 1975556"/>
              <a:gd name="connsiteY4" fmla="*/ 3678 h 1967866"/>
              <a:gd name="connsiteX5" fmla="*/ 872134 w 1975556"/>
              <a:gd name="connsiteY5" fmla="*/ 445261 h 1967866"/>
              <a:gd name="connsiteX6" fmla="*/ 408952 w 1975556"/>
              <a:gd name="connsiteY6" fmla="*/ 1045594 h 1967866"/>
              <a:gd name="connsiteX7" fmla="*/ 0 w 1975556"/>
              <a:gd name="connsiteY7" fmla="*/ 1967866 h 1967866"/>
              <a:gd name="connsiteX0" fmla="*/ 921961 w 1970643"/>
              <a:gd name="connsiteY0" fmla="*/ 1966890 h 1978364"/>
              <a:gd name="connsiteX1" fmla="*/ 1806269 w 1970643"/>
              <a:gd name="connsiteY1" fmla="*/ 1072741 h 1978364"/>
              <a:gd name="connsiteX2" fmla="*/ 1953085 w 1970643"/>
              <a:gd name="connsiteY2" fmla="*/ 506670 h 1978364"/>
              <a:gd name="connsiteX3" fmla="*/ 1578477 w 1970643"/>
              <a:gd name="connsiteY3" fmla="*/ 145126 h 1978364"/>
              <a:gd name="connsiteX4" fmla="*/ 1355477 w 1970643"/>
              <a:gd name="connsiteY4" fmla="*/ 14176 h 1978364"/>
              <a:gd name="connsiteX5" fmla="*/ 872134 w 1970643"/>
              <a:gd name="connsiteY5" fmla="*/ 455759 h 1978364"/>
              <a:gd name="connsiteX6" fmla="*/ 408952 w 1970643"/>
              <a:gd name="connsiteY6" fmla="*/ 1056092 h 1978364"/>
              <a:gd name="connsiteX7" fmla="*/ 0 w 1970643"/>
              <a:gd name="connsiteY7" fmla="*/ 1978364 h 1978364"/>
              <a:gd name="connsiteX0" fmla="*/ 921961 w 1970643"/>
              <a:gd name="connsiteY0" fmla="*/ 2132102 h 2143576"/>
              <a:gd name="connsiteX1" fmla="*/ 1806269 w 1970643"/>
              <a:gd name="connsiteY1" fmla="*/ 1237953 h 2143576"/>
              <a:gd name="connsiteX2" fmla="*/ 1953085 w 1970643"/>
              <a:gd name="connsiteY2" fmla="*/ 671882 h 2143576"/>
              <a:gd name="connsiteX3" fmla="*/ 1578477 w 1970643"/>
              <a:gd name="connsiteY3" fmla="*/ 310338 h 2143576"/>
              <a:gd name="connsiteX4" fmla="*/ 1439545 w 1970643"/>
              <a:gd name="connsiteY4" fmla="*/ 7110 h 2143576"/>
              <a:gd name="connsiteX5" fmla="*/ 872134 w 1970643"/>
              <a:gd name="connsiteY5" fmla="*/ 620971 h 2143576"/>
              <a:gd name="connsiteX6" fmla="*/ 408952 w 1970643"/>
              <a:gd name="connsiteY6" fmla="*/ 1221304 h 2143576"/>
              <a:gd name="connsiteX7" fmla="*/ 0 w 1970643"/>
              <a:gd name="connsiteY7" fmla="*/ 2143576 h 2143576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99298"/>
              <a:gd name="connsiteY0" fmla="*/ 2136786 h 2148260"/>
              <a:gd name="connsiteX1" fmla="*/ 1806269 w 1999298"/>
              <a:gd name="connsiteY1" fmla="*/ 1242637 h 2148260"/>
              <a:gd name="connsiteX2" fmla="*/ 1953085 w 1999298"/>
              <a:gd name="connsiteY2" fmla="*/ 676566 h 2148260"/>
              <a:gd name="connsiteX3" fmla="*/ 1970202 w 1999298"/>
              <a:gd name="connsiteY3" fmla="*/ 539555 h 2148260"/>
              <a:gd name="connsiteX4" fmla="*/ 1582681 w 1999298"/>
              <a:gd name="connsiteY4" fmla="*/ 245179 h 2148260"/>
              <a:gd name="connsiteX5" fmla="*/ 1439545 w 1999298"/>
              <a:gd name="connsiteY5" fmla="*/ 11794 h 2148260"/>
              <a:gd name="connsiteX6" fmla="*/ 872134 w 1999298"/>
              <a:gd name="connsiteY6" fmla="*/ 625655 h 2148260"/>
              <a:gd name="connsiteX7" fmla="*/ 408952 w 1999298"/>
              <a:gd name="connsiteY7" fmla="*/ 1225988 h 2148260"/>
              <a:gd name="connsiteX8" fmla="*/ 0 w 1999298"/>
              <a:gd name="connsiteY8" fmla="*/ 2148260 h 2148260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73850"/>
              <a:gd name="connsiteY0" fmla="*/ 2136800 h 2148274"/>
              <a:gd name="connsiteX1" fmla="*/ 1806269 w 1973850"/>
              <a:gd name="connsiteY1" fmla="*/ 1242651 h 2148274"/>
              <a:gd name="connsiteX2" fmla="*/ 1957289 w 1973850"/>
              <a:gd name="connsiteY2" fmla="*/ 541551 h 2148274"/>
              <a:gd name="connsiteX3" fmla="*/ 1582681 w 1973850"/>
              <a:gd name="connsiteY3" fmla="*/ 245193 h 2148274"/>
              <a:gd name="connsiteX4" fmla="*/ 1439545 w 1973850"/>
              <a:gd name="connsiteY4" fmla="*/ 11808 h 2148274"/>
              <a:gd name="connsiteX5" fmla="*/ 872134 w 1973850"/>
              <a:gd name="connsiteY5" fmla="*/ 625669 h 2148274"/>
              <a:gd name="connsiteX6" fmla="*/ 408952 w 1973850"/>
              <a:gd name="connsiteY6" fmla="*/ 1226002 h 2148274"/>
              <a:gd name="connsiteX7" fmla="*/ 0 w 1973850"/>
              <a:gd name="connsiteY7" fmla="*/ 2148274 h 2148274"/>
              <a:gd name="connsiteX0" fmla="*/ 921961 w 1972938"/>
              <a:gd name="connsiteY0" fmla="*/ 2139707 h 2151181"/>
              <a:gd name="connsiteX1" fmla="*/ 1806269 w 1972938"/>
              <a:gd name="connsiteY1" fmla="*/ 1245558 h 2151181"/>
              <a:gd name="connsiteX2" fmla="*/ 1957289 w 1972938"/>
              <a:gd name="connsiteY2" fmla="*/ 544458 h 2151181"/>
              <a:gd name="connsiteX3" fmla="*/ 1595291 w 1972938"/>
              <a:gd name="connsiteY3" fmla="*/ 220163 h 2151181"/>
              <a:gd name="connsiteX4" fmla="*/ 1439545 w 1972938"/>
              <a:gd name="connsiteY4" fmla="*/ 14715 h 2151181"/>
              <a:gd name="connsiteX5" fmla="*/ 872134 w 1972938"/>
              <a:gd name="connsiteY5" fmla="*/ 628576 h 2151181"/>
              <a:gd name="connsiteX6" fmla="*/ 408952 w 1972938"/>
              <a:gd name="connsiteY6" fmla="*/ 1228909 h 2151181"/>
              <a:gd name="connsiteX7" fmla="*/ 0 w 1972938"/>
              <a:gd name="connsiteY7" fmla="*/ 2151181 h 2151181"/>
              <a:gd name="connsiteX0" fmla="*/ 921961 w 1972938"/>
              <a:gd name="connsiteY0" fmla="*/ 2197674 h 2209148"/>
              <a:gd name="connsiteX1" fmla="*/ 1806269 w 1972938"/>
              <a:gd name="connsiteY1" fmla="*/ 1303525 h 2209148"/>
              <a:gd name="connsiteX2" fmla="*/ 1957289 w 1972938"/>
              <a:gd name="connsiteY2" fmla="*/ 602425 h 2209148"/>
              <a:gd name="connsiteX3" fmla="*/ 1595291 w 1972938"/>
              <a:gd name="connsiteY3" fmla="*/ 278130 h 2209148"/>
              <a:gd name="connsiteX4" fmla="*/ 1452156 w 1972938"/>
              <a:gd name="connsiteY4" fmla="*/ 12152 h 2209148"/>
              <a:gd name="connsiteX5" fmla="*/ 872134 w 1972938"/>
              <a:gd name="connsiteY5" fmla="*/ 686543 h 2209148"/>
              <a:gd name="connsiteX6" fmla="*/ 408952 w 1972938"/>
              <a:gd name="connsiteY6" fmla="*/ 1286876 h 2209148"/>
              <a:gd name="connsiteX7" fmla="*/ 0 w 1972938"/>
              <a:gd name="connsiteY7" fmla="*/ 2209148 h 2209148"/>
              <a:gd name="connsiteX0" fmla="*/ 921961 w 1955782"/>
              <a:gd name="connsiteY0" fmla="*/ 2197644 h 2209118"/>
              <a:gd name="connsiteX1" fmla="*/ 1806269 w 1955782"/>
              <a:gd name="connsiteY1" fmla="*/ 1303495 h 2209118"/>
              <a:gd name="connsiteX2" fmla="*/ 1936272 w 1955782"/>
              <a:gd name="connsiteY2" fmla="*/ 597739 h 2209118"/>
              <a:gd name="connsiteX3" fmla="*/ 1595291 w 1955782"/>
              <a:gd name="connsiteY3" fmla="*/ 278100 h 2209118"/>
              <a:gd name="connsiteX4" fmla="*/ 1452156 w 1955782"/>
              <a:gd name="connsiteY4" fmla="*/ 12122 h 2209118"/>
              <a:gd name="connsiteX5" fmla="*/ 872134 w 1955782"/>
              <a:gd name="connsiteY5" fmla="*/ 686513 h 2209118"/>
              <a:gd name="connsiteX6" fmla="*/ 408952 w 1955782"/>
              <a:gd name="connsiteY6" fmla="*/ 1286846 h 2209118"/>
              <a:gd name="connsiteX7" fmla="*/ 0 w 1955782"/>
              <a:gd name="connsiteY7" fmla="*/ 2209118 h 2209118"/>
              <a:gd name="connsiteX0" fmla="*/ 921961 w 1942283"/>
              <a:gd name="connsiteY0" fmla="*/ 2197644 h 2209118"/>
              <a:gd name="connsiteX1" fmla="*/ 1743218 w 1942283"/>
              <a:gd name="connsiteY1" fmla="*/ 1303495 h 2209118"/>
              <a:gd name="connsiteX2" fmla="*/ 1936272 w 1942283"/>
              <a:gd name="connsiteY2" fmla="*/ 597739 h 2209118"/>
              <a:gd name="connsiteX3" fmla="*/ 1595291 w 1942283"/>
              <a:gd name="connsiteY3" fmla="*/ 278100 h 2209118"/>
              <a:gd name="connsiteX4" fmla="*/ 1452156 w 1942283"/>
              <a:gd name="connsiteY4" fmla="*/ 12122 h 2209118"/>
              <a:gd name="connsiteX5" fmla="*/ 872134 w 1942283"/>
              <a:gd name="connsiteY5" fmla="*/ 686513 h 2209118"/>
              <a:gd name="connsiteX6" fmla="*/ 408952 w 1942283"/>
              <a:gd name="connsiteY6" fmla="*/ 1286846 h 2209118"/>
              <a:gd name="connsiteX7" fmla="*/ 0 w 1942283"/>
              <a:gd name="connsiteY7" fmla="*/ 2209118 h 2209118"/>
              <a:gd name="connsiteX0" fmla="*/ 884130 w 1942712"/>
              <a:gd name="connsiteY0" fmla="*/ 2183676 h 2209118"/>
              <a:gd name="connsiteX1" fmla="*/ 1743218 w 1942712"/>
              <a:gd name="connsiteY1" fmla="*/ 1303495 h 2209118"/>
              <a:gd name="connsiteX2" fmla="*/ 1936272 w 1942712"/>
              <a:gd name="connsiteY2" fmla="*/ 597739 h 2209118"/>
              <a:gd name="connsiteX3" fmla="*/ 1595291 w 1942712"/>
              <a:gd name="connsiteY3" fmla="*/ 278100 h 2209118"/>
              <a:gd name="connsiteX4" fmla="*/ 1452156 w 1942712"/>
              <a:gd name="connsiteY4" fmla="*/ 12122 h 2209118"/>
              <a:gd name="connsiteX5" fmla="*/ 872134 w 1942712"/>
              <a:gd name="connsiteY5" fmla="*/ 686513 h 2209118"/>
              <a:gd name="connsiteX6" fmla="*/ 408952 w 1942712"/>
              <a:gd name="connsiteY6" fmla="*/ 1286846 h 2209118"/>
              <a:gd name="connsiteX7" fmla="*/ 0 w 1942712"/>
              <a:gd name="connsiteY7" fmla="*/ 2209118 h 2209118"/>
              <a:gd name="connsiteX0" fmla="*/ 884130 w 1940058"/>
              <a:gd name="connsiteY0" fmla="*/ 2183676 h 2209118"/>
              <a:gd name="connsiteX1" fmla="*/ 1226198 w 1940058"/>
              <a:gd name="connsiteY1" fmla="*/ 1843610 h 2209118"/>
              <a:gd name="connsiteX2" fmla="*/ 1743218 w 1940058"/>
              <a:gd name="connsiteY2" fmla="*/ 1303495 h 2209118"/>
              <a:gd name="connsiteX3" fmla="*/ 1936272 w 1940058"/>
              <a:gd name="connsiteY3" fmla="*/ 597739 h 2209118"/>
              <a:gd name="connsiteX4" fmla="*/ 1595291 w 1940058"/>
              <a:gd name="connsiteY4" fmla="*/ 278100 h 2209118"/>
              <a:gd name="connsiteX5" fmla="*/ 1452156 w 1940058"/>
              <a:gd name="connsiteY5" fmla="*/ 12122 h 2209118"/>
              <a:gd name="connsiteX6" fmla="*/ 872134 w 1940058"/>
              <a:gd name="connsiteY6" fmla="*/ 686513 h 2209118"/>
              <a:gd name="connsiteX7" fmla="*/ 408952 w 1940058"/>
              <a:gd name="connsiteY7" fmla="*/ 1286846 h 2209118"/>
              <a:gd name="connsiteX8" fmla="*/ 0 w 1940058"/>
              <a:gd name="connsiteY8" fmla="*/ 2209118 h 2209118"/>
              <a:gd name="connsiteX0" fmla="*/ 884130 w 1940341"/>
              <a:gd name="connsiteY0" fmla="*/ 2183676 h 2209118"/>
              <a:gd name="connsiteX1" fmla="*/ 1171554 w 1940341"/>
              <a:gd name="connsiteY1" fmla="*/ 1787736 h 2209118"/>
              <a:gd name="connsiteX2" fmla="*/ 1743218 w 1940341"/>
              <a:gd name="connsiteY2" fmla="*/ 1303495 h 2209118"/>
              <a:gd name="connsiteX3" fmla="*/ 1936272 w 1940341"/>
              <a:gd name="connsiteY3" fmla="*/ 597739 h 2209118"/>
              <a:gd name="connsiteX4" fmla="*/ 1595291 w 1940341"/>
              <a:gd name="connsiteY4" fmla="*/ 278100 h 2209118"/>
              <a:gd name="connsiteX5" fmla="*/ 1452156 w 1940341"/>
              <a:gd name="connsiteY5" fmla="*/ 12122 h 2209118"/>
              <a:gd name="connsiteX6" fmla="*/ 872134 w 1940341"/>
              <a:gd name="connsiteY6" fmla="*/ 686513 h 2209118"/>
              <a:gd name="connsiteX7" fmla="*/ 408952 w 1940341"/>
              <a:gd name="connsiteY7" fmla="*/ 1286846 h 2209118"/>
              <a:gd name="connsiteX8" fmla="*/ 0 w 1940341"/>
              <a:gd name="connsiteY8" fmla="*/ 2209118 h 2209118"/>
              <a:gd name="connsiteX0" fmla="*/ 884130 w 1937941"/>
              <a:gd name="connsiteY0" fmla="*/ 2183676 h 2209118"/>
              <a:gd name="connsiteX1" fmla="*/ 1171554 w 1937941"/>
              <a:gd name="connsiteY1" fmla="*/ 1787736 h 2209118"/>
              <a:gd name="connsiteX2" fmla="*/ 1701184 w 1937941"/>
              <a:gd name="connsiteY2" fmla="*/ 1405931 h 2209118"/>
              <a:gd name="connsiteX3" fmla="*/ 1936272 w 1937941"/>
              <a:gd name="connsiteY3" fmla="*/ 597739 h 2209118"/>
              <a:gd name="connsiteX4" fmla="*/ 1595291 w 1937941"/>
              <a:gd name="connsiteY4" fmla="*/ 278100 h 2209118"/>
              <a:gd name="connsiteX5" fmla="*/ 1452156 w 1937941"/>
              <a:gd name="connsiteY5" fmla="*/ 12122 h 2209118"/>
              <a:gd name="connsiteX6" fmla="*/ 872134 w 1937941"/>
              <a:gd name="connsiteY6" fmla="*/ 686513 h 2209118"/>
              <a:gd name="connsiteX7" fmla="*/ 408952 w 1937941"/>
              <a:gd name="connsiteY7" fmla="*/ 1286846 h 2209118"/>
              <a:gd name="connsiteX8" fmla="*/ 0 w 1937941"/>
              <a:gd name="connsiteY8" fmla="*/ 2209118 h 2209118"/>
              <a:gd name="connsiteX0" fmla="*/ 884130 w 1937941"/>
              <a:gd name="connsiteY0" fmla="*/ 2194245 h 2219687"/>
              <a:gd name="connsiteX1" fmla="*/ 1171554 w 1937941"/>
              <a:gd name="connsiteY1" fmla="*/ 1798305 h 2219687"/>
              <a:gd name="connsiteX2" fmla="*/ 1701184 w 1937941"/>
              <a:gd name="connsiteY2" fmla="*/ 1416500 h 2219687"/>
              <a:gd name="connsiteX3" fmla="*/ 1936272 w 1937941"/>
              <a:gd name="connsiteY3" fmla="*/ 608308 h 2219687"/>
              <a:gd name="connsiteX4" fmla="*/ 1595291 w 1937941"/>
              <a:gd name="connsiteY4" fmla="*/ 288669 h 2219687"/>
              <a:gd name="connsiteX5" fmla="*/ 1373149 w 1937941"/>
              <a:gd name="connsiteY5" fmla="*/ 11751 h 2219687"/>
              <a:gd name="connsiteX6" fmla="*/ 872134 w 1937941"/>
              <a:gd name="connsiteY6" fmla="*/ 697082 h 2219687"/>
              <a:gd name="connsiteX7" fmla="*/ 408952 w 1937941"/>
              <a:gd name="connsiteY7" fmla="*/ 1297415 h 2219687"/>
              <a:gd name="connsiteX8" fmla="*/ 0 w 1937941"/>
              <a:gd name="connsiteY8" fmla="*/ 2219687 h 2219687"/>
              <a:gd name="connsiteX0" fmla="*/ 884130 w 1937941"/>
              <a:gd name="connsiteY0" fmla="*/ 2110512 h 2135954"/>
              <a:gd name="connsiteX1" fmla="*/ 1171554 w 1937941"/>
              <a:gd name="connsiteY1" fmla="*/ 1714572 h 2135954"/>
              <a:gd name="connsiteX2" fmla="*/ 1701184 w 1937941"/>
              <a:gd name="connsiteY2" fmla="*/ 1332767 h 2135954"/>
              <a:gd name="connsiteX3" fmla="*/ 1936272 w 1937941"/>
              <a:gd name="connsiteY3" fmla="*/ 524575 h 2135954"/>
              <a:gd name="connsiteX4" fmla="*/ 1595291 w 1937941"/>
              <a:gd name="connsiteY4" fmla="*/ 204936 h 2135954"/>
              <a:gd name="connsiteX5" fmla="*/ 1353397 w 1937941"/>
              <a:gd name="connsiteY5" fmla="*/ 15535 h 2135954"/>
              <a:gd name="connsiteX6" fmla="*/ 872134 w 1937941"/>
              <a:gd name="connsiteY6" fmla="*/ 613349 h 2135954"/>
              <a:gd name="connsiteX7" fmla="*/ 408952 w 1937941"/>
              <a:gd name="connsiteY7" fmla="*/ 1213682 h 2135954"/>
              <a:gd name="connsiteX8" fmla="*/ 0 w 1937941"/>
              <a:gd name="connsiteY8" fmla="*/ 2135954 h 2135954"/>
              <a:gd name="connsiteX0" fmla="*/ 884130 w 1937941"/>
              <a:gd name="connsiteY0" fmla="*/ 2109900 h 2135342"/>
              <a:gd name="connsiteX1" fmla="*/ 1171554 w 1937941"/>
              <a:gd name="connsiteY1" fmla="*/ 1713960 h 2135342"/>
              <a:gd name="connsiteX2" fmla="*/ 1701184 w 1937941"/>
              <a:gd name="connsiteY2" fmla="*/ 1332155 h 2135342"/>
              <a:gd name="connsiteX3" fmla="*/ 1936272 w 1937941"/>
              <a:gd name="connsiteY3" fmla="*/ 523963 h 2135342"/>
              <a:gd name="connsiteX4" fmla="*/ 1595291 w 1937941"/>
              <a:gd name="connsiteY4" fmla="*/ 204324 h 2135342"/>
              <a:gd name="connsiteX5" fmla="*/ 1353397 w 1937941"/>
              <a:gd name="connsiteY5" fmla="*/ 14923 h 2135342"/>
              <a:gd name="connsiteX6" fmla="*/ 842506 w 1937941"/>
              <a:gd name="connsiteY6" fmla="*/ 601798 h 2135342"/>
              <a:gd name="connsiteX7" fmla="*/ 408952 w 1937941"/>
              <a:gd name="connsiteY7" fmla="*/ 1213070 h 2135342"/>
              <a:gd name="connsiteX8" fmla="*/ 0 w 1937941"/>
              <a:gd name="connsiteY8" fmla="*/ 2135342 h 213534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76844 w 2086081"/>
              <a:gd name="connsiteY7" fmla="*/ 1240419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450351"/>
              <a:gd name="connsiteY0" fmla="*/ 2158531 h 2158531"/>
              <a:gd name="connsiteX1" fmla="*/ 1319694 w 2450351"/>
              <a:gd name="connsiteY1" fmla="*/ 1713362 h 2158531"/>
              <a:gd name="connsiteX2" fmla="*/ 1849324 w 2450351"/>
              <a:gd name="connsiteY2" fmla="*/ 1331557 h 2158531"/>
              <a:gd name="connsiteX3" fmla="*/ 2449824 w 2450351"/>
              <a:gd name="connsiteY3" fmla="*/ 463197 h 2158531"/>
              <a:gd name="connsiteX4" fmla="*/ 1743431 w 2450351"/>
              <a:gd name="connsiteY4" fmla="*/ 203726 h 2158531"/>
              <a:gd name="connsiteX5" fmla="*/ 1501537 w 2450351"/>
              <a:gd name="connsiteY5" fmla="*/ 14325 h 2158531"/>
              <a:gd name="connsiteX6" fmla="*/ 990646 w 2450351"/>
              <a:gd name="connsiteY6" fmla="*/ 601200 h 2158531"/>
              <a:gd name="connsiteX7" fmla="*/ 557092 w 2450351"/>
              <a:gd name="connsiteY7" fmla="*/ 1212472 h 2158531"/>
              <a:gd name="connsiteX8" fmla="*/ 0 w 2450351"/>
              <a:gd name="connsiteY8" fmla="*/ 2118334 h 2158531"/>
              <a:gd name="connsiteX0" fmla="*/ 977952 w 2450351"/>
              <a:gd name="connsiteY0" fmla="*/ 2381777 h 2381777"/>
              <a:gd name="connsiteX1" fmla="*/ 1319694 w 2450351"/>
              <a:gd name="connsiteY1" fmla="*/ 1936608 h 2381777"/>
              <a:gd name="connsiteX2" fmla="*/ 1849324 w 2450351"/>
              <a:gd name="connsiteY2" fmla="*/ 1554803 h 2381777"/>
              <a:gd name="connsiteX3" fmla="*/ 2449824 w 2450351"/>
              <a:gd name="connsiteY3" fmla="*/ 686443 h 2381777"/>
              <a:gd name="connsiteX4" fmla="*/ 1743431 w 2450351"/>
              <a:gd name="connsiteY4" fmla="*/ 426972 h 2381777"/>
              <a:gd name="connsiteX5" fmla="*/ 1521289 w 2450351"/>
              <a:gd name="connsiteY5" fmla="*/ 7837 h 2381777"/>
              <a:gd name="connsiteX6" fmla="*/ 990646 w 2450351"/>
              <a:gd name="connsiteY6" fmla="*/ 824446 h 2381777"/>
              <a:gd name="connsiteX7" fmla="*/ 557092 w 2450351"/>
              <a:gd name="connsiteY7" fmla="*/ 1435718 h 2381777"/>
              <a:gd name="connsiteX8" fmla="*/ 0 w 2450351"/>
              <a:gd name="connsiteY8" fmla="*/ 2341580 h 2381777"/>
              <a:gd name="connsiteX0" fmla="*/ 977952 w 2450305"/>
              <a:gd name="connsiteY0" fmla="*/ 2409509 h 2409509"/>
              <a:gd name="connsiteX1" fmla="*/ 1319694 w 2450305"/>
              <a:gd name="connsiteY1" fmla="*/ 1964340 h 2409509"/>
              <a:gd name="connsiteX2" fmla="*/ 1849324 w 2450305"/>
              <a:gd name="connsiteY2" fmla="*/ 1582535 h 2409509"/>
              <a:gd name="connsiteX3" fmla="*/ 2449824 w 2450305"/>
              <a:gd name="connsiteY3" fmla="*/ 714175 h 2409509"/>
              <a:gd name="connsiteX4" fmla="*/ 1748369 w 2450305"/>
              <a:gd name="connsiteY4" fmla="*/ 203090 h 2409509"/>
              <a:gd name="connsiteX5" fmla="*/ 1521289 w 2450305"/>
              <a:gd name="connsiteY5" fmla="*/ 35569 h 2409509"/>
              <a:gd name="connsiteX6" fmla="*/ 990646 w 2450305"/>
              <a:gd name="connsiteY6" fmla="*/ 852178 h 2409509"/>
              <a:gd name="connsiteX7" fmla="*/ 557092 w 2450305"/>
              <a:gd name="connsiteY7" fmla="*/ 1463450 h 2409509"/>
              <a:gd name="connsiteX8" fmla="*/ 0 w 2450305"/>
              <a:gd name="connsiteY8" fmla="*/ 2369312 h 2409509"/>
              <a:gd name="connsiteX0" fmla="*/ 977952 w 2450305"/>
              <a:gd name="connsiteY0" fmla="*/ 2458818 h 2458818"/>
              <a:gd name="connsiteX1" fmla="*/ 1319694 w 2450305"/>
              <a:gd name="connsiteY1" fmla="*/ 2013649 h 2458818"/>
              <a:gd name="connsiteX2" fmla="*/ 1849324 w 2450305"/>
              <a:gd name="connsiteY2" fmla="*/ 1631844 h 2458818"/>
              <a:gd name="connsiteX3" fmla="*/ 2449824 w 2450305"/>
              <a:gd name="connsiteY3" fmla="*/ 763484 h 2458818"/>
              <a:gd name="connsiteX4" fmla="*/ 1748369 w 2450305"/>
              <a:gd name="connsiteY4" fmla="*/ 252399 h 2458818"/>
              <a:gd name="connsiteX5" fmla="*/ 1506475 w 2450305"/>
              <a:gd name="connsiteY5" fmla="*/ 30179 h 2458818"/>
              <a:gd name="connsiteX6" fmla="*/ 990646 w 2450305"/>
              <a:gd name="connsiteY6" fmla="*/ 901487 h 2458818"/>
              <a:gd name="connsiteX7" fmla="*/ 557092 w 2450305"/>
              <a:gd name="connsiteY7" fmla="*/ 1512759 h 2458818"/>
              <a:gd name="connsiteX8" fmla="*/ 0 w 2450305"/>
              <a:gd name="connsiteY8" fmla="*/ 2418621 h 2458818"/>
              <a:gd name="connsiteX0" fmla="*/ 977952 w 2630199"/>
              <a:gd name="connsiteY0" fmla="*/ 2458818 h 2458818"/>
              <a:gd name="connsiteX1" fmla="*/ 1319694 w 2630199"/>
              <a:gd name="connsiteY1" fmla="*/ 2013649 h 2458818"/>
              <a:gd name="connsiteX2" fmla="*/ 2540642 w 2630199"/>
              <a:gd name="connsiteY2" fmla="*/ 1675603 h 2458818"/>
              <a:gd name="connsiteX3" fmla="*/ 2449824 w 2630199"/>
              <a:gd name="connsiteY3" fmla="*/ 763484 h 2458818"/>
              <a:gd name="connsiteX4" fmla="*/ 1748369 w 2630199"/>
              <a:gd name="connsiteY4" fmla="*/ 252399 h 2458818"/>
              <a:gd name="connsiteX5" fmla="*/ 1506475 w 2630199"/>
              <a:gd name="connsiteY5" fmla="*/ 30179 h 2458818"/>
              <a:gd name="connsiteX6" fmla="*/ 990646 w 2630199"/>
              <a:gd name="connsiteY6" fmla="*/ 901487 h 2458818"/>
              <a:gd name="connsiteX7" fmla="*/ 557092 w 2630199"/>
              <a:gd name="connsiteY7" fmla="*/ 1512759 h 2458818"/>
              <a:gd name="connsiteX8" fmla="*/ 0 w 2630199"/>
              <a:gd name="connsiteY8" fmla="*/ 2418621 h 2458818"/>
              <a:gd name="connsiteX0" fmla="*/ 977952 w 2603514"/>
              <a:gd name="connsiteY0" fmla="*/ 2458818 h 2458818"/>
              <a:gd name="connsiteX1" fmla="*/ 1680167 w 2603514"/>
              <a:gd name="connsiteY1" fmla="*/ 1975360 h 2458818"/>
              <a:gd name="connsiteX2" fmla="*/ 2540642 w 2603514"/>
              <a:gd name="connsiteY2" fmla="*/ 1675603 h 2458818"/>
              <a:gd name="connsiteX3" fmla="*/ 2449824 w 2603514"/>
              <a:gd name="connsiteY3" fmla="*/ 763484 h 2458818"/>
              <a:gd name="connsiteX4" fmla="*/ 1748369 w 2603514"/>
              <a:gd name="connsiteY4" fmla="*/ 252399 h 2458818"/>
              <a:gd name="connsiteX5" fmla="*/ 1506475 w 2603514"/>
              <a:gd name="connsiteY5" fmla="*/ 30179 h 2458818"/>
              <a:gd name="connsiteX6" fmla="*/ 990646 w 2603514"/>
              <a:gd name="connsiteY6" fmla="*/ 901487 h 2458818"/>
              <a:gd name="connsiteX7" fmla="*/ 557092 w 2603514"/>
              <a:gd name="connsiteY7" fmla="*/ 1512759 h 2458818"/>
              <a:gd name="connsiteX8" fmla="*/ 0 w 2603514"/>
              <a:gd name="connsiteY8" fmla="*/ 2418621 h 2458818"/>
              <a:gd name="connsiteX0" fmla="*/ 1279170 w 2603514"/>
              <a:gd name="connsiteY0" fmla="*/ 2420529 h 2420529"/>
              <a:gd name="connsiteX1" fmla="*/ 1680167 w 2603514"/>
              <a:gd name="connsiteY1" fmla="*/ 1975360 h 2420529"/>
              <a:gd name="connsiteX2" fmla="*/ 2540642 w 2603514"/>
              <a:gd name="connsiteY2" fmla="*/ 1675603 h 2420529"/>
              <a:gd name="connsiteX3" fmla="*/ 2449824 w 2603514"/>
              <a:gd name="connsiteY3" fmla="*/ 763484 h 2420529"/>
              <a:gd name="connsiteX4" fmla="*/ 1748369 w 2603514"/>
              <a:gd name="connsiteY4" fmla="*/ 252399 h 2420529"/>
              <a:gd name="connsiteX5" fmla="*/ 1506475 w 2603514"/>
              <a:gd name="connsiteY5" fmla="*/ 30179 h 2420529"/>
              <a:gd name="connsiteX6" fmla="*/ 990646 w 2603514"/>
              <a:gd name="connsiteY6" fmla="*/ 901487 h 2420529"/>
              <a:gd name="connsiteX7" fmla="*/ 557092 w 2603514"/>
              <a:gd name="connsiteY7" fmla="*/ 1512759 h 2420529"/>
              <a:gd name="connsiteX8" fmla="*/ 0 w 2603514"/>
              <a:gd name="connsiteY8" fmla="*/ 2418621 h 2420529"/>
              <a:gd name="connsiteX0" fmla="*/ 1259418 w 2603514"/>
              <a:gd name="connsiteY0" fmla="*/ 2464288 h 2464288"/>
              <a:gd name="connsiteX1" fmla="*/ 1680167 w 2603514"/>
              <a:gd name="connsiteY1" fmla="*/ 1975360 h 2464288"/>
              <a:gd name="connsiteX2" fmla="*/ 2540642 w 2603514"/>
              <a:gd name="connsiteY2" fmla="*/ 1675603 h 2464288"/>
              <a:gd name="connsiteX3" fmla="*/ 2449824 w 2603514"/>
              <a:gd name="connsiteY3" fmla="*/ 763484 h 2464288"/>
              <a:gd name="connsiteX4" fmla="*/ 1748369 w 2603514"/>
              <a:gd name="connsiteY4" fmla="*/ 252399 h 2464288"/>
              <a:gd name="connsiteX5" fmla="*/ 1506475 w 2603514"/>
              <a:gd name="connsiteY5" fmla="*/ 30179 h 2464288"/>
              <a:gd name="connsiteX6" fmla="*/ 990646 w 2603514"/>
              <a:gd name="connsiteY6" fmla="*/ 901487 h 2464288"/>
              <a:gd name="connsiteX7" fmla="*/ 557092 w 2603514"/>
              <a:gd name="connsiteY7" fmla="*/ 1512759 h 2464288"/>
              <a:gd name="connsiteX8" fmla="*/ 0 w 2603514"/>
              <a:gd name="connsiteY8" fmla="*/ 2418621 h 2464288"/>
              <a:gd name="connsiteX0" fmla="*/ 1259418 w 2603514"/>
              <a:gd name="connsiteY0" fmla="*/ 2464288 h 2464288"/>
              <a:gd name="connsiteX1" fmla="*/ 1680167 w 2603514"/>
              <a:gd name="connsiteY1" fmla="*/ 1975360 h 2464288"/>
              <a:gd name="connsiteX2" fmla="*/ 2540642 w 2603514"/>
              <a:gd name="connsiteY2" fmla="*/ 1675603 h 2464288"/>
              <a:gd name="connsiteX3" fmla="*/ 2449824 w 2603514"/>
              <a:gd name="connsiteY3" fmla="*/ 763484 h 2464288"/>
              <a:gd name="connsiteX4" fmla="*/ 1748369 w 2603514"/>
              <a:gd name="connsiteY4" fmla="*/ 252399 h 2464288"/>
              <a:gd name="connsiteX5" fmla="*/ 1506475 w 2603514"/>
              <a:gd name="connsiteY5" fmla="*/ 30179 h 2464288"/>
              <a:gd name="connsiteX6" fmla="*/ 990646 w 2603514"/>
              <a:gd name="connsiteY6" fmla="*/ 901487 h 2464288"/>
              <a:gd name="connsiteX7" fmla="*/ 611409 w 2603514"/>
              <a:gd name="connsiteY7" fmla="*/ 1551048 h 2464288"/>
              <a:gd name="connsiteX8" fmla="*/ 0 w 2603514"/>
              <a:gd name="connsiteY8" fmla="*/ 2418621 h 2464288"/>
              <a:gd name="connsiteX0" fmla="*/ 894007 w 2238103"/>
              <a:gd name="connsiteY0" fmla="*/ 2464288 h 2464288"/>
              <a:gd name="connsiteX1" fmla="*/ 1314756 w 2238103"/>
              <a:gd name="connsiteY1" fmla="*/ 1975360 h 2464288"/>
              <a:gd name="connsiteX2" fmla="*/ 2175231 w 2238103"/>
              <a:gd name="connsiteY2" fmla="*/ 1675603 h 2464288"/>
              <a:gd name="connsiteX3" fmla="*/ 2084413 w 2238103"/>
              <a:gd name="connsiteY3" fmla="*/ 763484 h 2464288"/>
              <a:gd name="connsiteX4" fmla="*/ 1382958 w 2238103"/>
              <a:gd name="connsiteY4" fmla="*/ 252399 h 2464288"/>
              <a:gd name="connsiteX5" fmla="*/ 1141064 w 2238103"/>
              <a:gd name="connsiteY5" fmla="*/ 30179 h 2464288"/>
              <a:gd name="connsiteX6" fmla="*/ 625235 w 2238103"/>
              <a:gd name="connsiteY6" fmla="*/ 901487 h 2464288"/>
              <a:gd name="connsiteX7" fmla="*/ 245998 w 2238103"/>
              <a:gd name="connsiteY7" fmla="*/ 1551048 h 2464288"/>
              <a:gd name="connsiteX8" fmla="*/ 0 w 2238103"/>
              <a:gd name="connsiteY8" fmla="*/ 2451440 h 2464288"/>
              <a:gd name="connsiteX0" fmla="*/ 914272 w 2258368"/>
              <a:gd name="connsiteY0" fmla="*/ 2464288 h 2464288"/>
              <a:gd name="connsiteX1" fmla="*/ 1335021 w 2258368"/>
              <a:gd name="connsiteY1" fmla="*/ 1975360 h 2464288"/>
              <a:gd name="connsiteX2" fmla="*/ 2195496 w 2258368"/>
              <a:gd name="connsiteY2" fmla="*/ 1675603 h 2464288"/>
              <a:gd name="connsiteX3" fmla="*/ 2104678 w 2258368"/>
              <a:gd name="connsiteY3" fmla="*/ 763484 h 2464288"/>
              <a:gd name="connsiteX4" fmla="*/ 1403223 w 2258368"/>
              <a:gd name="connsiteY4" fmla="*/ 252399 h 2464288"/>
              <a:gd name="connsiteX5" fmla="*/ 1161329 w 2258368"/>
              <a:gd name="connsiteY5" fmla="*/ 30179 h 2464288"/>
              <a:gd name="connsiteX6" fmla="*/ 645500 w 2258368"/>
              <a:gd name="connsiteY6" fmla="*/ 901487 h 2464288"/>
              <a:gd name="connsiteX7" fmla="*/ 266263 w 2258368"/>
              <a:gd name="connsiteY7" fmla="*/ 1551048 h 2464288"/>
              <a:gd name="connsiteX8" fmla="*/ 20265 w 2258368"/>
              <a:gd name="connsiteY8" fmla="*/ 2451440 h 2464288"/>
              <a:gd name="connsiteX0" fmla="*/ 917872 w 2261968"/>
              <a:gd name="connsiteY0" fmla="*/ 2464288 h 2464288"/>
              <a:gd name="connsiteX1" fmla="*/ 1338621 w 2261968"/>
              <a:gd name="connsiteY1" fmla="*/ 1975360 h 2464288"/>
              <a:gd name="connsiteX2" fmla="*/ 2199096 w 2261968"/>
              <a:gd name="connsiteY2" fmla="*/ 1675603 h 2464288"/>
              <a:gd name="connsiteX3" fmla="*/ 2108278 w 2261968"/>
              <a:gd name="connsiteY3" fmla="*/ 763484 h 2464288"/>
              <a:gd name="connsiteX4" fmla="*/ 1406823 w 2261968"/>
              <a:gd name="connsiteY4" fmla="*/ 252399 h 2464288"/>
              <a:gd name="connsiteX5" fmla="*/ 1164929 w 2261968"/>
              <a:gd name="connsiteY5" fmla="*/ 30179 h 2464288"/>
              <a:gd name="connsiteX6" fmla="*/ 649100 w 2261968"/>
              <a:gd name="connsiteY6" fmla="*/ 901487 h 2464288"/>
              <a:gd name="connsiteX7" fmla="*/ 230359 w 2261968"/>
              <a:gd name="connsiteY7" fmla="*/ 1545579 h 2464288"/>
              <a:gd name="connsiteX8" fmla="*/ 23865 w 2261968"/>
              <a:gd name="connsiteY8" fmla="*/ 2451440 h 2464288"/>
              <a:gd name="connsiteX0" fmla="*/ 913528 w 2257624"/>
              <a:gd name="connsiteY0" fmla="*/ 2464288 h 2464288"/>
              <a:gd name="connsiteX1" fmla="*/ 1334277 w 2257624"/>
              <a:gd name="connsiteY1" fmla="*/ 1975360 h 2464288"/>
              <a:gd name="connsiteX2" fmla="*/ 2194752 w 2257624"/>
              <a:gd name="connsiteY2" fmla="*/ 1675603 h 2464288"/>
              <a:gd name="connsiteX3" fmla="*/ 2103934 w 2257624"/>
              <a:gd name="connsiteY3" fmla="*/ 763484 h 2464288"/>
              <a:gd name="connsiteX4" fmla="*/ 1402479 w 2257624"/>
              <a:gd name="connsiteY4" fmla="*/ 252399 h 2464288"/>
              <a:gd name="connsiteX5" fmla="*/ 1160585 w 2257624"/>
              <a:gd name="connsiteY5" fmla="*/ 30179 h 2464288"/>
              <a:gd name="connsiteX6" fmla="*/ 644756 w 2257624"/>
              <a:gd name="connsiteY6" fmla="*/ 901487 h 2464288"/>
              <a:gd name="connsiteX7" fmla="*/ 275395 w 2257624"/>
              <a:gd name="connsiteY7" fmla="*/ 1567458 h 2464288"/>
              <a:gd name="connsiteX8" fmla="*/ 19521 w 2257624"/>
              <a:gd name="connsiteY8" fmla="*/ 2451440 h 2464288"/>
              <a:gd name="connsiteX0" fmla="*/ 838187 w 2182283"/>
              <a:gd name="connsiteY0" fmla="*/ 2464288 h 2478789"/>
              <a:gd name="connsiteX1" fmla="*/ 1258936 w 2182283"/>
              <a:gd name="connsiteY1" fmla="*/ 1975360 h 2478789"/>
              <a:gd name="connsiteX2" fmla="*/ 2119411 w 2182283"/>
              <a:gd name="connsiteY2" fmla="*/ 1675603 h 2478789"/>
              <a:gd name="connsiteX3" fmla="*/ 2028593 w 2182283"/>
              <a:gd name="connsiteY3" fmla="*/ 763484 h 2478789"/>
              <a:gd name="connsiteX4" fmla="*/ 1327138 w 2182283"/>
              <a:gd name="connsiteY4" fmla="*/ 252399 h 2478789"/>
              <a:gd name="connsiteX5" fmla="*/ 1085244 w 2182283"/>
              <a:gd name="connsiteY5" fmla="*/ 30179 h 2478789"/>
              <a:gd name="connsiteX6" fmla="*/ 569415 w 2182283"/>
              <a:gd name="connsiteY6" fmla="*/ 901487 h 2478789"/>
              <a:gd name="connsiteX7" fmla="*/ 200054 w 2182283"/>
              <a:gd name="connsiteY7" fmla="*/ 1567458 h 2478789"/>
              <a:gd name="connsiteX8" fmla="*/ 28125 w 2182283"/>
              <a:gd name="connsiteY8" fmla="*/ 2478789 h 2478789"/>
              <a:gd name="connsiteX0" fmla="*/ 869686 w 2213782"/>
              <a:gd name="connsiteY0" fmla="*/ 2464288 h 2478789"/>
              <a:gd name="connsiteX1" fmla="*/ 1290435 w 2213782"/>
              <a:gd name="connsiteY1" fmla="*/ 1975360 h 2478789"/>
              <a:gd name="connsiteX2" fmla="*/ 2150910 w 2213782"/>
              <a:gd name="connsiteY2" fmla="*/ 1675603 h 2478789"/>
              <a:gd name="connsiteX3" fmla="*/ 2060092 w 2213782"/>
              <a:gd name="connsiteY3" fmla="*/ 763484 h 2478789"/>
              <a:gd name="connsiteX4" fmla="*/ 1358637 w 2213782"/>
              <a:gd name="connsiteY4" fmla="*/ 252399 h 2478789"/>
              <a:gd name="connsiteX5" fmla="*/ 1116743 w 2213782"/>
              <a:gd name="connsiteY5" fmla="*/ 30179 h 2478789"/>
              <a:gd name="connsiteX6" fmla="*/ 600914 w 2213782"/>
              <a:gd name="connsiteY6" fmla="*/ 901487 h 2478789"/>
              <a:gd name="connsiteX7" fmla="*/ 231553 w 2213782"/>
              <a:gd name="connsiteY7" fmla="*/ 1567458 h 2478789"/>
              <a:gd name="connsiteX8" fmla="*/ 59624 w 2213782"/>
              <a:gd name="connsiteY8" fmla="*/ 2478789 h 2478789"/>
              <a:gd name="connsiteX0" fmla="*/ 869686 w 2213782"/>
              <a:gd name="connsiteY0" fmla="*/ 2449323 h 2463824"/>
              <a:gd name="connsiteX1" fmla="*/ 1290435 w 2213782"/>
              <a:gd name="connsiteY1" fmla="*/ 1960395 h 2463824"/>
              <a:gd name="connsiteX2" fmla="*/ 2150910 w 2213782"/>
              <a:gd name="connsiteY2" fmla="*/ 1660638 h 2463824"/>
              <a:gd name="connsiteX3" fmla="*/ 2060092 w 2213782"/>
              <a:gd name="connsiteY3" fmla="*/ 748519 h 2463824"/>
              <a:gd name="connsiteX4" fmla="*/ 1358637 w 2213782"/>
              <a:gd name="connsiteY4" fmla="*/ 237434 h 2463824"/>
              <a:gd name="connsiteX5" fmla="*/ 1146371 w 2213782"/>
              <a:gd name="connsiteY5" fmla="*/ 31624 h 2463824"/>
              <a:gd name="connsiteX6" fmla="*/ 600914 w 2213782"/>
              <a:gd name="connsiteY6" fmla="*/ 886522 h 2463824"/>
              <a:gd name="connsiteX7" fmla="*/ 231553 w 2213782"/>
              <a:gd name="connsiteY7" fmla="*/ 1552493 h 2463824"/>
              <a:gd name="connsiteX8" fmla="*/ 59624 w 2213782"/>
              <a:gd name="connsiteY8" fmla="*/ 2463824 h 2463824"/>
              <a:gd name="connsiteX0" fmla="*/ 772719 w 2116815"/>
              <a:gd name="connsiteY0" fmla="*/ 2449323 h 2449323"/>
              <a:gd name="connsiteX1" fmla="*/ 1193468 w 2116815"/>
              <a:gd name="connsiteY1" fmla="*/ 1960395 h 2449323"/>
              <a:gd name="connsiteX2" fmla="*/ 2053943 w 2116815"/>
              <a:gd name="connsiteY2" fmla="*/ 1660638 h 2449323"/>
              <a:gd name="connsiteX3" fmla="*/ 1963125 w 2116815"/>
              <a:gd name="connsiteY3" fmla="*/ 748519 h 2449323"/>
              <a:gd name="connsiteX4" fmla="*/ 1261670 w 2116815"/>
              <a:gd name="connsiteY4" fmla="*/ 237434 h 2449323"/>
              <a:gd name="connsiteX5" fmla="*/ 1049404 w 2116815"/>
              <a:gd name="connsiteY5" fmla="*/ 31624 h 2449323"/>
              <a:gd name="connsiteX6" fmla="*/ 503947 w 2116815"/>
              <a:gd name="connsiteY6" fmla="*/ 886522 h 2449323"/>
              <a:gd name="connsiteX7" fmla="*/ 134586 w 2116815"/>
              <a:gd name="connsiteY7" fmla="*/ 1552493 h 2449323"/>
              <a:gd name="connsiteX8" fmla="*/ 95983 w 2116815"/>
              <a:gd name="connsiteY8" fmla="*/ 2420065 h 2449323"/>
              <a:gd name="connsiteX0" fmla="*/ 855957 w 2200053"/>
              <a:gd name="connsiteY0" fmla="*/ 2449323 h 2449323"/>
              <a:gd name="connsiteX1" fmla="*/ 1276706 w 2200053"/>
              <a:gd name="connsiteY1" fmla="*/ 1960395 h 2449323"/>
              <a:gd name="connsiteX2" fmla="*/ 2137181 w 2200053"/>
              <a:gd name="connsiteY2" fmla="*/ 1660638 h 2449323"/>
              <a:gd name="connsiteX3" fmla="*/ 2046363 w 2200053"/>
              <a:gd name="connsiteY3" fmla="*/ 748519 h 2449323"/>
              <a:gd name="connsiteX4" fmla="*/ 1344908 w 2200053"/>
              <a:gd name="connsiteY4" fmla="*/ 237434 h 2449323"/>
              <a:gd name="connsiteX5" fmla="*/ 1132642 w 2200053"/>
              <a:gd name="connsiteY5" fmla="*/ 31624 h 2449323"/>
              <a:gd name="connsiteX6" fmla="*/ 587185 w 2200053"/>
              <a:gd name="connsiteY6" fmla="*/ 886522 h 2449323"/>
              <a:gd name="connsiteX7" fmla="*/ 217824 w 2200053"/>
              <a:gd name="connsiteY7" fmla="*/ 1552493 h 2449323"/>
              <a:gd name="connsiteX8" fmla="*/ 179221 w 2200053"/>
              <a:gd name="connsiteY8" fmla="*/ 2420065 h 244932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0053" h="2438383">
                <a:moveTo>
                  <a:pt x="752260" y="2438383"/>
                </a:moveTo>
                <a:cubicBezTo>
                  <a:pt x="1080861" y="2266838"/>
                  <a:pt x="1045886" y="2090019"/>
                  <a:pt x="1276706" y="1960395"/>
                </a:cubicBezTo>
                <a:cubicBezTo>
                  <a:pt x="1507526" y="1830771"/>
                  <a:pt x="2008905" y="1862617"/>
                  <a:pt x="2137181" y="1660638"/>
                </a:cubicBezTo>
                <a:cubicBezTo>
                  <a:pt x="2265457" y="1458659"/>
                  <a:pt x="2178408" y="985720"/>
                  <a:pt x="2046363" y="748519"/>
                </a:cubicBezTo>
                <a:cubicBezTo>
                  <a:pt x="1914318" y="511318"/>
                  <a:pt x="1497195" y="356917"/>
                  <a:pt x="1344908" y="237434"/>
                </a:cubicBezTo>
                <a:cubicBezTo>
                  <a:pt x="1192621" y="117952"/>
                  <a:pt x="1258929" y="-76557"/>
                  <a:pt x="1132642" y="31624"/>
                </a:cubicBezTo>
                <a:cubicBezTo>
                  <a:pt x="1006355" y="139805"/>
                  <a:pt x="739655" y="633044"/>
                  <a:pt x="587185" y="886522"/>
                </a:cubicBezTo>
                <a:cubicBezTo>
                  <a:pt x="434715" y="1140000"/>
                  <a:pt x="363180" y="1298726"/>
                  <a:pt x="217824" y="1552493"/>
                </a:cubicBezTo>
                <a:cubicBezTo>
                  <a:pt x="72468" y="1806260"/>
                  <a:pt x="-169159" y="2204574"/>
                  <a:pt x="179221" y="2420065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896736" y="1326746"/>
            <a:ext cx="6900170" cy="4320735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34589 w 1591721"/>
              <a:gd name="connsiteY0" fmla="*/ 369732 h 1716557"/>
              <a:gd name="connsiteX1" fmla="*/ 819729 w 1591721"/>
              <a:gd name="connsiteY1" fmla="*/ 72238 h 1716557"/>
              <a:gd name="connsiteX2" fmla="*/ 4338 w 1591721"/>
              <a:gd name="connsiteY2" fmla="*/ 1541618 h 1716557"/>
              <a:gd name="connsiteX3" fmla="*/ 1192796 w 1591721"/>
              <a:gd name="connsiteY3" fmla="*/ 1618916 h 1716557"/>
              <a:gd name="connsiteX4" fmla="*/ 1508178 w 1591721"/>
              <a:gd name="connsiteY4" fmla="*/ 907669 h 1716557"/>
              <a:gd name="connsiteX5" fmla="*/ 1534589 w 1591721"/>
              <a:gd name="connsiteY5" fmla="*/ 369732 h 1716557"/>
              <a:gd name="connsiteX0" fmla="*/ 1534589 w 2126659"/>
              <a:gd name="connsiteY0" fmla="*/ 367194 h 1679222"/>
              <a:gd name="connsiteX1" fmla="*/ 819729 w 2126659"/>
              <a:gd name="connsiteY1" fmla="*/ 69700 h 1679222"/>
              <a:gd name="connsiteX2" fmla="*/ 4338 w 2126659"/>
              <a:gd name="connsiteY2" fmla="*/ 1539080 h 1679222"/>
              <a:gd name="connsiteX3" fmla="*/ 1192796 w 2126659"/>
              <a:gd name="connsiteY3" fmla="*/ 1616378 h 1679222"/>
              <a:gd name="connsiteX4" fmla="*/ 2121478 w 2126659"/>
              <a:gd name="connsiteY4" fmla="*/ 1511199 h 1679222"/>
              <a:gd name="connsiteX5" fmla="*/ 1534589 w 2126659"/>
              <a:gd name="connsiteY5" fmla="*/ 367194 h 1679222"/>
              <a:gd name="connsiteX0" fmla="*/ 1511423 w 2126395"/>
              <a:gd name="connsiteY0" fmla="*/ 383979 h 1674515"/>
              <a:gd name="connsiteX1" fmla="*/ 819706 w 2126395"/>
              <a:gd name="connsiteY1" fmla="*/ 64993 h 1674515"/>
              <a:gd name="connsiteX2" fmla="*/ 4315 w 2126395"/>
              <a:gd name="connsiteY2" fmla="*/ 1534373 h 1674515"/>
              <a:gd name="connsiteX3" fmla="*/ 1192773 w 2126395"/>
              <a:gd name="connsiteY3" fmla="*/ 1611671 h 1674515"/>
              <a:gd name="connsiteX4" fmla="*/ 2121455 w 2126395"/>
              <a:gd name="connsiteY4" fmla="*/ 1506492 h 1674515"/>
              <a:gd name="connsiteX5" fmla="*/ 1511423 w 2126395"/>
              <a:gd name="connsiteY5" fmla="*/ 383979 h 1674515"/>
              <a:gd name="connsiteX0" fmla="*/ 1550035 w 2126850"/>
              <a:gd name="connsiteY0" fmla="*/ 461322 h 1657294"/>
              <a:gd name="connsiteX1" fmla="*/ 819746 w 2126850"/>
              <a:gd name="connsiteY1" fmla="*/ 47772 h 1657294"/>
              <a:gd name="connsiteX2" fmla="*/ 4355 w 2126850"/>
              <a:gd name="connsiteY2" fmla="*/ 1517152 h 1657294"/>
              <a:gd name="connsiteX3" fmla="*/ 1192813 w 2126850"/>
              <a:gd name="connsiteY3" fmla="*/ 1594450 h 1657294"/>
              <a:gd name="connsiteX4" fmla="*/ 2121495 w 2126850"/>
              <a:gd name="connsiteY4" fmla="*/ 1489271 h 1657294"/>
              <a:gd name="connsiteX5" fmla="*/ 1550035 w 2126850"/>
              <a:gd name="connsiteY5" fmla="*/ 461322 h 1657294"/>
              <a:gd name="connsiteX0" fmla="*/ 1550035 w 2125904"/>
              <a:gd name="connsiteY0" fmla="*/ 462466 h 1658438"/>
              <a:gd name="connsiteX1" fmla="*/ 819746 w 2125904"/>
              <a:gd name="connsiteY1" fmla="*/ 48916 h 1658438"/>
              <a:gd name="connsiteX2" fmla="*/ 4355 w 2125904"/>
              <a:gd name="connsiteY2" fmla="*/ 1518296 h 1658438"/>
              <a:gd name="connsiteX3" fmla="*/ 1192813 w 2125904"/>
              <a:gd name="connsiteY3" fmla="*/ 1595594 h 1658438"/>
              <a:gd name="connsiteX4" fmla="*/ 2121495 w 2125904"/>
              <a:gd name="connsiteY4" fmla="*/ 1490415 h 1658438"/>
              <a:gd name="connsiteX5" fmla="*/ 1550035 w 2125904"/>
              <a:gd name="connsiteY5" fmla="*/ 462466 h 1658438"/>
              <a:gd name="connsiteX0" fmla="*/ 1547589 w 2124199"/>
              <a:gd name="connsiteY0" fmla="*/ 501118 h 1700129"/>
              <a:gd name="connsiteX1" fmla="*/ 929160 w 2124199"/>
              <a:gd name="connsiteY1" fmla="*/ 44584 h 1700129"/>
              <a:gd name="connsiteX2" fmla="*/ 1909 w 2124199"/>
              <a:gd name="connsiteY2" fmla="*/ 1556948 h 1700129"/>
              <a:gd name="connsiteX3" fmla="*/ 1190367 w 2124199"/>
              <a:gd name="connsiteY3" fmla="*/ 1634246 h 1700129"/>
              <a:gd name="connsiteX4" fmla="*/ 2119049 w 2124199"/>
              <a:gd name="connsiteY4" fmla="*/ 1529067 h 1700129"/>
              <a:gd name="connsiteX5" fmla="*/ 1547589 w 2124199"/>
              <a:gd name="connsiteY5" fmla="*/ 501118 h 1700129"/>
              <a:gd name="connsiteX0" fmla="*/ 1674639 w 2251249"/>
              <a:gd name="connsiteY0" fmla="*/ 495584 h 1658384"/>
              <a:gd name="connsiteX1" fmla="*/ 1056210 w 2251249"/>
              <a:gd name="connsiteY1" fmla="*/ 39050 h 1658384"/>
              <a:gd name="connsiteX2" fmla="*/ 1670 w 2251249"/>
              <a:gd name="connsiteY2" fmla="*/ 1457718 h 1658384"/>
              <a:gd name="connsiteX3" fmla="*/ 1317417 w 2251249"/>
              <a:gd name="connsiteY3" fmla="*/ 1628712 h 1658384"/>
              <a:gd name="connsiteX4" fmla="*/ 2246099 w 2251249"/>
              <a:gd name="connsiteY4" fmla="*/ 1523533 h 1658384"/>
              <a:gd name="connsiteX5" fmla="*/ 1674639 w 2251249"/>
              <a:gd name="connsiteY5" fmla="*/ 495584 h 1658384"/>
              <a:gd name="connsiteX0" fmla="*/ 1699391 w 2339160"/>
              <a:gd name="connsiteY0" fmla="*/ 495584 h 1643998"/>
              <a:gd name="connsiteX1" fmla="*/ 1080962 w 2339160"/>
              <a:gd name="connsiteY1" fmla="*/ 39050 h 1643998"/>
              <a:gd name="connsiteX2" fmla="*/ 26422 w 2339160"/>
              <a:gd name="connsiteY2" fmla="*/ 1457718 h 1643998"/>
              <a:gd name="connsiteX3" fmla="*/ 2270851 w 2339160"/>
              <a:gd name="connsiteY3" fmla="*/ 1523533 h 1643998"/>
              <a:gd name="connsiteX4" fmla="*/ 1699391 w 2339160"/>
              <a:gd name="connsiteY4" fmla="*/ 495584 h 1643998"/>
              <a:gd name="connsiteX0" fmla="*/ 2250115 w 2318424"/>
              <a:gd name="connsiteY0" fmla="*/ 1523533 h 1523533"/>
              <a:gd name="connsiteX1" fmla="*/ 1678655 w 2318424"/>
              <a:gd name="connsiteY1" fmla="*/ 495584 h 1523533"/>
              <a:gd name="connsiteX2" fmla="*/ 1060226 w 2318424"/>
              <a:gd name="connsiteY2" fmla="*/ 39050 h 1523533"/>
              <a:gd name="connsiteX3" fmla="*/ 33844 w 2318424"/>
              <a:gd name="connsiteY3" fmla="*/ 1486217 h 1523533"/>
              <a:gd name="connsiteX0" fmla="*/ 2216271 w 2284580"/>
              <a:gd name="connsiteY0" fmla="*/ 1523533 h 1523533"/>
              <a:gd name="connsiteX1" fmla="*/ 1644811 w 2284580"/>
              <a:gd name="connsiteY1" fmla="*/ 495584 h 1523533"/>
              <a:gd name="connsiteX2" fmla="*/ 1026382 w 2284580"/>
              <a:gd name="connsiteY2" fmla="*/ 39050 h 1523533"/>
              <a:gd name="connsiteX3" fmla="*/ 0 w 2284580"/>
              <a:gd name="connsiteY3" fmla="*/ 1486217 h 1523533"/>
              <a:gd name="connsiteX0" fmla="*/ 2100554 w 2168863"/>
              <a:gd name="connsiteY0" fmla="*/ 1503212 h 1503212"/>
              <a:gd name="connsiteX1" fmla="*/ 1529094 w 2168863"/>
              <a:gd name="connsiteY1" fmla="*/ 475263 h 1503212"/>
              <a:gd name="connsiteX2" fmla="*/ 910665 w 2168863"/>
              <a:gd name="connsiteY2" fmla="*/ 18729 h 1503212"/>
              <a:gd name="connsiteX3" fmla="*/ 0 w 2168863"/>
              <a:gd name="connsiteY3" fmla="*/ 1063783 h 1503212"/>
              <a:gd name="connsiteX0" fmla="*/ 2100554 w 2100554"/>
              <a:gd name="connsiteY0" fmla="*/ 1503212 h 1503212"/>
              <a:gd name="connsiteX1" fmla="*/ 1529094 w 2100554"/>
              <a:gd name="connsiteY1" fmla="*/ 475263 h 1503212"/>
              <a:gd name="connsiteX2" fmla="*/ 910665 w 2100554"/>
              <a:gd name="connsiteY2" fmla="*/ 18729 h 1503212"/>
              <a:gd name="connsiteX3" fmla="*/ 0 w 2100554"/>
              <a:gd name="connsiteY3" fmla="*/ 1063783 h 150321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8259 h 1108259"/>
              <a:gd name="connsiteX1" fmla="*/ 1529094 w 2112126"/>
              <a:gd name="connsiteY1" fmla="*/ 474615 h 1108259"/>
              <a:gd name="connsiteX2" fmla="*/ 910665 w 2112126"/>
              <a:gd name="connsiteY2" fmla="*/ 18081 h 1108259"/>
              <a:gd name="connsiteX3" fmla="*/ 0 w 2112126"/>
              <a:gd name="connsiteY3" fmla="*/ 1063135 h 1108259"/>
              <a:gd name="connsiteX0" fmla="*/ 2108269 w 2108269"/>
              <a:gd name="connsiteY0" fmla="*/ 1116582 h 1235426"/>
              <a:gd name="connsiteX1" fmla="*/ 1525237 w 2108269"/>
              <a:gd name="connsiteY1" fmla="*/ 482938 h 1235426"/>
              <a:gd name="connsiteX2" fmla="*/ 906808 w 2108269"/>
              <a:gd name="connsiteY2" fmla="*/ 26404 h 1235426"/>
              <a:gd name="connsiteX3" fmla="*/ 0 w 2108269"/>
              <a:gd name="connsiteY3" fmla="*/ 1235426 h 1235426"/>
              <a:gd name="connsiteX0" fmla="*/ 2108269 w 2108269"/>
              <a:gd name="connsiteY0" fmla="*/ 1102841 h 1221685"/>
              <a:gd name="connsiteX1" fmla="*/ 1525237 w 2108269"/>
              <a:gd name="connsiteY1" fmla="*/ 469197 h 1221685"/>
              <a:gd name="connsiteX2" fmla="*/ 999382 w 2108269"/>
              <a:gd name="connsiteY2" fmla="*/ 24375 h 1221685"/>
              <a:gd name="connsiteX3" fmla="*/ 0 w 2108269"/>
              <a:gd name="connsiteY3" fmla="*/ 1221685 h 1221685"/>
              <a:gd name="connsiteX0" fmla="*/ 2139127 w 2139127"/>
              <a:gd name="connsiteY0" fmla="*/ 1105024 h 1266812"/>
              <a:gd name="connsiteX1" fmla="*/ 1556095 w 2139127"/>
              <a:gd name="connsiteY1" fmla="*/ 471380 h 1266812"/>
              <a:gd name="connsiteX2" fmla="*/ 1030240 w 2139127"/>
              <a:gd name="connsiteY2" fmla="*/ 26558 h 1266812"/>
              <a:gd name="connsiteX3" fmla="*/ 0 w 2139127"/>
              <a:gd name="connsiteY3" fmla="*/ 1266812 h 1266812"/>
              <a:gd name="connsiteX0" fmla="*/ 2139127 w 2139127"/>
              <a:gd name="connsiteY0" fmla="*/ 1301329 h 1463117"/>
              <a:gd name="connsiteX1" fmla="*/ 1556095 w 2139127"/>
              <a:gd name="connsiteY1" fmla="*/ 667685 h 1463117"/>
              <a:gd name="connsiteX2" fmla="*/ 999382 w 2139127"/>
              <a:gd name="connsiteY2" fmla="*/ 19855 h 1463117"/>
              <a:gd name="connsiteX3" fmla="*/ 0 w 2139127"/>
              <a:gd name="connsiteY3" fmla="*/ 1463117 h 1463117"/>
              <a:gd name="connsiteX0" fmla="*/ 2139127 w 2139127"/>
              <a:gd name="connsiteY0" fmla="*/ 1323187 h 1484975"/>
              <a:gd name="connsiteX1" fmla="*/ 1556095 w 2139127"/>
              <a:gd name="connsiteY1" fmla="*/ 689543 h 1484975"/>
              <a:gd name="connsiteX2" fmla="*/ 999382 w 2139127"/>
              <a:gd name="connsiteY2" fmla="*/ 41713 h 1484975"/>
              <a:gd name="connsiteX3" fmla="*/ 0 w 2139127"/>
              <a:gd name="connsiteY3" fmla="*/ 1484975 h 1484975"/>
              <a:gd name="connsiteX0" fmla="*/ 2139127 w 2139127"/>
              <a:gd name="connsiteY0" fmla="*/ 1297076 h 1458864"/>
              <a:gd name="connsiteX1" fmla="*/ 1556095 w 2139127"/>
              <a:gd name="connsiteY1" fmla="*/ 663432 h 1458864"/>
              <a:gd name="connsiteX2" fmla="*/ 960810 w 2139127"/>
              <a:gd name="connsiteY2" fmla="*/ 42930 h 1458864"/>
              <a:gd name="connsiteX3" fmla="*/ 0 w 2139127"/>
              <a:gd name="connsiteY3" fmla="*/ 1458864 h 1458864"/>
              <a:gd name="connsiteX0" fmla="*/ 2139127 w 2139127"/>
              <a:gd name="connsiteY0" fmla="*/ 1256059 h 1417847"/>
              <a:gd name="connsiteX1" fmla="*/ 1556095 w 2139127"/>
              <a:gd name="connsiteY1" fmla="*/ 622415 h 1417847"/>
              <a:gd name="connsiteX2" fmla="*/ 960810 w 2139127"/>
              <a:gd name="connsiteY2" fmla="*/ 1913 h 1417847"/>
              <a:gd name="connsiteX3" fmla="*/ 634805 w 2139127"/>
              <a:gd name="connsiteY3" fmla="*/ 463808 h 1417847"/>
              <a:gd name="connsiteX4" fmla="*/ 0 w 2139127"/>
              <a:gd name="connsiteY4" fmla="*/ 1417847 h 1417847"/>
              <a:gd name="connsiteX0" fmla="*/ 2139127 w 2139127"/>
              <a:gd name="connsiteY0" fmla="*/ 1255290 h 1417078"/>
              <a:gd name="connsiteX1" fmla="*/ 1556095 w 2139127"/>
              <a:gd name="connsiteY1" fmla="*/ 621646 h 1417078"/>
              <a:gd name="connsiteX2" fmla="*/ 960810 w 2139127"/>
              <a:gd name="connsiteY2" fmla="*/ 1144 h 1417078"/>
              <a:gd name="connsiteX3" fmla="*/ 777523 w 2139127"/>
              <a:gd name="connsiteY3" fmla="*/ 494271 h 1417078"/>
              <a:gd name="connsiteX4" fmla="*/ 0 w 2139127"/>
              <a:gd name="connsiteY4" fmla="*/ 1417078 h 1417078"/>
              <a:gd name="connsiteX0" fmla="*/ 2127555 w 2127555"/>
              <a:gd name="connsiteY0" fmla="*/ 1255290 h 1471734"/>
              <a:gd name="connsiteX1" fmla="*/ 1544523 w 2127555"/>
              <a:gd name="connsiteY1" fmla="*/ 621646 h 1471734"/>
              <a:gd name="connsiteX2" fmla="*/ 949238 w 2127555"/>
              <a:gd name="connsiteY2" fmla="*/ 1144 h 1471734"/>
              <a:gd name="connsiteX3" fmla="*/ 765951 w 2127555"/>
              <a:gd name="connsiteY3" fmla="*/ 494271 h 1471734"/>
              <a:gd name="connsiteX4" fmla="*/ 0 w 2127555"/>
              <a:gd name="connsiteY4" fmla="*/ 1471734 h 1471734"/>
              <a:gd name="connsiteX0" fmla="*/ 2127555 w 2127555"/>
              <a:gd name="connsiteY0" fmla="*/ 1254477 h 1470921"/>
              <a:gd name="connsiteX1" fmla="*/ 1544523 w 2127555"/>
              <a:gd name="connsiteY1" fmla="*/ 620833 h 1470921"/>
              <a:gd name="connsiteX2" fmla="*/ 949238 w 2127555"/>
              <a:gd name="connsiteY2" fmla="*/ 331 h 1470921"/>
              <a:gd name="connsiteX3" fmla="*/ 708093 w 2127555"/>
              <a:gd name="connsiteY3" fmla="*/ 548114 h 1470921"/>
              <a:gd name="connsiteX4" fmla="*/ 0 w 2127555"/>
              <a:gd name="connsiteY4" fmla="*/ 1470921 h 1470921"/>
              <a:gd name="connsiteX0" fmla="*/ 2127555 w 2127555"/>
              <a:gd name="connsiteY0" fmla="*/ 1281779 h 1498223"/>
              <a:gd name="connsiteX1" fmla="*/ 1544523 w 2127555"/>
              <a:gd name="connsiteY1" fmla="*/ 648135 h 1498223"/>
              <a:gd name="connsiteX2" fmla="*/ 987810 w 2127555"/>
              <a:gd name="connsiteY2" fmla="*/ 305 h 1498223"/>
              <a:gd name="connsiteX3" fmla="*/ 708093 w 2127555"/>
              <a:gd name="connsiteY3" fmla="*/ 575416 h 1498223"/>
              <a:gd name="connsiteX4" fmla="*/ 0 w 2127555"/>
              <a:gd name="connsiteY4" fmla="*/ 1498223 h 1498223"/>
              <a:gd name="connsiteX0" fmla="*/ 2127555 w 2127555"/>
              <a:gd name="connsiteY0" fmla="*/ 1302244 h 1518688"/>
              <a:gd name="connsiteX1" fmla="*/ 1544523 w 2127555"/>
              <a:gd name="connsiteY1" fmla="*/ 668600 h 1518688"/>
              <a:gd name="connsiteX2" fmla="*/ 987810 w 2127555"/>
              <a:gd name="connsiteY2" fmla="*/ 20770 h 1518688"/>
              <a:gd name="connsiteX3" fmla="*/ 708093 w 2127555"/>
              <a:gd name="connsiteY3" fmla="*/ 595881 h 1518688"/>
              <a:gd name="connsiteX4" fmla="*/ 0 w 2127555"/>
              <a:gd name="connsiteY4" fmla="*/ 1518688 h 1518688"/>
              <a:gd name="connsiteX0" fmla="*/ 2127555 w 2127555"/>
              <a:gd name="connsiteY0" fmla="*/ 1279439 h 1495883"/>
              <a:gd name="connsiteX1" fmla="*/ 1544523 w 2127555"/>
              <a:gd name="connsiteY1" fmla="*/ 645795 h 1495883"/>
              <a:gd name="connsiteX2" fmla="*/ 968524 w 2127555"/>
              <a:gd name="connsiteY2" fmla="*/ 21389 h 1495883"/>
              <a:gd name="connsiteX3" fmla="*/ 708093 w 2127555"/>
              <a:gd name="connsiteY3" fmla="*/ 573076 h 1495883"/>
              <a:gd name="connsiteX4" fmla="*/ 0 w 2127555"/>
              <a:gd name="connsiteY4" fmla="*/ 1495883 h 1495883"/>
              <a:gd name="connsiteX0" fmla="*/ 2127555 w 2127555"/>
              <a:gd name="connsiteY0" fmla="*/ 1297113 h 1513557"/>
              <a:gd name="connsiteX1" fmla="*/ 1544523 w 2127555"/>
              <a:gd name="connsiteY1" fmla="*/ 663469 h 1513557"/>
              <a:gd name="connsiteX2" fmla="*/ 968524 w 2127555"/>
              <a:gd name="connsiteY2" fmla="*/ 39063 h 1513557"/>
              <a:gd name="connsiteX3" fmla="*/ 708093 w 2127555"/>
              <a:gd name="connsiteY3" fmla="*/ 590750 h 1513557"/>
              <a:gd name="connsiteX4" fmla="*/ 0 w 2127555"/>
              <a:gd name="connsiteY4" fmla="*/ 1513557 h 1513557"/>
              <a:gd name="connsiteX0" fmla="*/ 2127555 w 2127555"/>
              <a:gd name="connsiteY0" fmla="*/ 1267259 h 1483703"/>
              <a:gd name="connsiteX1" fmla="*/ 1544523 w 2127555"/>
              <a:gd name="connsiteY1" fmla="*/ 633615 h 1483703"/>
              <a:gd name="connsiteX2" fmla="*/ 926095 w 2127555"/>
              <a:gd name="connsiteY2" fmla="*/ 40441 h 1483703"/>
              <a:gd name="connsiteX3" fmla="*/ 708093 w 2127555"/>
              <a:gd name="connsiteY3" fmla="*/ 560896 h 1483703"/>
              <a:gd name="connsiteX4" fmla="*/ 0 w 2127555"/>
              <a:gd name="connsiteY4" fmla="*/ 1483703 h 1483703"/>
              <a:gd name="connsiteX0" fmla="*/ 2127555 w 2127555"/>
              <a:gd name="connsiteY0" fmla="*/ 1232369 h 1448813"/>
              <a:gd name="connsiteX1" fmla="*/ 1544523 w 2127555"/>
              <a:gd name="connsiteY1" fmla="*/ 598725 h 1448813"/>
              <a:gd name="connsiteX2" fmla="*/ 1290535 w 2127555"/>
              <a:gd name="connsiteY2" fmla="*/ 272246 h 1448813"/>
              <a:gd name="connsiteX3" fmla="*/ 926095 w 2127555"/>
              <a:gd name="connsiteY3" fmla="*/ 5551 h 1448813"/>
              <a:gd name="connsiteX4" fmla="*/ 708093 w 2127555"/>
              <a:gd name="connsiteY4" fmla="*/ 526006 h 1448813"/>
              <a:gd name="connsiteX5" fmla="*/ 0 w 2127555"/>
              <a:gd name="connsiteY5" fmla="*/ 1448813 h 1448813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410109 w 2127555"/>
              <a:gd name="connsiteY2" fmla="*/ 42784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394680 w 2127555"/>
              <a:gd name="connsiteY2" fmla="*/ 46688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94680 w 2127555"/>
              <a:gd name="connsiteY2" fmla="*/ 47382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59965 w 2127555"/>
              <a:gd name="connsiteY2" fmla="*/ 360608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59965 w 2127555"/>
              <a:gd name="connsiteY2" fmla="*/ 359007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75394 w 2127555"/>
              <a:gd name="connsiteY2" fmla="*/ 401951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3786 h 1450230"/>
              <a:gd name="connsiteX1" fmla="*/ 1556095 w 2127555"/>
              <a:gd name="connsiteY1" fmla="*/ 604046 h 1450230"/>
              <a:gd name="connsiteX2" fmla="*/ 1375394 w 2127555"/>
              <a:gd name="connsiteY2" fmla="*/ 398591 h 1450230"/>
              <a:gd name="connsiteX3" fmla="*/ 1321393 w 2127555"/>
              <a:gd name="connsiteY3" fmla="*/ 199487 h 1450230"/>
              <a:gd name="connsiteX4" fmla="*/ 926095 w 2127555"/>
              <a:gd name="connsiteY4" fmla="*/ 6968 h 1450230"/>
              <a:gd name="connsiteX5" fmla="*/ 708093 w 2127555"/>
              <a:gd name="connsiteY5" fmla="*/ 527423 h 1450230"/>
              <a:gd name="connsiteX6" fmla="*/ 0 w 2127555"/>
              <a:gd name="connsiteY6" fmla="*/ 1450230 h 1450230"/>
              <a:gd name="connsiteX0" fmla="*/ 2127555 w 2127555"/>
              <a:gd name="connsiteY0" fmla="*/ 1234745 h 1451189"/>
              <a:gd name="connsiteX1" fmla="*/ 1556095 w 2127555"/>
              <a:gd name="connsiteY1" fmla="*/ 605005 h 1451189"/>
              <a:gd name="connsiteX2" fmla="*/ 1375394 w 2127555"/>
              <a:gd name="connsiteY2" fmla="*/ 399550 h 1451189"/>
              <a:gd name="connsiteX3" fmla="*/ 1209534 w 2127555"/>
              <a:gd name="connsiteY3" fmla="*/ 184830 h 1451189"/>
              <a:gd name="connsiteX4" fmla="*/ 926095 w 2127555"/>
              <a:gd name="connsiteY4" fmla="*/ 7927 h 1451189"/>
              <a:gd name="connsiteX5" fmla="*/ 708093 w 2127555"/>
              <a:gd name="connsiteY5" fmla="*/ 528382 h 1451189"/>
              <a:gd name="connsiteX6" fmla="*/ 0 w 2127555"/>
              <a:gd name="connsiteY6" fmla="*/ 1451189 h 1451189"/>
              <a:gd name="connsiteX0" fmla="*/ 2127555 w 2127555"/>
              <a:gd name="connsiteY0" fmla="*/ 1232475 h 1448919"/>
              <a:gd name="connsiteX1" fmla="*/ 1556095 w 2127555"/>
              <a:gd name="connsiteY1" fmla="*/ 602735 h 1448919"/>
              <a:gd name="connsiteX2" fmla="*/ 1375394 w 2127555"/>
              <a:gd name="connsiteY2" fmla="*/ 397280 h 1448919"/>
              <a:gd name="connsiteX3" fmla="*/ 1225824 w 2127555"/>
              <a:gd name="connsiteY3" fmla="*/ 222601 h 1448919"/>
              <a:gd name="connsiteX4" fmla="*/ 926095 w 2127555"/>
              <a:gd name="connsiteY4" fmla="*/ 5657 h 1448919"/>
              <a:gd name="connsiteX5" fmla="*/ 708093 w 2127555"/>
              <a:gd name="connsiteY5" fmla="*/ 526112 h 1448919"/>
              <a:gd name="connsiteX6" fmla="*/ 0 w 2127555"/>
              <a:gd name="connsiteY6" fmla="*/ 1448919 h 1448919"/>
              <a:gd name="connsiteX0" fmla="*/ 2127555 w 2127555"/>
              <a:gd name="connsiteY0" fmla="*/ 1234814 h 1451258"/>
              <a:gd name="connsiteX1" fmla="*/ 1556095 w 2127555"/>
              <a:gd name="connsiteY1" fmla="*/ 605074 h 1451258"/>
              <a:gd name="connsiteX2" fmla="*/ 1410300 w 2127555"/>
              <a:gd name="connsiteY2" fmla="*/ 392553 h 1451258"/>
              <a:gd name="connsiteX3" fmla="*/ 1225824 w 2127555"/>
              <a:gd name="connsiteY3" fmla="*/ 224940 h 1451258"/>
              <a:gd name="connsiteX4" fmla="*/ 926095 w 2127555"/>
              <a:gd name="connsiteY4" fmla="*/ 7996 h 1451258"/>
              <a:gd name="connsiteX5" fmla="*/ 708093 w 2127555"/>
              <a:gd name="connsiteY5" fmla="*/ 528451 h 1451258"/>
              <a:gd name="connsiteX6" fmla="*/ 0 w 2127555"/>
              <a:gd name="connsiteY6" fmla="*/ 1451258 h 1451258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23516 w 2127555"/>
              <a:gd name="connsiteY1" fmla="*/ 680991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4740 h 1451184"/>
              <a:gd name="connsiteX1" fmla="*/ 1523516 w 2127555"/>
              <a:gd name="connsiteY1" fmla="*/ 682725 h 1451184"/>
              <a:gd name="connsiteX2" fmla="*/ 1435898 w 2127555"/>
              <a:gd name="connsiteY2" fmla="*/ 378347 h 1451184"/>
              <a:gd name="connsiteX3" fmla="*/ 1225824 w 2127555"/>
              <a:gd name="connsiteY3" fmla="*/ 224866 h 1451184"/>
              <a:gd name="connsiteX4" fmla="*/ 926095 w 2127555"/>
              <a:gd name="connsiteY4" fmla="*/ 7922 h 1451184"/>
              <a:gd name="connsiteX5" fmla="*/ 708093 w 2127555"/>
              <a:gd name="connsiteY5" fmla="*/ 528377 h 1451184"/>
              <a:gd name="connsiteX6" fmla="*/ 0 w 2127555"/>
              <a:gd name="connsiteY6" fmla="*/ 1451184 h 1451184"/>
              <a:gd name="connsiteX0" fmla="*/ 2127555 w 2127555"/>
              <a:gd name="connsiteY0" fmla="*/ 1233342 h 1449786"/>
              <a:gd name="connsiteX1" fmla="*/ 1523516 w 2127555"/>
              <a:gd name="connsiteY1" fmla="*/ 681327 h 1449786"/>
              <a:gd name="connsiteX2" fmla="*/ 1435898 w 2127555"/>
              <a:gd name="connsiteY2" fmla="*/ 376949 h 1449786"/>
              <a:gd name="connsiteX3" fmla="*/ 1225824 w 2127555"/>
              <a:gd name="connsiteY3" fmla="*/ 223468 h 1449786"/>
              <a:gd name="connsiteX4" fmla="*/ 926095 w 2127555"/>
              <a:gd name="connsiteY4" fmla="*/ 6524 h 1449786"/>
              <a:gd name="connsiteX5" fmla="*/ 708093 w 2127555"/>
              <a:gd name="connsiteY5" fmla="*/ 526979 h 1449786"/>
              <a:gd name="connsiteX6" fmla="*/ 0 w 2127555"/>
              <a:gd name="connsiteY6" fmla="*/ 1449786 h 1449786"/>
              <a:gd name="connsiteX0" fmla="*/ 2127555 w 2127555"/>
              <a:gd name="connsiteY0" fmla="*/ 1234379 h 1450823"/>
              <a:gd name="connsiteX1" fmla="*/ 1523516 w 2127555"/>
              <a:gd name="connsiteY1" fmla="*/ 682364 h 1450823"/>
              <a:gd name="connsiteX2" fmla="*/ 1405646 w 2127555"/>
              <a:gd name="connsiteY2" fmla="*/ 304971 h 1450823"/>
              <a:gd name="connsiteX3" fmla="*/ 1225824 w 2127555"/>
              <a:gd name="connsiteY3" fmla="*/ 224505 h 1450823"/>
              <a:gd name="connsiteX4" fmla="*/ 926095 w 2127555"/>
              <a:gd name="connsiteY4" fmla="*/ 7561 h 1450823"/>
              <a:gd name="connsiteX5" fmla="*/ 708093 w 2127555"/>
              <a:gd name="connsiteY5" fmla="*/ 528016 h 1450823"/>
              <a:gd name="connsiteX6" fmla="*/ 0 w 2127555"/>
              <a:gd name="connsiteY6" fmla="*/ 1450823 h 1450823"/>
              <a:gd name="connsiteX0" fmla="*/ 2127555 w 2127555"/>
              <a:gd name="connsiteY0" fmla="*/ 1233892 h 1450336"/>
              <a:gd name="connsiteX1" fmla="*/ 1523516 w 2127555"/>
              <a:gd name="connsiteY1" fmla="*/ 681877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00245 w 2127555"/>
              <a:gd name="connsiteY1" fmla="*/ 688943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18862 w 2127555"/>
              <a:gd name="connsiteY1" fmla="*/ 686588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672 h 1450116"/>
              <a:gd name="connsiteX1" fmla="*/ 1518862 w 2127555"/>
              <a:gd name="connsiteY1" fmla="*/ 686368 h 1450116"/>
              <a:gd name="connsiteX2" fmla="*/ 1405646 w 2127555"/>
              <a:gd name="connsiteY2" fmla="*/ 304264 h 1450116"/>
              <a:gd name="connsiteX3" fmla="*/ 1211862 w 2127555"/>
              <a:gd name="connsiteY3" fmla="*/ 230864 h 1450116"/>
              <a:gd name="connsiteX4" fmla="*/ 926095 w 2127555"/>
              <a:gd name="connsiteY4" fmla="*/ 6854 h 1450116"/>
              <a:gd name="connsiteX5" fmla="*/ 593274 w 2127555"/>
              <a:gd name="connsiteY5" fmla="*/ 521775 h 1450116"/>
              <a:gd name="connsiteX6" fmla="*/ 0 w 2127555"/>
              <a:gd name="connsiteY6" fmla="*/ 1450116 h 1450116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27555 w 2163746"/>
              <a:gd name="connsiteY0" fmla="*/ 1229816 h 1446260"/>
              <a:gd name="connsiteX1" fmla="*/ 2115908 w 2163746"/>
              <a:gd name="connsiteY1" fmla="*/ 1188537 h 1446260"/>
              <a:gd name="connsiteX2" fmla="*/ 1518862 w 2163746"/>
              <a:gd name="connsiteY2" fmla="*/ 682512 h 1446260"/>
              <a:gd name="connsiteX3" fmla="*/ 1405646 w 2163746"/>
              <a:gd name="connsiteY3" fmla="*/ 300408 h 1446260"/>
              <a:gd name="connsiteX4" fmla="*/ 1211862 w 2163746"/>
              <a:gd name="connsiteY4" fmla="*/ 227008 h 1446260"/>
              <a:gd name="connsiteX5" fmla="*/ 926095 w 2163746"/>
              <a:gd name="connsiteY5" fmla="*/ 2998 h 1446260"/>
              <a:gd name="connsiteX6" fmla="*/ 606943 w 2163746"/>
              <a:gd name="connsiteY6" fmla="*/ 407242 h 1446260"/>
              <a:gd name="connsiteX7" fmla="*/ 0 w 2163746"/>
              <a:gd name="connsiteY7" fmla="*/ 1446260 h 1446260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13886 w 2113886"/>
              <a:gd name="connsiteY0" fmla="*/ 1163410 h 1446260"/>
              <a:gd name="connsiteX1" fmla="*/ 1518862 w 2113886"/>
              <a:gd name="connsiteY1" fmla="*/ 682512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13886 w 2113886"/>
              <a:gd name="connsiteY0" fmla="*/ 1163410 h 1446260"/>
              <a:gd name="connsiteX1" fmla="*/ 1548934 w 2113886"/>
              <a:gd name="connsiteY1" fmla="*/ 660377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22087 w 2122087"/>
              <a:gd name="connsiteY0" fmla="*/ 1163410 h 1349418"/>
              <a:gd name="connsiteX1" fmla="*/ 1557135 w 2122087"/>
              <a:gd name="connsiteY1" fmla="*/ 660377 h 1349418"/>
              <a:gd name="connsiteX2" fmla="*/ 1413847 w 2122087"/>
              <a:gd name="connsiteY2" fmla="*/ 300408 h 1349418"/>
              <a:gd name="connsiteX3" fmla="*/ 1220063 w 2122087"/>
              <a:gd name="connsiteY3" fmla="*/ 227008 h 1349418"/>
              <a:gd name="connsiteX4" fmla="*/ 934296 w 2122087"/>
              <a:gd name="connsiteY4" fmla="*/ 2998 h 1349418"/>
              <a:gd name="connsiteX5" fmla="*/ 615144 w 2122087"/>
              <a:gd name="connsiteY5" fmla="*/ 407242 h 1349418"/>
              <a:gd name="connsiteX6" fmla="*/ 0 w 2122087"/>
              <a:gd name="connsiteY6" fmla="*/ 1349418 h 1349418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704759 w 2124821"/>
              <a:gd name="connsiteY1" fmla="*/ 995174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0 w 2124821"/>
              <a:gd name="connsiteY6" fmla="*/ 1346651 h 1346651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0 w 2124821"/>
              <a:gd name="connsiteY6" fmla="*/ 1346651 h 134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4821" h="1346651">
                <a:moveTo>
                  <a:pt x="2124821" y="1163410"/>
                </a:moveTo>
                <a:cubicBezTo>
                  <a:pt x="1998010" y="1049388"/>
                  <a:pt x="1822799" y="1139008"/>
                  <a:pt x="1704759" y="995174"/>
                </a:cubicBezTo>
                <a:cubicBezTo>
                  <a:pt x="1586719" y="851340"/>
                  <a:pt x="1496908" y="428436"/>
                  <a:pt x="1416581" y="300408"/>
                </a:cubicBezTo>
                <a:cubicBezTo>
                  <a:pt x="1336254" y="172380"/>
                  <a:pt x="1302722" y="276576"/>
                  <a:pt x="1222797" y="227008"/>
                </a:cubicBezTo>
                <a:cubicBezTo>
                  <a:pt x="1142872" y="177440"/>
                  <a:pt x="1037850" y="-27041"/>
                  <a:pt x="937030" y="2998"/>
                </a:cubicBezTo>
                <a:cubicBezTo>
                  <a:pt x="836210" y="33037"/>
                  <a:pt x="778013" y="171253"/>
                  <a:pt x="617878" y="407242"/>
                </a:cubicBezTo>
                <a:cubicBezTo>
                  <a:pt x="457743" y="643231"/>
                  <a:pt x="174145" y="1010562"/>
                  <a:pt x="0" y="1346651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849092" y="769157"/>
            <a:ext cx="6964230" cy="4168938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860827 w 860827"/>
              <a:gd name="connsiteY0" fmla="*/ 849048 h 849048"/>
              <a:gd name="connsiteX1" fmla="*/ 17567 w 860827"/>
              <a:gd name="connsiteY1" fmla="*/ 361462 h 849048"/>
              <a:gd name="connsiteX2" fmla="*/ 241594 w 860827"/>
              <a:gd name="connsiteY2" fmla="*/ 0 h 849048"/>
              <a:gd name="connsiteX0" fmla="*/ 22223 w 699109"/>
              <a:gd name="connsiteY0" fmla="*/ 731076 h 731076"/>
              <a:gd name="connsiteX1" fmla="*/ 462606 w 699109"/>
              <a:gd name="connsiteY1" fmla="*/ 361462 h 731076"/>
              <a:gd name="connsiteX2" fmla="*/ 686633 w 699109"/>
              <a:gd name="connsiteY2" fmla="*/ 0 h 731076"/>
              <a:gd name="connsiteX0" fmla="*/ 0 w 676886"/>
              <a:gd name="connsiteY0" fmla="*/ 731076 h 731076"/>
              <a:gd name="connsiteX1" fmla="*/ 440383 w 676886"/>
              <a:gd name="connsiteY1" fmla="*/ 361462 h 731076"/>
              <a:gd name="connsiteX2" fmla="*/ 664410 w 676886"/>
              <a:gd name="connsiteY2" fmla="*/ 0 h 731076"/>
              <a:gd name="connsiteX0" fmla="*/ 0 w 705823"/>
              <a:gd name="connsiteY0" fmla="*/ 724137 h 724137"/>
              <a:gd name="connsiteX1" fmla="*/ 469068 w 705823"/>
              <a:gd name="connsiteY1" fmla="*/ 361462 h 724137"/>
              <a:gd name="connsiteX2" fmla="*/ 693095 w 705823"/>
              <a:gd name="connsiteY2" fmla="*/ 0 h 724137"/>
              <a:gd name="connsiteX0" fmla="*/ 0 w 702956"/>
              <a:gd name="connsiteY0" fmla="*/ 724137 h 724137"/>
              <a:gd name="connsiteX1" fmla="*/ 404527 w 702956"/>
              <a:gd name="connsiteY1" fmla="*/ 330234 h 724137"/>
              <a:gd name="connsiteX2" fmla="*/ 693095 w 702956"/>
              <a:gd name="connsiteY2" fmla="*/ 0 h 724137"/>
              <a:gd name="connsiteX0" fmla="*/ 0 w 693095"/>
              <a:gd name="connsiteY0" fmla="*/ 724137 h 724137"/>
              <a:gd name="connsiteX1" fmla="*/ 404527 w 693095"/>
              <a:gd name="connsiteY1" fmla="*/ 330234 h 724137"/>
              <a:gd name="connsiteX2" fmla="*/ 693095 w 693095"/>
              <a:gd name="connsiteY2" fmla="*/ 0 h 724137"/>
              <a:gd name="connsiteX0" fmla="*/ 0 w 693095"/>
              <a:gd name="connsiteY0" fmla="*/ 724137 h 724137"/>
              <a:gd name="connsiteX1" fmla="*/ 343572 w 693095"/>
              <a:gd name="connsiteY1" fmla="*/ 330234 h 724137"/>
              <a:gd name="connsiteX2" fmla="*/ 693095 w 693095"/>
              <a:gd name="connsiteY2" fmla="*/ 0 h 724137"/>
              <a:gd name="connsiteX0" fmla="*/ 0 w 705121"/>
              <a:gd name="connsiteY0" fmla="*/ 735323 h 735323"/>
              <a:gd name="connsiteX1" fmla="*/ 343572 w 705121"/>
              <a:gd name="connsiteY1" fmla="*/ 341420 h 735323"/>
              <a:gd name="connsiteX2" fmla="*/ 705121 w 705121"/>
              <a:gd name="connsiteY2" fmla="*/ 0 h 735323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6193 h 706193"/>
              <a:gd name="connsiteX1" fmla="*/ 355598 w 717147"/>
              <a:gd name="connsiteY1" fmla="*/ 343051 h 706193"/>
              <a:gd name="connsiteX2" fmla="*/ 672384 w 717147"/>
              <a:gd name="connsiteY2" fmla="*/ 36873 h 706193"/>
              <a:gd name="connsiteX3" fmla="*/ 717147 w 717147"/>
              <a:gd name="connsiteY3" fmla="*/ 1631 h 706193"/>
              <a:gd name="connsiteX0" fmla="*/ 0 w 900525"/>
              <a:gd name="connsiteY0" fmla="*/ 694702 h 694702"/>
              <a:gd name="connsiteX1" fmla="*/ 355598 w 900525"/>
              <a:gd name="connsiteY1" fmla="*/ 331560 h 694702"/>
              <a:gd name="connsiteX2" fmla="*/ 672384 w 900525"/>
              <a:gd name="connsiteY2" fmla="*/ 25382 h 694702"/>
              <a:gd name="connsiteX3" fmla="*/ 900525 w 900525"/>
              <a:gd name="connsiteY3" fmla="*/ 20006 h 694702"/>
              <a:gd name="connsiteX0" fmla="*/ 0 w 900525"/>
              <a:gd name="connsiteY0" fmla="*/ 697876 h 697876"/>
              <a:gd name="connsiteX1" fmla="*/ 355598 w 900525"/>
              <a:gd name="connsiteY1" fmla="*/ 334734 h 697876"/>
              <a:gd name="connsiteX2" fmla="*/ 672384 w 900525"/>
              <a:gd name="connsiteY2" fmla="*/ 28556 h 697876"/>
              <a:gd name="connsiteX3" fmla="*/ 838297 w 900525"/>
              <a:gd name="connsiteY3" fmla="*/ 12627 h 697876"/>
              <a:gd name="connsiteX4" fmla="*/ 900525 w 900525"/>
              <a:gd name="connsiteY4" fmla="*/ 23180 h 697876"/>
              <a:gd name="connsiteX0" fmla="*/ 0 w 984937"/>
              <a:gd name="connsiteY0" fmla="*/ 697876 h 697876"/>
              <a:gd name="connsiteX1" fmla="*/ 355598 w 984937"/>
              <a:gd name="connsiteY1" fmla="*/ 334734 h 697876"/>
              <a:gd name="connsiteX2" fmla="*/ 672384 w 984937"/>
              <a:gd name="connsiteY2" fmla="*/ 28556 h 697876"/>
              <a:gd name="connsiteX3" fmla="*/ 838297 w 984937"/>
              <a:gd name="connsiteY3" fmla="*/ 12627 h 697876"/>
              <a:gd name="connsiteX4" fmla="*/ 984937 w 984937"/>
              <a:gd name="connsiteY4" fmla="*/ 9242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706709 h 706709"/>
              <a:gd name="connsiteX1" fmla="*/ 355598 w 961651"/>
              <a:gd name="connsiteY1" fmla="*/ 343567 h 706709"/>
              <a:gd name="connsiteX2" fmla="*/ 672384 w 961651"/>
              <a:gd name="connsiteY2" fmla="*/ 37389 h 706709"/>
              <a:gd name="connsiteX3" fmla="*/ 838297 w 961651"/>
              <a:gd name="connsiteY3" fmla="*/ 21460 h 706709"/>
              <a:gd name="connsiteX4" fmla="*/ 961651 w 961651"/>
              <a:gd name="connsiteY4" fmla="*/ 8119 h 706709"/>
              <a:gd name="connsiteX0" fmla="*/ 0 w 961651"/>
              <a:gd name="connsiteY0" fmla="*/ 701231 h 701231"/>
              <a:gd name="connsiteX1" fmla="*/ 355598 w 961651"/>
              <a:gd name="connsiteY1" fmla="*/ 338089 h 701231"/>
              <a:gd name="connsiteX2" fmla="*/ 672384 w 961651"/>
              <a:gd name="connsiteY2" fmla="*/ 31911 h 701231"/>
              <a:gd name="connsiteX3" fmla="*/ 864494 w 961651"/>
              <a:gd name="connsiteY3" fmla="*/ 27928 h 701231"/>
              <a:gd name="connsiteX4" fmla="*/ 961651 w 961651"/>
              <a:gd name="connsiteY4" fmla="*/ 2641 h 701231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434188 w 961651"/>
              <a:gd name="connsiteY1" fmla="*/ 355359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50008"/>
              <a:gd name="connsiteY0" fmla="*/ 710537 h 710537"/>
              <a:gd name="connsiteX1" fmla="*/ 422545 w 950008"/>
              <a:gd name="connsiteY1" fmla="*/ 355359 h 710537"/>
              <a:gd name="connsiteX2" fmla="*/ 634544 w 950008"/>
              <a:gd name="connsiteY2" fmla="*/ 27279 h 710537"/>
              <a:gd name="connsiteX3" fmla="*/ 852851 w 950008"/>
              <a:gd name="connsiteY3" fmla="*/ 25287 h 710537"/>
              <a:gd name="connsiteX4" fmla="*/ 950008 w 950008"/>
              <a:gd name="connsiteY4" fmla="*/ 0 h 710537"/>
              <a:gd name="connsiteX0" fmla="*/ 0 w 1174484"/>
              <a:gd name="connsiteY0" fmla="*/ 710537 h 710537"/>
              <a:gd name="connsiteX1" fmla="*/ 422545 w 1174484"/>
              <a:gd name="connsiteY1" fmla="*/ 355359 h 710537"/>
              <a:gd name="connsiteX2" fmla="*/ 634544 w 1174484"/>
              <a:gd name="connsiteY2" fmla="*/ 27279 h 710537"/>
              <a:gd name="connsiteX3" fmla="*/ 1168945 w 1174484"/>
              <a:gd name="connsiteY3" fmla="*/ 237905 h 710537"/>
              <a:gd name="connsiteX4" fmla="*/ 950008 w 1174484"/>
              <a:gd name="connsiteY4" fmla="*/ 0 h 710537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3031 h 693031"/>
              <a:gd name="connsiteX1" fmla="*/ 422545 w 1576927"/>
              <a:gd name="connsiteY1" fmla="*/ 337853 h 693031"/>
              <a:gd name="connsiteX2" fmla="*/ 634544 w 1576927"/>
              <a:gd name="connsiteY2" fmla="*/ 9773 h 693031"/>
              <a:gd name="connsiteX3" fmla="*/ 1168945 w 1576927"/>
              <a:gd name="connsiteY3" fmla="*/ 220399 h 693031"/>
              <a:gd name="connsiteX4" fmla="*/ 1576927 w 1576927"/>
              <a:gd name="connsiteY4" fmla="*/ 578305 h 693031"/>
              <a:gd name="connsiteX0" fmla="*/ 0 w 1576927"/>
              <a:gd name="connsiteY0" fmla="*/ 692445 h 692445"/>
              <a:gd name="connsiteX1" fmla="*/ 422545 w 1576927"/>
              <a:gd name="connsiteY1" fmla="*/ 337267 h 692445"/>
              <a:gd name="connsiteX2" fmla="*/ 634544 w 1576927"/>
              <a:gd name="connsiteY2" fmla="*/ 9187 h 692445"/>
              <a:gd name="connsiteX3" fmla="*/ 1130311 w 1576927"/>
              <a:gd name="connsiteY3" fmla="*/ 234228 h 692445"/>
              <a:gd name="connsiteX4" fmla="*/ 1576927 w 1576927"/>
              <a:gd name="connsiteY4" fmla="*/ 577719 h 692445"/>
              <a:gd name="connsiteX0" fmla="*/ 0 w 1576927"/>
              <a:gd name="connsiteY0" fmla="*/ 732476 h 732476"/>
              <a:gd name="connsiteX1" fmla="*/ 422545 w 1576927"/>
              <a:gd name="connsiteY1" fmla="*/ 377298 h 732476"/>
              <a:gd name="connsiteX2" fmla="*/ 710055 w 1576927"/>
              <a:gd name="connsiteY2" fmla="*/ 8376 h 732476"/>
              <a:gd name="connsiteX3" fmla="*/ 1130311 w 1576927"/>
              <a:gd name="connsiteY3" fmla="*/ 274259 h 732476"/>
              <a:gd name="connsiteX4" fmla="*/ 1576927 w 1576927"/>
              <a:gd name="connsiteY4" fmla="*/ 617750 h 732476"/>
              <a:gd name="connsiteX0" fmla="*/ 0 w 1576927"/>
              <a:gd name="connsiteY0" fmla="*/ 733831 h 733831"/>
              <a:gd name="connsiteX1" fmla="*/ 422545 w 1576927"/>
              <a:gd name="connsiteY1" fmla="*/ 378653 h 733831"/>
              <a:gd name="connsiteX2" fmla="*/ 710055 w 1576927"/>
              <a:gd name="connsiteY2" fmla="*/ 9731 h 733831"/>
              <a:gd name="connsiteX3" fmla="*/ 1130311 w 1576927"/>
              <a:gd name="connsiteY3" fmla="*/ 275614 h 733831"/>
              <a:gd name="connsiteX4" fmla="*/ 1576927 w 1576927"/>
              <a:gd name="connsiteY4" fmla="*/ 619105 h 733831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2713 h 732713"/>
              <a:gd name="connsiteX1" fmla="*/ 422545 w 1575171"/>
              <a:gd name="connsiteY1" fmla="*/ 377535 h 732713"/>
              <a:gd name="connsiteX2" fmla="*/ 710055 w 1575171"/>
              <a:gd name="connsiteY2" fmla="*/ 8613 h 732713"/>
              <a:gd name="connsiteX3" fmla="*/ 1119775 w 1575171"/>
              <a:gd name="connsiteY3" fmla="*/ 300923 h 732713"/>
              <a:gd name="connsiteX4" fmla="*/ 1575171 w 1575171"/>
              <a:gd name="connsiteY4" fmla="*/ 676847 h 732713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751 h 732751"/>
              <a:gd name="connsiteX1" fmla="*/ 422545 w 1599756"/>
              <a:gd name="connsiteY1" fmla="*/ 377573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360656 w 1599756"/>
              <a:gd name="connsiteY1" fmla="*/ 352172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292578 w 1599756"/>
              <a:gd name="connsiteY1" fmla="*/ 326771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46594 w 1632764"/>
              <a:gd name="connsiteY3" fmla="*/ 300961 h 656548"/>
              <a:gd name="connsiteX4" fmla="*/ 1632764 w 1632764"/>
              <a:gd name="connsiteY4" fmla="*/ 653046 h 656548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61035 w 1632764"/>
              <a:gd name="connsiteY3" fmla="*/ 300961 h 656548"/>
              <a:gd name="connsiteX4" fmla="*/ 1632764 w 1632764"/>
              <a:gd name="connsiteY4" fmla="*/ 653046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4123 h 654123"/>
              <a:gd name="connsiteX1" fmla="*/ 319397 w 1622449"/>
              <a:gd name="connsiteY1" fmla="*/ 324346 h 654123"/>
              <a:gd name="connsiteX2" fmla="*/ 736874 w 1622449"/>
              <a:gd name="connsiteY2" fmla="*/ 6226 h 654123"/>
              <a:gd name="connsiteX3" fmla="*/ 1040468 w 1622449"/>
              <a:gd name="connsiteY3" fmla="*/ 127426 h 654123"/>
              <a:gd name="connsiteX4" fmla="*/ 1161035 w 1622449"/>
              <a:gd name="connsiteY4" fmla="*/ 298536 h 654123"/>
              <a:gd name="connsiteX5" fmla="*/ 1622449 w 1622449"/>
              <a:gd name="connsiteY5" fmla="*/ 619576 h 654123"/>
              <a:gd name="connsiteX0" fmla="*/ 0 w 1622449"/>
              <a:gd name="connsiteY0" fmla="*/ 666287 h 666287"/>
              <a:gd name="connsiteX1" fmla="*/ 319397 w 1622449"/>
              <a:gd name="connsiteY1" fmla="*/ 336510 h 666287"/>
              <a:gd name="connsiteX2" fmla="*/ 736874 w 1622449"/>
              <a:gd name="connsiteY2" fmla="*/ 18390 h 666287"/>
              <a:gd name="connsiteX3" fmla="*/ 1240575 w 1622449"/>
              <a:gd name="connsiteY3" fmla="*/ 46454 h 666287"/>
              <a:gd name="connsiteX4" fmla="*/ 1161035 w 1622449"/>
              <a:gd name="connsiteY4" fmla="*/ 310700 h 666287"/>
              <a:gd name="connsiteX5" fmla="*/ 1622449 w 1622449"/>
              <a:gd name="connsiteY5" fmla="*/ 631740 h 666287"/>
              <a:gd name="connsiteX0" fmla="*/ 0 w 1622449"/>
              <a:gd name="connsiteY0" fmla="*/ 680939 h 680939"/>
              <a:gd name="connsiteX1" fmla="*/ 319397 w 1622449"/>
              <a:gd name="connsiteY1" fmla="*/ 351162 h 680939"/>
              <a:gd name="connsiteX2" fmla="*/ 736874 w 1622449"/>
              <a:gd name="connsiteY2" fmla="*/ 33042 h 680939"/>
              <a:gd name="connsiteX3" fmla="*/ 999209 w 1622449"/>
              <a:gd name="connsiteY3" fmla="*/ 13127 h 680939"/>
              <a:gd name="connsiteX4" fmla="*/ 1240575 w 1622449"/>
              <a:gd name="connsiteY4" fmla="*/ 61106 h 680939"/>
              <a:gd name="connsiteX5" fmla="*/ 1161035 w 1622449"/>
              <a:gd name="connsiteY5" fmla="*/ 325352 h 680939"/>
              <a:gd name="connsiteX6" fmla="*/ 1622449 w 1622449"/>
              <a:gd name="connsiteY6" fmla="*/ 646392 h 680939"/>
              <a:gd name="connsiteX0" fmla="*/ 0 w 1622449"/>
              <a:gd name="connsiteY0" fmla="*/ 661107 h 661107"/>
              <a:gd name="connsiteX1" fmla="*/ 319397 w 1622449"/>
              <a:gd name="connsiteY1" fmla="*/ 331330 h 661107"/>
              <a:gd name="connsiteX2" fmla="*/ 736874 w 1622449"/>
              <a:gd name="connsiteY2" fmla="*/ 13210 h 661107"/>
              <a:gd name="connsiteX3" fmla="*/ 974454 w 1622449"/>
              <a:gd name="connsiteY3" fmla="*/ 103365 h 661107"/>
              <a:gd name="connsiteX4" fmla="*/ 1240575 w 1622449"/>
              <a:gd name="connsiteY4" fmla="*/ 41274 h 661107"/>
              <a:gd name="connsiteX5" fmla="*/ 1161035 w 1622449"/>
              <a:gd name="connsiteY5" fmla="*/ 305520 h 661107"/>
              <a:gd name="connsiteX6" fmla="*/ 1622449 w 1622449"/>
              <a:gd name="connsiteY6" fmla="*/ 626560 h 661107"/>
              <a:gd name="connsiteX0" fmla="*/ 0 w 1622449"/>
              <a:gd name="connsiteY0" fmla="*/ 662852 h 662852"/>
              <a:gd name="connsiteX1" fmla="*/ 319397 w 1622449"/>
              <a:gd name="connsiteY1" fmla="*/ 333075 h 662852"/>
              <a:gd name="connsiteX2" fmla="*/ 736874 w 1622449"/>
              <a:gd name="connsiteY2" fmla="*/ 14955 h 662852"/>
              <a:gd name="connsiteX3" fmla="*/ 976517 w 1622449"/>
              <a:gd name="connsiteY3" fmla="*/ 83943 h 662852"/>
              <a:gd name="connsiteX4" fmla="*/ 1240575 w 1622449"/>
              <a:gd name="connsiteY4" fmla="*/ 43019 h 662852"/>
              <a:gd name="connsiteX5" fmla="*/ 1161035 w 1622449"/>
              <a:gd name="connsiteY5" fmla="*/ 307265 h 662852"/>
              <a:gd name="connsiteX6" fmla="*/ 1622449 w 1622449"/>
              <a:gd name="connsiteY6" fmla="*/ 628305 h 662852"/>
              <a:gd name="connsiteX0" fmla="*/ 0 w 1622449"/>
              <a:gd name="connsiteY0" fmla="*/ 643958 h 643958"/>
              <a:gd name="connsiteX1" fmla="*/ 319397 w 1622449"/>
              <a:gd name="connsiteY1" fmla="*/ 314181 h 643958"/>
              <a:gd name="connsiteX2" fmla="*/ 679111 w 1622449"/>
              <a:gd name="connsiteY2" fmla="*/ 17228 h 643958"/>
              <a:gd name="connsiteX3" fmla="*/ 976517 w 1622449"/>
              <a:gd name="connsiteY3" fmla="*/ 65049 h 643958"/>
              <a:gd name="connsiteX4" fmla="*/ 1240575 w 1622449"/>
              <a:gd name="connsiteY4" fmla="*/ 24125 h 643958"/>
              <a:gd name="connsiteX5" fmla="*/ 1161035 w 1622449"/>
              <a:gd name="connsiteY5" fmla="*/ 288371 h 643958"/>
              <a:gd name="connsiteX6" fmla="*/ 1622449 w 1622449"/>
              <a:gd name="connsiteY6" fmla="*/ 609411 h 64395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14197"/>
              <a:gd name="connsiteY0" fmla="*/ 645068 h 645068"/>
              <a:gd name="connsiteX1" fmla="*/ 319397 w 1614197"/>
              <a:gd name="connsiteY1" fmla="*/ 315291 h 645068"/>
              <a:gd name="connsiteX2" fmla="*/ 679111 w 1614197"/>
              <a:gd name="connsiteY2" fmla="*/ 18338 h 645068"/>
              <a:gd name="connsiteX3" fmla="*/ 966202 w 1614197"/>
              <a:gd name="connsiteY3" fmla="*/ 57692 h 645068"/>
              <a:gd name="connsiteX4" fmla="*/ 1240575 w 1614197"/>
              <a:gd name="connsiteY4" fmla="*/ 25235 h 645068"/>
              <a:gd name="connsiteX5" fmla="*/ 1161035 w 1614197"/>
              <a:gd name="connsiteY5" fmla="*/ 289481 h 645068"/>
              <a:gd name="connsiteX6" fmla="*/ 1614197 w 1614197"/>
              <a:gd name="connsiteY6" fmla="*/ 637333 h 645068"/>
              <a:gd name="connsiteX0" fmla="*/ 0 w 1614197"/>
              <a:gd name="connsiteY0" fmla="*/ 667647 h 667647"/>
              <a:gd name="connsiteX1" fmla="*/ 319397 w 1614197"/>
              <a:gd name="connsiteY1" fmla="*/ 315291 h 667647"/>
              <a:gd name="connsiteX2" fmla="*/ 679111 w 1614197"/>
              <a:gd name="connsiteY2" fmla="*/ 18338 h 667647"/>
              <a:gd name="connsiteX3" fmla="*/ 966202 w 1614197"/>
              <a:gd name="connsiteY3" fmla="*/ 57692 h 667647"/>
              <a:gd name="connsiteX4" fmla="*/ 1240575 w 1614197"/>
              <a:gd name="connsiteY4" fmla="*/ 25235 h 667647"/>
              <a:gd name="connsiteX5" fmla="*/ 1161035 w 1614197"/>
              <a:gd name="connsiteY5" fmla="*/ 289481 h 667647"/>
              <a:gd name="connsiteX6" fmla="*/ 1614197 w 1614197"/>
              <a:gd name="connsiteY6" fmla="*/ 637333 h 667647"/>
              <a:gd name="connsiteX0" fmla="*/ 0 w 1614197"/>
              <a:gd name="connsiteY0" fmla="*/ 667647 h 667647"/>
              <a:gd name="connsiteX1" fmla="*/ 319397 w 1614197"/>
              <a:gd name="connsiteY1" fmla="*/ 315291 h 667647"/>
              <a:gd name="connsiteX2" fmla="*/ 679111 w 1614197"/>
              <a:gd name="connsiteY2" fmla="*/ 18338 h 667647"/>
              <a:gd name="connsiteX3" fmla="*/ 966202 w 1614197"/>
              <a:gd name="connsiteY3" fmla="*/ 57692 h 667647"/>
              <a:gd name="connsiteX4" fmla="*/ 1240575 w 1614197"/>
              <a:gd name="connsiteY4" fmla="*/ 25235 h 667647"/>
              <a:gd name="connsiteX5" fmla="*/ 1161035 w 1614197"/>
              <a:gd name="connsiteY5" fmla="*/ 289481 h 667647"/>
              <a:gd name="connsiteX6" fmla="*/ 1614197 w 1614197"/>
              <a:gd name="connsiteY6" fmla="*/ 637333 h 66764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618323 w 1618323"/>
              <a:gd name="connsiteY6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618323 w 1618323"/>
              <a:gd name="connsiteY6" fmla="*/ 604140 h 66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8323" h="662677">
                <a:moveTo>
                  <a:pt x="0" y="662677"/>
                </a:moveTo>
                <a:cubicBezTo>
                  <a:pt x="175300" y="453484"/>
                  <a:pt x="226842" y="436884"/>
                  <a:pt x="333838" y="317377"/>
                </a:cubicBezTo>
                <a:cubicBezTo>
                  <a:pt x="440834" y="197870"/>
                  <a:pt x="573717" y="57477"/>
                  <a:pt x="679111" y="13368"/>
                </a:cubicBezTo>
                <a:cubicBezTo>
                  <a:pt x="784505" y="-30741"/>
                  <a:pt x="882252" y="48045"/>
                  <a:pt x="966202" y="52722"/>
                </a:cubicBezTo>
                <a:cubicBezTo>
                  <a:pt x="1050152" y="57399"/>
                  <a:pt x="1213604" y="-31772"/>
                  <a:pt x="1240575" y="20265"/>
                </a:cubicBezTo>
                <a:cubicBezTo>
                  <a:pt x="1267546" y="72302"/>
                  <a:pt x="1144494" y="179907"/>
                  <a:pt x="1161035" y="284511"/>
                </a:cubicBezTo>
                <a:cubicBezTo>
                  <a:pt x="1196793" y="425132"/>
                  <a:pt x="1418302" y="596657"/>
                  <a:pt x="1618323" y="60414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159437" y="4186705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Segoe UI Semibold" panose="020B0702040204020203" pitchFamily="34" charset="0"/>
              </a:rPr>
              <a:t>L</a:t>
            </a:r>
            <a:endParaRPr lang="en-US" sz="6000" b="1" dirty="0">
              <a:solidFill>
                <a:srgbClr val="FF000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6906118" y="805422"/>
            <a:ext cx="904313" cy="1035110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362461 w 362461"/>
              <a:gd name="connsiteY0" fmla="*/ 397981 h 397981"/>
              <a:gd name="connsiteX1" fmla="*/ 21760 w 362461"/>
              <a:gd name="connsiteY1" fmla="*/ 307589 h 397981"/>
              <a:gd name="connsiteX2" fmla="*/ 130472 w 362461"/>
              <a:gd name="connsiteY2" fmla="*/ 0 h 397981"/>
              <a:gd name="connsiteX0" fmla="*/ 359305 w 359305"/>
              <a:gd name="connsiteY0" fmla="*/ 343892 h 343892"/>
              <a:gd name="connsiteX1" fmla="*/ 21760 w 359305"/>
              <a:gd name="connsiteY1" fmla="*/ 307589 h 343892"/>
              <a:gd name="connsiteX2" fmla="*/ 130472 w 359305"/>
              <a:gd name="connsiteY2" fmla="*/ 0 h 343892"/>
              <a:gd name="connsiteX0" fmla="*/ 359305 w 359305"/>
              <a:gd name="connsiteY0" fmla="*/ 343892 h 380462"/>
              <a:gd name="connsiteX1" fmla="*/ 21760 w 359305"/>
              <a:gd name="connsiteY1" fmla="*/ 307589 h 380462"/>
              <a:gd name="connsiteX2" fmla="*/ 130472 w 359305"/>
              <a:gd name="connsiteY2" fmla="*/ 0 h 380462"/>
              <a:gd name="connsiteX0" fmla="*/ 321438 w 321438"/>
              <a:gd name="connsiteY0" fmla="*/ 289803 h 350367"/>
              <a:gd name="connsiteX1" fmla="*/ 21760 w 321438"/>
              <a:gd name="connsiteY1" fmla="*/ 307589 h 350367"/>
              <a:gd name="connsiteX2" fmla="*/ 130472 w 321438"/>
              <a:gd name="connsiteY2" fmla="*/ 0 h 35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1438" h="350367">
                <a:moveTo>
                  <a:pt x="321438" y="289803"/>
                </a:moveTo>
                <a:cubicBezTo>
                  <a:pt x="137242" y="359352"/>
                  <a:pt x="60425" y="373919"/>
                  <a:pt x="21760" y="307589"/>
                </a:cubicBezTo>
                <a:cubicBezTo>
                  <a:pt x="-16905" y="241259"/>
                  <a:pt x="-16915" y="151361"/>
                  <a:pt x="130472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277810" y="1578603"/>
            <a:ext cx="458490" cy="369332"/>
            <a:chOff x="7736300" y="2117467"/>
            <a:chExt cx="458490" cy="369332"/>
          </a:xfrm>
        </p:grpSpPr>
        <p:sp>
          <p:nvSpPr>
            <p:cNvPr id="2" name="Rectangle 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245960" y="2884727"/>
            <a:ext cx="458490" cy="369332"/>
            <a:chOff x="7736300" y="2117467"/>
            <a:chExt cx="458490" cy="369332"/>
          </a:xfrm>
        </p:grpSpPr>
        <p:sp>
          <p:nvSpPr>
            <p:cNvPr id="25" name="Rectangle 2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294953" y="3089626"/>
            <a:ext cx="458490" cy="369332"/>
            <a:chOff x="7736300" y="2117467"/>
            <a:chExt cx="458490" cy="369332"/>
          </a:xfrm>
        </p:grpSpPr>
        <p:sp>
          <p:nvSpPr>
            <p:cNvPr id="29" name="Rectangle 2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232714" y="3254059"/>
            <a:ext cx="458490" cy="369332"/>
            <a:chOff x="7736300" y="2117467"/>
            <a:chExt cx="458490" cy="369332"/>
          </a:xfrm>
        </p:grpSpPr>
        <p:sp>
          <p:nvSpPr>
            <p:cNvPr id="32" name="Rectangle 3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Freeform 33"/>
          <p:cNvSpPr/>
          <p:nvPr/>
        </p:nvSpPr>
        <p:spPr>
          <a:xfrm>
            <a:off x="6033401" y="707770"/>
            <a:ext cx="1815040" cy="3283709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419569 w 419569"/>
              <a:gd name="connsiteY0" fmla="*/ 838639 h 838639"/>
              <a:gd name="connsiteX1" fmla="*/ 58623 w 419569"/>
              <a:gd name="connsiteY1" fmla="*/ 512038 h 838639"/>
              <a:gd name="connsiteX2" fmla="*/ 26229 w 419569"/>
              <a:gd name="connsiteY2" fmla="*/ 0 h 838639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60883 w 660883"/>
              <a:gd name="connsiteY0" fmla="*/ 1010291 h 1010291"/>
              <a:gd name="connsiteX1" fmla="*/ 58623 w 660883"/>
              <a:gd name="connsiteY1" fmla="*/ 512038 h 1010291"/>
              <a:gd name="connsiteX2" fmla="*/ 26229 w 660883"/>
              <a:gd name="connsiteY2" fmla="*/ 0 h 1010291"/>
              <a:gd name="connsiteX0" fmla="*/ 658334 w 658334"/>
              <a:gd name="connsiteY0" fmla="*/ 1010291 h 1010291"/>
              <a:gd name="connsiteX1" fmla="*/ 63775 w 658334"/>
              <a:gd name="connsiteY1" fmla="*/ 509945 h 1010291"/>
              <a:gd name="connsiteX2" fmla="*/ 23680 w 658334"/>
              <a:gd name="connsiteY2" fmla="*/ 0 h 1010291"/>
              <a:gd name="connsiteX0" fmla="*/ 658334 w 658334"/>
              <a:gd name="connsiteY0" fmla="*/ 938976 h 938976"/>
              <a:gd name="connsiteX1" fmla="*/ 63775 w 658334"/>
              <a:gd name="connsiteY1" fmla="*/ 509945 h 938976"/>
              <a:gd name="connsiteX2" fmla="*/ 23680 w 658334"/>
              <a:gd name="connsiteY2" fmla="*/ 0 h 938976"/>
              <a:gd name="connsiteX0" fmla="*/ 654295 w 654295"/>
              <a:gd name="connsiteY0" fmla="*/ 938976 h 938976"/>
              <a:gd name="connsiteX1" fmla="*/ 74815 w 654295"/>
              <a:gd name="connsiteY1" fmla="*/ 522241 h 938976"/>
              <a:gd name="connsiteX2" fmla="*/ 19641 w 654295"/>
              <a:gd name="connsiteY2" fmla="*/ 0 h 938976"/>
              <a:gd name="connsiteX0" fmla="*/ 648958 w 648958"/>
              <a:gd name="connsiteY0" fmla="*/ 938976 h 938976"/>
              <a:gd name="connsiteX1" fmla="*/ 69478 w 648958"/>
              <a:gd name="connsiteY1" fmla="*/ 522241 h 938976"/>
              <a:gd name="connsiteX2" fmla="*/ 14304 w 648958"/>
              <a:gd name="connsiteY2" fmla="*/ 0 h 938976"/>
              <a:gd name="connsiteX0" fmla="*/ 634654 w 634654"/>
              <a:gd name="connsiteY0" fmla="*/ 938976 h 938976"/>
              <a:gd name="connsiteX1" fmla="*/ 55174 w 634654"/>
              <a:gd name="connsiteY1" fmla="*/ 522241 h 938976"/>
              <a:gd name="connsiteX2" fmla="*/ 0 w 634654"/>
              <a:gd name="connsiteY2" fmla="*/ 0 h 938976"/>
              <a:gd name="connsiteX0" fmla="*/ 583960 w 583960"/>
              <a:gd name="connsiteY0" fmla="*/ 938976 h 938976"/>
              <a:gd name="connsiteX1" fmla="*/ 4480 w 583960"/>
              <a:gd name="connsiteY1" fmla="*/ 522241 h 938976"/>
              <a:gd name="connsiteX2" fmla="*/ 121207 w 583960"/>
              <a:gd name="connsiteY2" fmla="*/ 0 h 938976"/>
              <a:gd name="connsiteX0" fmla="*/ 591209 w 591209"/>
              <a:gd name="connsiteY0" fmla="*/ 938976 h 938976"/>
              <a:gd name="connsiteX1" fmla="*/ 11729 w 591209"/>
              <a:gd name="connsiteY1" fmla="*/ 522241 h 938976"/>
              <a:gd name="connsiteX2" fmla="*/ 128456 w 591209"/>
              <a:gd name="connsiteY2" fmla="*/ 0 h 938976"/>
              <a:gd name="connsiteX0" fmla="*/ 585401 w 585401"/>
              <a:gd name="connsiteY0" fmla="*/ 958649 h 958649"/>
              <a:gd name="connsiteX1" fmla="*/ 5921 w 585401"/>
              <a:gd name="connsiteY1" fmla="*/ 541914 h 958649"/>
              <a:gd name="connsiteX2" fmla="*/ 195027 w 585401"/>
              <a:gd name="connsiteY2" fmla="*/ 0 h 958649"/>
              <a:gd name="connsiteX0" fmla="*/ 600480 w 600480"/>
              <a:gd name="connsiteY0" fmla="*/ 899630 h 899630"/>
              <a:gd name="connsiteX1" fmla="*/ 5921 w 600480"/>
              <a:gd name="connsiteY1" fmla="*/ 541914 h 899630"/>
              <a:gd name="connsiteX2" fmla="*/ 195027 w 600480"/>
              <a:gd name="connsiteY2" fmla="*/ 0 h 899630"/>
              <a:gd name="connsiteX0" fmla="*/ 600480 w 600480"/>
              <a:gd name="connsiteY0" fmla="*/ 899630 h 899630"/>
              <a:gd name="connsiteX1" fmla="*/ 5921 w 600480"/>
              <a:gd name="connsiteY1" fmla="*/ 541914 h 899630"/>
              <a:gd name="connsiteX2" fmla="*/ 195027 w 600480"/>
              <a:gd name="connsiteY2" fmla="*/ 0 h 899630"/>
              <a:gd name="connsiteX0" fmla="*/ 600480 w 600480"/>
              <a:gd name="connsiteY0" fmla="*/ 899630 h 901113"/>
              <a:gd name="connsiteX1" fmla="*/ 5921 w 600480"/>
              <a:gd name="connsiteY1" fmla="*/ 541914 h 901113"/>
              <a:gd name="connsiteX2" fmla="*/ 195027 w 600480"/>
              <a:gd name="connsiteY2" fmla="*/ 0 h 901113"/>
              <a:gd name="connsiteX0" fmla="*/ 600480 w 600480"/>
              <a:gd name="connsiteY0" fmla="*/ 899630 h 901265"/>
              <a:gd name="connsiteX1" fmla="*/ 5921 w 600480"/>
              <a:gd name="connsiteY1" fmla="*/ 541914 h 901265"/>
              <a:gd name="connsiteX2" fmla="*/ 195027 w 600480"/>
              <a:gd name="connsiteY2" fmla="*/ 0 h 901265"/>
              <a:gd name="connsiteX0" fmla="*/ 616582 w 616582"/>
              <a:gd name="connsiteY0" fmla="*/ 907007 h 908557"/>
              <a:gd name="connsiteX1" fmla="*/ 22023 w 616582"/>
              <a:gd name="connsiteY1" fmla="*/ 549291 h 908557"/>
              <a:gd name="connsiteX2" fmla="*/ 183987 w 616582"/>
              <a:gd name="connsiteY2" fmla="*/ 0 h 908557"/>
              <a:gd name="connsiteX0" fmla="*/ 616582 w 616582"/>
              <a:gd name="connsiteY0" fmla="*/ 907007 h 909599"/>
              <a:gd name="connsiteX1" fmla="*/ 22023 w 616582"/>
              <a:gd name="connsiteY1" fmla="*/ 549291 h 909599"/>
              <a:gd name="connsiteX2" fmla="*/ 183987 w 616582"/>
              <a:gd name="connsiteY2" fmla="*/ 0 h 90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6582" h="909599">
                <a:moveTo>
                  <a:pt x="616582" y="907007"/>
                </a:moveTo>
                <a:cubicBezTo>
                  <a:pt x="305272" y="936966"/>
                  <a:pt x="94122" y="700459"/>
                  <a:pt x="22023" y="549291"/>
                </a:cubicBezTo>
                <a:cubicBezTo>
                  <a:pt x="-50076" y="398123"/>
                  <a:pt x="68204" y="233389"/>
                  <a:pt x="183987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5816759" y="3501759"/>
            <a:ext cx="458490" cy="369332"/>
            <a:chOff x="7736300" y="2117467"/>
            <a:chExt cx="458490" cy="369332"/>
          </a:xfrm>
        </p:grpSpPr>
        <p:sp>
          <p:nvSpPr>
            <p:cNvPr id="36" name="Rectangle 35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328658" y="3604013"/>
            <a:ext cx="458490" cy="369332"/>
            <a:chOff x="7736300" y="2117467"/>
            <a:chExt cx="458490" cy="369332"/>
          </a:xfrm>
        </p:grpSpPr>
        <p:sp>
          <p:nvSpPr>
            <p:cNvPr id="39" name="Rectangle 3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40965" y="3740280"/>
            <a:ext cx="458490" cy="369332"/>
            <a:chOff x="7736300" y="2117467"/>
            <a:chExt cx="458490" cy="369332"/>
          </a:xfrm>
        </p:grpSpPr>
        <p:sp>
          <p:nvSpPr>
            <p:cNvPr id="42" name="Rectangle 4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893825" y="4138306"/>
            <a:ext cx="458490" cy="369332"/>
            <a:chOff x="7736300" y="2117467"/>
            <a:chExt cx="458490" cy="369332"/>
          </a:xfrm>
        </p:grpSpPr>
        <p:sp>
          <p:nvSpPr>
            <p:cNvPr id="45" name="Rectangle 4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170703" y="6324600"/>
            <a:ext cx="458490" cy="369332"/>
            <a:chOff x="7736300" y="2117467"/>
            <a:chExt cx="458490" cy="369332"/>
          </a:xfrm>
        </p:grpSpPr>
        <p:sp>
          <p:nvSpPr>
            <p:cNvPr id="51" name="Rectangle 5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Freeform 52"/>
          <p:cNvSpPr/>
          <p:nvPr/>
        </p:nvSpPr>
        <p:spPr>
          <a:xfrm>
            <a:off x="966810" y="747352"/>
            <a:ext cx="2234699" cy="3092299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2547" h="983944">
                <a:moveTo>
                  <a:pt x="0" y="983944"/>
                </a:moveTo>
                <a:lnTo>
                  <a:pt x="752547" y="0"/>
                </a:ln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851027" y="684913"/>
            <a:ext cx="1794716" cy="2429246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  <a:gd name="connsiteX0" fmla="*/ 0 w 594769"/>
              <a:gd name="connsiteY0" fmla="*/ 764583 h 764583"/>
              <a:gd name="connsiteX1" fmla="*/ 594769 w 594769"/>
              <a:gd name="connsiteY1" fmla="*/ 0 h 764583"/>
              <a:gd name="connsiteX0" fmla="*/ 0 w 537969"/>
              <a:gd name="connsiteY0" fmla="*/ 716504 h 716504"/>
              <a:gd name="connsiteX1" fmla="*/ 537969 w 537969"/>
              <a:gd name="connsiteY1" fmla="*/ 0 h 716504"/>
              <a:gd name="connsiteX0" fmla="*/ 0 w 553747"/>
              <a:gd name="connsiteY0" fmla="*/ 704484 h 704484"/>
              <a:gd name="connsiteX1" fmla="*/ 553747 w 553747"/>
              <a:gd name="connsiteY1" fmla="*/ 0 h 704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3747" h="704484">
                <a:moveTo>
                  <a:pt x="0" y="704484"/>
                </a:moveTo>
                <a:lnTo>
                  <a:pt x="553747" y="0"/>
                </a:ln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526973" y="1691105"/>
            <a:ext cx="458490" cy="369332"/>
            <a:chOff x="7736300" y="2117467"/>
            <a:chExt cx="458490" cy="369332"/>
          </a:xfrm>
        </p:grpSpPr>
        <p:sp>
          <p:nvSpPr>
            <p:cNvPr id="56" name="Rectangle 55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861213" y="2108836"/>
            <a:ext cx="458490" cy="369332"/>
            <a:chOff x="7736300" y="2117467"/>
            <a:chExt cx="458490" cy="369332"/>
          </a:xfrm>
        </p:grpSpPr>
        <p:sp>
          <p:nvSpPr>
            <p:cNvPr id="59" name="Rectangle 5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985463" y="2700061"/>
            <a:ext cx="458490" cy="369332"/>
            <a:chOff x="7736300" y="2117467"/>
            <a:chExt cx="458490" cy="369332"/>
          </a:xfrm>
        </p:grpSpPr>
        <p:sp>
          <p:nvSpPr>
            <p:cNvPr id="62" name="Rectangle 6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230499" y="3041227"/>
            <a:ext cx="458490" cy="369332"/>
            <a:chOff x="7736300" y="2117467"/>
            <a:chExt cx="458490" cy="369332"/>
          </a:xfrm>
        </p:grpSpPr>
        <p:sp>
          <p:nvSpPr>
            <p:cNvPr id="65" name="Rectangle 6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528790" y="3410559"/>
            <a:ext cx="458490" cy="369332"/>
            <a:chOff x="7736300" y="2117467"/>
            <a:chExt cx="458490" cy="369332"/>
          </a:xfrm>
        </p:grpSpPr>
        <p:sp>
          <p:nvSpPr>
            <p:cNvPr id="68" name="Rectangle 67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60979" y="3727392"/>
            <a:ext cx="458490" cy="369332"/>
            <a:chOff x="7736300" y="2117467"/>
            <a:chExt cx="458490" cy="369332"/>
          </a:xfrm>
        </p:grpSpPr>
        <p:sp>
          <p:nvSpPr>
            <p:cNvPr id="71" name="Rectangle 7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874250" y="4308917"/>
            <a:ext cx="458490" cy="369332"/>
            <a:chOff x="7736300" y="2117467"/>
            <a:chExt cx="458490" cy="369332"/>
          </a:xfrm>
        </p:grpSpPr>
        <p:sp>
          <p:nvSpPr>
            <p:cNvPr id="74" name="Rectangle 73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03z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</a:p>
          <a:p>
            <a:r>
              <a:rPr lang="en-US" dirty="0" smtClean="0">
                <a:latin typeface="Segoe UI Semibold" panose="020B0702040204020203" pitchFamily="34" charset="0"/>
              </a:rPr>
              <a:t>Sea Level Pressure</a:t>
            </a:r>
          </a:p>
        </p:txBody>
      </p:sp>
      <p:pic>
        <p:nvPicPr>
          <p:cNvPr id="81" name="Picture 80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1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6456204" y="1410759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28°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95250" y="2555308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28°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495800" y="6232267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36°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770179" y="6528159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52°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35807" y="502950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52°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606652" y="5178100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41°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785466" y="2696305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097613" y="3657873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841155" y="340942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445766" y="436073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36°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524320" y="140879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36°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169444" y="197033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39°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124898" y="4459239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89056" y="1394177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7788268" y="1381339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5-Point Star 100"/>
          <p:cNvSpPr/>
          <p:nvPr/>
        </p:nvSpPr>
        <p:spPr>
          <a:xfrm>
            <a:off x="4982187" y="2679176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4726084" y="270006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76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13318"/>
            <a:ext cx="6781800" cy="6041534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06z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437666" y="2012464"/>
            <a:ext cx="4944103" cy="4843761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73959 w 1588451"/>
              <a:gd name="connsiteY0" fmla="*/ 378909 h 1835779"/>
              <a:gd name="connsiteX1" fmla="*/ 859099 w 1588451"/>
              <a:gd name="connsiteY1" fmla="*/ 81415 h 1835779"/>
              <a:gd name="connsiteX2" fmla="*/ 4135 w 1588451"/>
              <a:gd name="connsiteY2" fmla="*/ 1679553 h 1835779"/>
              <a:gd name="connsiteX3" fmla="*/ 1232166 w 1588451"/>
              <a:gd name="connsiteY3" fmla="*/ 1628093 h 1835779"/>
              <a:gd name="connsiteX4" fmla="*/ 1573959 w 1588451"/>
              <a:gd name="connsiteY4" fmla="*/ 378909 h 1835779"/>
              <a:gd name="connsiteX0" fmla="*/ 1573959 w 1588451"/>
              <a:gd name="connsiteY0" fmla="*/ 389341 h 1952711"/>
              <a:gd name="connsiteX1" fmla="*/ 859099 w 1588451"/>
              <a:gd name="connsiteY1" fmla="*/ 91847 h 1952711"/>
              <a:gd name="connsiteX2" fmla="*/ 4135 w 1588451"/>
              <a:gd name="connsiteY2" fmla="*/ 1835537 h 1952711"/>
              <a:gd name="connsiteX3" fmla="*/ 1232166 w 1588451"/>
              <a:gd name="connsiteY3" fmla="*/ 1638525 h 1952711"/>
              <a:gd name="connsiteX4" fmla="*/ 1573959 w 1588451"/>
              <a:gd name="connsiteY4" fmla="*/ 389341 h 1952711"/>
              <a:gd name="connsiteX0" fmla="*/ 1571259 w 1578528"/>
              <a:gd name="connsiteY0" fmla="*/ 356459 h 1916929"/>
              <a:gd name="connsiteX1" fmla="*/ 994904 w 1578528"/>
              <a:gd name="connsiteY1" fmla="*/ 98152 h 1916929"/>
              <a:gd name="connsiteX2" fmla="*/ 1435 w 1578528"/>
              <a:gd name="connsiteY2" fmla="*/ 1802655 h 1916929"/>
              <a:gd name="connsiteX3" fmla="*/ 1229466 w 1578528"/>
              <a:gd name="connsiteY3" fmla="*/ 1605643 h 1916929"/>
              <a:gd name="connsiteX4" fmla="*/ 1571259 w 1578528"/>
              <a:gd name="connsiteY4" fmla="*/ 356459 h 1916929"/>
              <a:gd name="connsiteX0" fmla="*/ 1571772 w 1580736"/>
              <a:gd name="connsiteY0" fmla="*/ 398871 h 1963070"/>
              <a:gd name="connsiteX1" fmla="*/ 960791 w 1580736"/>
              <a:gd name="connsiteY1" fmla="*/ 90181 h 1963070"/>
              <a:gd name="connsiteX2" fmla="*/ 1948 w 1580736"/>
              <a:gd name="connsiteY2" fmla="*/ 1845067 h 1963070"/>
              <a:gd name="connsiteX3" fmla="*/ 1229979 w 1580736"/>
              <a:gd name="connsiteY3" fmla="*/ 1648055 h 1963070"/>
              <a:gd name="connsiteX4" fmla="*/ 1571772 w 1580736"/>
              <a:gd name="connsiteY4" fmla="*/ 398871 h 1963070"/>
              <a:gd name="connsiteX0" fmla="*/ 1570947 w 1577063"/>
              <a:gd name="connsiteY0" fmla="*/ 394100 h 1957885"/>
              <a:gd name="connsiteX1" fmla="*/ 1019325 w 1577063"/>
              <a:gd name="connsiteY1" fmla="*/ 91008 h 1957885"/>
              <a:gd name="connsiteX2" fmla="*/ 1123 w 1577063"/>
              <a:gd name="connsiteY2" fmla="*/ 1840296 h 1957885"/>
              <a:gd name="connsiteX3" fmla="*/ 1229154 w 1577063"/>
              <a:gd name="connsiteY3" fmla="*/ 1643284 h 1957885"/>
              <a:gd name="connsiteX4" fmla="*/ 1570947 w 1577063"/>
              <a:gd name="connsiteY4" fmla="*/ 394100 h 1957885"/>
              <a:gd name="connsiteX0" fmla="*/ 1597956 w 1604072"/>
              <a:gd name="connsiteY0" fmla="*/ 394100 h 1895342"/>
              <a:gd name="connsiteX1" fmla="*/ 1046334 w 1604072"/>
              <a:gd name="connsiteY1" fmla="*/ 91008 h 1895342"/>
              <a:gd name="connsiteX2" fmla="*/ 447344 w 1604072"/>
              <a:gd name="connsiteY2" fmla="*/ 936581 h 1895342"/>
              <a:gd name="connsiteX3" fmla="*/ 28132 w 1604072"/>
              <a:gd name="connsiteY3" fmla="*/ 1840296 h 1895342"/>
              <a:gd name="connsiteX4" fmla="*/ 1256163 w 1604072"/>
              <a:gd name="connsiteY4" fmla="*/ 1643284 h 1895342"/>
              <a:gd name="connsiteX5" fmla="*/ 1597956 w 1604072"/>
              <a:gd name="connsiteY5" fmla="*/ 394100 h 1895342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3248 w 1609364"/>
              <a:gd name="connsiteY0" fmla="*/ 329002 h 1832726"/>
              <a:gd name="connsiteX1" fmla="*/ 1051626 w 1609364"/>
              <a:gd name="connsiteY1" fmla="*/ 25910 h 1832726"/>
              <a:gd name="connsiteX2" fmla="*/ 408117 w 1609364"/>
              <a:gd name="connsiteY2" fmla="*/ 837894 h 1832726"/>
              <a:gd name="connsiteX3" fmla="*/ 33424 w 1609364"/>
              <a:gd name="connsiteY3" fmla="*/ 1775198 h 1832726"/>
              <a:gd name="connsiteX4" fmla="*/ 1261455 w 1609364"/>
              <a:gd name="connsiteY4" fmla="*/ 1578186 h 1832726"/>
              <a:gd name="connsiteX5" fmla="*/ 1603248 w 1609364"/>
              <a:gd name="connsiteY5" fmla="*/ 329002 h 1832726"/>
              <a:gd name="connsiteX0" fmla="*/ 1603923 w 1610039"/>
              <a:gd name="connsiteY0" fmla="*/ 329002 h 1832726"/>
              <a:gd name="connsiteX1" fmla="*/ 1052301 w 1610039"/>
              <a:gd name="connsiteY1" fmla="*/ 25910 h 1832726"/>
              <a:gd name="connsiteX2" fmla="*/ 408792 w 1610039"/>
              <a:gd name="connsiteY2" fmla="*/ 837894 h 1832726"/>
              <a:gd name="connsiteX3" fmla="*/ 34099 w 1610039"/>
              <a:gd name="connsiteY3" fmla="*/ 1775198 h 1832726"/>
              <a:gd name="connsiteX4" fmla="*/ 1262130 w 1610039"/>
              <a:gd name="connsiteY4" fmla="*/ 1578186 h 1832726"/>
              <a:gd name="connsiteX5" fmla="*/ 1603923 w 1610039"/>
              <a:gd name="connsiteY5" fmla="*/ 329002 h 1832726"/>
              <a:gd name="connsiteX0" fmla="*/ 1604683 w 1606087"/>
              <a:gd name="connsiteY0" fmla="*/ 349442 h 1853166"/>
              <a:gd name="connsiteX1" fmla="*/ 1176726 w 1606087"/>
              <a:gd name="connsiteY1" fmla="*/ 23957 h 1853166"/>
              <a:gd name="connsiteX2" fmla="*/ 409552 w 1606087"/>
              <a:gd name="connsiteY2" fmla="*/ 858334 h 1853166"/>
              <a:gd name="connsiteX3" fmla="*/ 34859 w 1606087"/>
              <a:gd name="connsiteY3" fmla="*/ 1795638 h 1853166"/>
              <a:gd name="connsiteX4" fmla="*/ 1262890 w 1606087"/>
              <a:gd name="connsiteY4" fmla="*/ 1598626 h 1853166"/>
              <a:gd name="connsiteX5" fmla="*/ 1604683 w 1606087"/>
              <a:gd name="connsiteY5" fmla="*/ 349442 h 1853166"/>
              <a:gd name="connsiteX0" fmla="*/ 1589843 w 1591414"/>
              <a:gd name="connsiteY0" fmla="*/ 428053 h 1839269"/>
              <a:gd name="connsiteX1" fmla="*/ 1176726 w 1591414"/>
              <a:gd name="connsiteY1" fmla="*/ 12997 h 1839269"/>
              <a:gd name="connsiteX2" fmla="*/ 409552 w 1591414"/>
              <a:gd name="connsiteY2" fmla="*/ 847374 h 1839269"/>
              <a:gd name="connsiteX3" fmla="*/ 34859 w 1591414"/>
              <a:gd name="connsiteY3" fmla="*/ 1784678 h 1839269"/>
              <a:gd name="connsiteX4" fmla="*/ 1262890 w 1591414"/>
              <a:gd name="connsiteY4" fmla="*/ 1587666 h 1839269"/>
              <a:gd name="connsiteX5" fmla="*/ 1589843 w 1591414"/>
              <a:gd name="connsiteY5" fmla="*/ 428053 h 1839269"/>
              <a:gd name="connsiteX0" fmla="*/ 1589027 w 1593178"/>
              <a:gd name="connsiteY0" fmla="*/ 455083 h 1866299"/>
              <a:gd name="connsiteX1" fmla="*/ 1106658 w 1593178"/>
              <a:gd name="connsiteY1" fmla="*/ 12036 h 1866299"/>
              <a:gd name="connsiteX2" fmla="*/ 408736 w 1593178"/>
              <a:gd name="connsiteY2" fmla="*/ 874404 h 1866299"/>
              <a:gd name="connsiteX3" fmla="*/ 34043 w 1593178"/>
              <a:gd name="connsiteY3" fmla="*/ 1811708 h 1866299"/>
              <a:gd name="connsiteX4" fmla="*/ 1262074 w 1593178"/>
              <a:gd name="connsiteY4" fmla="*/ 1614696 h 1866299"/>
              <a:gd name="connsiteX5" fmla="*/ 1589027 w 1593178"/>
              <a:gd name="connsiteY5" fmla="*/ 455083 h 1866299"/>
              <a:gd name="connsiteX0" fmla="*/ 1796926 w 1802483"/>
              <a:gd name="connsiteY0" fmla="*/ 455083 h 2107791"/>
              <a:gd name="connsiteX1" fmla="*/ 1314557 w 1802483"/>
              <a:gd name="connsiteY1" fmla="*/ 12036 h 2107791"/>
              <a:gd name="connsiteX2" fmla="*/ 616635 w 1802483"/>
              <a:gd name="connsiteY2" fmla="*/ 874404 h 2107791"/>
              <a:gd name="connsiteX3" fmla="*/ 24292 w 1802483"/>
              <a:gd name="connsiteY3" fmla="*/ 2080420 h 2107791"/>
              <a:gd name="connsiteX4" fmla="*/ 1469973 w 1802483"/>
              <a:gd name="connsiteY4" fmla="*/ 1614696 h 2107791"/>
              <a:gd name="connsiteX5" fmla="*/ 1796926 w 1802483"/>
              <a:gd name="connsiteY5" fmla="*/ 455083 h 2107791"/>
              <a:gd name="connsiteX0" fmla="*/ 1779186 w 1784338"/>
              <a:gd name="connsiteY0" fmla="*/ 457335 h 2185430"/>
              <a:gd name="connsiteX1" fmla="*/ 1296817 w 1784338"/>
              <a:gd name="connsiteY1" fmla="*/ 14288 h 2185430"/>
              <a:gd name="connsiteX2" fmla="*/ 598895 w 1784338"/>
              <a:gd name="connsiteY2" fmla="*/ 876656 h 2185430"/>
              <a:gd name="connsiteX3" fmla="*/ 6552 w 1784338"/>
              <a:gd name="connsiteY3" fmla="*/ 2082672 h 2185430"/>
              <a:gd name="connsiteX4" fmla="*/ 992200 w 1784338"/>
              <a:gd name="connsiteY4" fmla="*/ 1936043 h 2185430"/>
              <a:gd name="connsiteX5" fmla="*/ 1779186 w 1784338"/>
              <a:gd name="connsiteY5" fmla="*/ 457335 h 2185430"/>
              <a:gd name="connsiteX0" fmla="*/ 1681560 w 1686712"/>
              <a:gd name="connsiteY0" fmla="*/ 457335 h 2020369"/>
              <a:gd name="connsiteX1" fmla="*/ 1199191 w 1686712"/>
              <a:gd name="connsiteY1" fmla="*/ 14288 h 2020369"/>
              <a:gd name="connsiteX2" fmla="*/ 501269 w 1686712"/>
              <a:gd name="connsiteY2" fmla="*/ 876656 h 2020369"/>
              <a:gd name="connsiteX3" fmla="*/ 7858 w 1686712"/>
              <a:gd name="connsiteY3" fmla="*/ 1735586 h 2020369"/>
              <a:gd name="connsiteX4" fmla="*/ 894574 w 1686712"/>
              <a:gd name="connsiteY4" fmla="*/ 1936043 h 2020369"/>
              <a:gd name="connsiteX5" fmla="*/ 1681560 w 1686712"/>
              <a:gd name="connsiteY5" fmla="*/ 457335 h 2020369"/>
              <a:gd name="connsiteX0" fmla="*/ 868321 w 1660459"/>
              <a:gd name="connsiteY0" fmla="*/ 1936043 h 1936043"/>
              <a:gd name="connsiteX1" fmla="*/ 1655307 w 1660459"/>
              <a:gd name="connsiteY1" fmla="*/ 457335 h 1936043"/>
              <a:gd name="connsiteX2" fmla="*/ 1172938 w 1660459"/>
              <a:gd name="connsiteY2" fmla="*/ 14288 h 1936043"/>
              <a:gd name="connsiteX3" fmla="*/ 475016 w 1660459"/>
              <a:gd name="connsiteY3" fmla="*/ 876656 h 1936043"/>
              <a:gd name="connsiteX4" fmla="*/ 17715 w 1660459"/>
              <a:gd name="connsiteY4" fmla="*/ 1776453 h 1936043"/>
              <a:gd name="connsiteX0" fmla="*/ 969143 w 1761281"/>
              <a:gd name="connsiteY0" fmla="*/ 1936043 h 1936043"/>
              <a:gd name="connsiteX1" fmla="*/ 1756129 w 1761281"/>
              <a:gd name="connsiteY1" fmla="*/ 457335 h 1936043"/>
              <a:gd name="connsiteX2" fmla="*/ 1273760 w 1761281"/>
              <a:gd name="connsiteY2" fmla="*/ 14288 h 1936043"/>
              <a:gd name="connsiteX3" fmla="*/ 575838 w 1761281"/>
              <a:gd name="connsiteY3" fmla="*/ 876656 h 1936043"/>
              <a:gd name="connsiteX4" fmla="*/ 14659 w 1761281"/>
              <a:gd name="connsiteY4" fmla="*/ 1815640 h 1936043"/>
              <a:gd name="connsiteX0" fmla="*/ 954484 w 1746622"/>
              <a:gd name="connsiteY0" fmla="*/ 1936043 h 1936043"/>
              <a:gd name="connsiteX1" fmla="*/ 1741470 w 1746622"/>
              <a:gd name="connsiteY1" fmla="*/ 457335 h 1936043"/>
              <a:gd name="connsiteX2" fmla="*/ 1259101 w 1746622"/>
              <a:gd name="connsiteY2" fmla="*/ 14288 h 1936043"/>
              <a:gd name="connsiteX3" fmla="*/ 561179 w 1746622"/>
              <a:gd name="connsiteY3" fmla="*/ 876656 h 1936043"/>
              <a:gd name="connsiteX4" fmla="*/ 0 w 1746622"/>
              <a:gd name="connsiteY4" fmla="*/ 1815640 h 1936043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827084"/>
              <a:gd name="connsiteY0" fmla="*/ 2003895 h 2003895"/>
              <a:gd name="connsiteX1" fmla="*/ 1820616 w 1827084"/>
              <a:gd name="connsiteY1" fmla="*/ 513991 h 2003895"/>
              <a:gd name="connsiteX2" fmla="*/ 1259101 w 1827084"/>
              <a:gd name="connsiteY2" fmla="*/ 9364 h 2003895"/>
              <a:gd name="connsiteX3" fmla="*/ 561179 w 1827084"/>
              <a:gd name="connsiteY3" fmla="*/ 871732 h 2003895"/>
              <a:gd name="connsiteX4" fmla="*/ 0 w 1827084"/>
              <a:gd name="connsiteY4" fmla="*/ 1810716 h 2003895"/>
              <a:gd name="connsiteX0" fmla="*/ 880285 w 1824525"/>
              <a:gd name="connsiteY0" fmla="*/ 1944252 h 1944252"/>
              <a:gd name="connsiteX1" fmla="*/ 1820616 w 1824525"/>
              <a:gd name="connsiteY1" fmla="*/ 454348 h 1944252"/>
              <a:gd name="connsiteX2" fmla="*/ 1189849 w 1824525"/>
              <a:gd name="connsiteY2" fmla="*/ 11300 h 1944252"/>
              <a:gd name="connsiteX3" fmla="*/ 561179 w 1824525"/>
              <a:gd name="connsiteY3" fmla="*/ 812089 h 1944252"/>
              <a:gd name="connsiteX4" fmla="*/ 0 w 1824525"/>
              <a:gd name="connsiteY4" fmla="*/ 1751073 h 1944252"/>
              <a:gd name="connsiteX0" fmla="*/ 880285 w 1799955"/>
              <a:gd name="connsiteY0" fmla="*/ 1937517 h 1937517"/>
              <a:gd name="connsiteX1" fmla="*/ 1795883 w 1799955"/>
              <a:gd name="connsiteY1" fmla="*/ 548380 h 1937517"/>
              <a:gd name="connsiteX2" fmla="*/ 1189849 w 1799955"/>
              <a:gd name="connsiteY2" fmla="*/ 4565 h 1937517"/>
              <a:gd name="connsiteX3" fmla="*/ 561179 w 1799955"/>
              <a:gd name="connsiteY3" fmla="*/ 805354 h 1937517"/>
              <a:gd name="connsiteX4" fmla="*/ 0 w 1799955"/>
              <a:gd name="connsiteY4" fmla="*/ 1744338 h 1937517"/>
              <a:gd name="connsiteX0" fmla="*/ 969323 w 1798064"/>
              <a:gd name="connsiteY0" fmla="*/ 1892628 h 1892628"/>
              <a:gd name="connsiteX1" fmla="*/ 1795883 w 1798064"/>
              <a:gd name="connsiteY1" fmla="*/ 548276 h 1892628"/>
              <a:gd name="connsiteX2" fmla="*/ 1189849 w 1798064"/>
              <a:gd name="connsiteY2" fmla="*/ 4461 h 1892628"/>
              <a:gd name="connsiteX3" fmla="*/ 561179 w 1798064"/>
              <a:gd name="connsiteY3" fmla="*/ 805250 h 1892628"/>
              <a:gd name="connsiteX4" fmla="*/ 0 w 1798064"/>
              <a:gd name="connsiteY4" fmla="*/ 1744234 h 1892628"/>
              <a:gd name="connsiteX0" fmla="*/ 969323 w 1729119"/>
              <a:gd name="connsiteY0" fmla="*/ 1890288 h 1890288"/>
              <a:gd name="connsiteX1" fmla="*/ 1726630 w 1729119"/>
              <a:gd name="connsiteY1" fmla="*/ 613114 h 1890288"/>
              <a:gd name="connsiteX2" fmla="*/ 1189849 w 1729119"/>
              <a:gd name="connsiteY2" fmla="*/ 2121 h 1890288"/>
              <a:gd name="connsiteX3" fmla="*/ 561179 w 1729119"/>
              <a:gd name="connsiteY3" fmla="*/ 802910 h 1890288"/>
              <a:gd name="connsiteX4" fmla="*/ 0 w 1729119"/>
              <a:gd name="connsiteY4" fmla="*/ 1741894 h 1890288"/>
              <a:gd name="connsiteX0" fmla="*/ 969323 w 1730173"/>
              <a:gd name="connsiteY0" fmla="*/ 1701609 h 1701609"/>
              <a:gd name="connsiteX1" fmla="*/ 1726630 w 1730173"/>
              <a:gd name="connsiteY1" fmla="*/ 424435 h 1701609"/>
              <a:gd name="connsiteX2" fmla="*/ 1224475 w 1730173"/>
              <a:gd name="connsiteY2" fmla="*/ 3779 h 1701609"/>
              <a:gd name="connsiteX3" fmla="*/ 561179 w 1730173"/>
              <a:gd name="connsiteY3" fmla="*/ 614231 h 1701609"/>
              <a:gd name="connsiteX4" fmla="*/ 0 w 1730173"/>
              <a:gd name="connsiteY4" fmla="*/ 1553215 h 1701609"/>
              <a:gd name="connsiteX0" fmla="*/ 969323 w 1727627"/>
              <a:gd name="connsiteY0" fmla="*/ 1700524 h 1700524"/>
              <a:gd name="connsiteX1" fmla="*/ 1342741 w 1727627"/>
              <a:gd name="connsiteY1" fmla="*/ 1195354 h 1700524"/>
              <a:gd name="connsiteX2" fmla="*/ 1726630 w 1727627"/>
              <a:gd name="connsiteY2" fmla="*/ 423350 h 1700524"/>
              <a:gd name="connsiteX3" fmla="*/ 1224475 w 1727627"/>
              <a:gd name="connsiteY3" fmla="*/ 2694 h 1700524"/>
              <a:gd name="connsiteX4" fmla="*/ 561179 w 1727627"/>
              <a:gd name="connsiteY4" fmla="*/ 613146 h 1700524"/>
              <a:gd name="connsiteX5" fmla="*/ 0 w 1727627"/>
              <a:gd name="connsiteY5" fmla="*/ 1552130 h 1700524"/>
              <a:gd name="connsiteX0" fmla="*/ 969323 w 1731038"/>
              <a:gd name="connsiteY0" fmla="*/ 1700897 h 1700897"/>
              <a:gd name="connsiteX1" fmla="*/ 1441673 w 1731038"/>
              <a:gd name="connsiteY1" fmla="*/ 1408458 h 1700897"/>
              <a:gd name="connsiteX2" fmla="*/ 1726630 w 1731038"/>
              <a:gd name="connsiteY2" fmla="*/ 423723 h 1700897"/>
              <a:gd name="connsiteX3" fmla="*/ 1224475 w 1731038"/>
              <a:gd name="connsiteY3" fmla="*/ 3067 h 1700897"/>
              <a:gd name="connsiteX4" fmla="*/ 561179 w 1731038"/>
              <a:gd name="connsiteY4" fmla="*/ 613519 h 1700897"/>
              <a:gd name="connsiteX5" fmla="*/ 0 w 1731038"/>
              <a:gd name="connsiteY5" fmla="*/ 1552503 h 1700897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880285 w 1731038"/>
              <a:gd name="connsiteY0" fmla="*/ 1706495 h 1706495"/>
              <a:gd name="connsiteX1" fmla="*/ 1441673 w 1731038"/>
              <a:gd name="connsiteY1" fmla="*/ 1408458 h 1706495"/>
              <a:gd name="connsiteX2" fmla="*/ 1726630 w 1731038"/>
              <a:gd name="connsiteY2" fmla="*/ 423723 h 1706495"/>
              <a:gd name="connsiteX3" fmla="*/ 1224475 w 1731038"/>
              <a:gd name="connsiteY3" fmla="*/ 3067 h 1706495"/>
              <a:gd name="connsiteX4" fmla="*/ 561179 w 1731038"/>
              <a:gd name="connsiteY4" fmla="*/ 613519 h 1706495"/>
              <a:gd name="connsiteX5" fmla="*/ 0 w 1731038"/>
              <a:gd name="connsiteY5" fmla="*/ 1552503 h 1706495"/>
              <a:gd name="connsiteX0" fmla="*/ 880285 w 1733641"/>
              <a:gd name="connsiteY0" fmla="*/ 1706388 h 1706388"/>
              <a:gd name="connsiteX1" fmla="*/ 1481246 w 1733641"/>
              <a:gd name="connsiteY1" fmla="*/ 1352369 h 1706388"/>
              <a:gd name="connsiteX2" fmla="*/ 1726630 w 1733641"/>
              <a:gd name="connsiteY2" fmla="*/ 423616 h 1706388"/>
              <a:gd name="connsiteX3" fmla="*/ 1224475 w 1733641"/>
              <a:gd name="connsiteY3" fmla="*/ 2960 h 1706388"/>
              <a:gd name="connsiteX4" fmla="*/ 561179 w 1733641"/>
              <a:gd name="connsiteY4" fmla="*/ 613412 h 1706388"/>
              <a:gd name="connsiteX5" fmla="*/ 0 w 1733641"/>
              <a:gd name="connsiteY5" fmla="*/ 1552396 h 1706388"/>
              <a:gd name="connsiteX0" fmla="*/ 845659 w 1699015"/>
              <a:gd name="connsiteY0" fmla="*/ 1706388 h 1706388"/>
              <a:gd name="connsiteX1" fmla="*/ 1446620 w 1699015"/>
              <a:gd name="connsiteY1" fmla="*/ 1352369 h 1706388"/>
              <a:gd name="connsiteX2" fmla="*/ 1692004 w 1699015"/>
              <a:gd name="connsiteY2" fmla="*/ 423616 h 1706388"/>
              <a:gd name="connsiteX3" fmla="*/ 1189849 w 1699015"/>
              <a:gd name="connsiteY3" fmla="*/ 2960 h 1706388"/>
              <a:gd name="connsiteX4" fmla="*/ 526553 w 1699015"/>
              <a:gd name="connsiteY4" fmla="*/ 613412 h 1706388"/>
              <a:gd name="connsiteX5" fmla="*/ 0 w 1699015"/>
              <a:gd name="connsiteY5" fmla="*/ 1630771 h 1706388"/>
              <a:gd name="connsiteX0" fmla="*/ 845659 w 1699015"/>
              <a:gd name="connsiteY0" fmla="*/ 1707371 h 1707371"/>
              <a:gd name="connsiteX1" fmla="*/ 1446620 w 1699015"/>
              <a:gd name="connsiteY1" fmla="*/ 1353352 h 1707371"/>
              <a:gd name="connsiteX2" fmla="*/ 1692004 w 1699015"/>
              <a:gd name="connsiteY2" fmla="*/ 424599 h 1707371"/>
              <a:gd name="connsiteX3" fmla="*/ 1189849 w 1699015"/>
              <a:gd name="connsiteY3" fmla="*/ 3943 h 1707371"/>
              <a:gd name="connsiteX4" fmla="*/ 576019 w 1699015"/>
              <a:gd name="connsiteY4" fmla="*/ 647984 h 1707371"/>
              <a:gd name="connsiteX5" fmla="*/ 0 w 1699015"/>
              <a:gd name="connsiteY5" fmla="*/ 1631754 h 1707371"/>
              <a:gd name="connsiteX0" fmla="*/ 845659 w 1692147"/>
              <a:gd name="connsiteY0" fmla="*/ 1747986 h 1747986"/>
              <a:gd name="connsiteX1" fmla="*/ 1446620 w 1692147"/>
              <a:gd name="connsiteY1" fmla="*/ 1393967 h 1747986"/>
              <a:gd name="connsiteX2" fmla="*/ 1692004 w 1692147"/>
              <a:gd name="connsiteY2" fmla="*/ 465214 h 1747986"/>
              <a:gd name="connsiteX3" fmla="*/ 1416941 w 1692147"/>
              <a:gd name="connsiteY3" fmla="*/ 100792 h 1747986"/>
              <a:gd name="connsiteX4" fmla="*/ 1189849 w 1692147"/>
              <a:gd name="connsiteY4" fmla="*/ 44558 h 1747986"/>
              <a:gd name="connsiteX5" fmla="*/ 576019 w 1692147"/>
              <a:gd name="connsiteY5" fmla="*/ 688599 h 1747986"/>
              <a:gd name="connsiteX6" fmla="*/ 0 w 1692147"/>
              <a:gd name="connsiteY6" fmla="*/ 1672369 h 1747986"/>
              <a:gd name="connsiteX0" fmla="*/ 845659 w 1692147"/>
              <a:gd name="connsiteY0" fmla="*/ 1726790 h 1726790"/>
              <a:gd name="connsiteX1" fmla="*/ 1446620 w 1692147"/>
              <a:gd name="connsiteY1" fmla="*/ 1372771 h 1726790"/>
              <a:gd name="connsiteX2" fmla="*/ 1692004 w 1692147"/>
              <a:gd name="connsiteY2" fmla="*/ 444018 h 1726790"/>
              <a:gd name="connsiteX3" fmla="*/ 1416941 w 1692147"/>
              <a:gd name="connsiteY3" fmla="*/ 79596 h 1726790"/>
              <a:gd name="connsiteX4" fmla="*/ 1515872 w 1692147"/>
              <a:gd name="connsiteY4" fmla="*/ 135578 h 1726790"/>
              <a:gd name="connsiteX5" fmla="*/ 1189849 w 1692147"/>
              <a:gd name="connsiteY5" fmla="*/ 23362 h 1726790"/>
              <a:gd name="connsiteX6" fmla="*/ 576019 w 1692147"/>
              <a:gd name="connsiteY6" fmla="*/ 667403 h 1726790"/>
              <a:gd name="connsiteX7" fmla="*/ 0 w 1692147"/>
              <a:gd name="connsiteY7" fmla="*/ 1651173 h 1726790"/>
              <a:gd name="connsiteX0" fmla="*/ 845659 w 1692069"/>
              <a:gd name="connsiteY0" fmla="*/ 1726790 h 1726790"/>
              <a:gd name="connsiteX1" fmla="*/ 1446620 w 1692069"/>
              <a:gd name="connsiteY1" fmla="*/ 1372771 h 1726790"/>
              <a:gd name="connsiteX2" fmla="*/ 1692004 w 1692069"/>
              <a:gd name="connsiteY2" fmla="*/ 444018 h 1726790"/>
              <a:gd name="connsiteX3" fmla="*/ 1426834 w 1692069"/>
              <a:gd name="connsiteY3" fmla="*/ 225148 h 1726790"/>
              <a:gd name="connsiteX4" fmla="*/ 1515872 w 1692069"/>
              <a:gd name="connsiteY4" fmla="*/ 135578 h 1726790"/>
              <a:gd name="connsiteX5" fmla="*/ 1189849 w 1692069"/>
              <a:gd name="connsiteY5" fmla="*/ 23362 h 1726790"/>
              <a:gd name="connsiteX6" fmla="*/ 576019 w 1692069"/>
              <a:gd name="connsiteY6" fmla="*/ 667403 h 1726790"/>
              <a:gd name="connsiteX7" fmla="*/ 0 w 1692069"/>
              <a:gd name="connsiteY7" fmla="*/ 1651173 h 1726790"/>
              <a:gd name="connsiteX0" fmla="*/ 845659 w 1692069"/>
              <a:gd name="connsiteY0" fmla="*/ 1733694 h 1733694"/>
              <a:gd name="connsiteX1" fmla="*/ 1446620 w 1692069"/>
              <a:gd name="connsiteY1" fmla="*/ 1379675 h 1733694"/>
              <a:gd name="connsiteX2" fmla="*/ 1692004 w 1692069"/>
              <a:gd name="connsiteY2" fmla="*/ 450922 h 1733694"/>
              <a:gd name="connsiteX3" fmla="*/ 1426834 w 1692069"/>
              <a:gd name="connsiteY3" fmla="*/ 232052 h 1733694"/>
              <a:gd name="connsiteX4" fmla="*/ 1278436 w 1692069"/>
              <a:gd name="connsiteY4" fmla="*/ 103295 h 1733694"/>
              <a:gd name="connsiteX5" fmla="*/ 1189849 w 1692069"/>
              <a:gd name="connsiteY5" fmla="*/ 30266 h 1733694"/>
              <a:gd name="connsiteX6" fmla="*/ 576019 w 1692069"/>
              <a:gd name="connsiteY6" fmla="*/ 674307 h 1733694"/>
              <a:gd name="connsiteX7" fmla="*/ 0 w 1692069"/>
              <a:gd name="connsiteY7" fmla="*/ 1658077 h 1733694"/>
              <a:gd name="connsiteX0" fmla="*/ 845659 w 1692069"/>
              <a:gd name="connsiteY0" fmla="*/ 1888730 h 1888730"/>
              <a:gd name="connsiteX1" fmla="*/ 1446620 w 1692069"/>
              <a:gd name="connsiteY1" fmla="*/ 1534711 h 1888730"/>
              <a:gd name="connsiteX2" fmla="*/ 1692004 w 1692069"/>
              <a:gd name="connsiteY2" fmla="*/ 605958 h 1888730"/>
              <a:gd name="connsiteX3" fmla="*/ 1426834 w 1692069"/>
              <a:gd name="connsiteY3" fmla="*/ 387088 h 1888730"/>
              <a:gd name="connsiteX4" fmla="*/ 1278436 w 1692069"/>
              <a:gd name="connsiteY4" fmla="*/ 258331 h 1888730"/>
              <a:gd name="connsiteX5" fmla="*/ 1160169 w 1692069"/>
              <a:gd name="connsiteY5" fmla="*/ 17357 h 1888730"/>
              <a:gd name="connsiteX6" fmla="*/ 576019 w 1692069"/>
              <a:gd name="connsiteY6" fmla="*/ 829343 h 1888730"/>
              <a:gd name="connsiteX7" fmla="*/ 0 w 1692069"/>
              <a:gd name="connsiteY7" fmla="*/ 1813113 h 1888730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4888 h 1884888"/>
              <a:gd name="connsiteX1" fmla="*/ 1446620 w 1692069"/>
              <a:gd name="connsiteY1" fmla="*/ 1530869 h 1884888"/>
              <a:gd name="connsiteX2" fmla="*/ 1692004 w 1692069"/>
              <a:gd name="connsiteY2" fmla="*/ 602116 h 1884888"/>
              <a:gd name="connsiteX3" fmla="*/ 1426834 w 1692069"/>
              <a:gd name="connsiteY3" fmla="*/ 383246 h 1884888"/>
              <a:gd name="connsiteX4" fmla="*/ 1258650 w 1692069"/>
              <a:gd name="connsiteY4" fmla="*/ 321667 h 1884888"/>
              <a:gd name="connsiteX5" fmla="*/ 1160169 w 1692069"/>
              <a:gd name="connsiteY5" fmla="*/ 13515 h 1884888"/>
              <a:gd name="connsiteX6" fmla="*/ 576019 w 1692069"/>
              <a:gd name="connsiteY6" fmla="*/ 825501 h 1884888"/>
              <a:gd name="connsiteX7" fmla="*/ 0 w 1692069"/>
              <a:gd name="connsiteY7" fmla="*/ 1809271 h 1884888"/>
              <a:gd name="connsiteX0" fmla="*/ 845659 w 1692069"/>
              <a:gd name="connsiteY0" fmla="*/ 1777260 h 1777260"/>
              <a:gd name="connsiteX1" fmla="*/ 1446620 w 1692069"/>
              <a:gd name="connsiteY1" fmla="*/ 1423241 h 1777260"/>
              <a:gd name="connsiteX2" fmla="*/ 1692004 w 1692069"/>
              <a:gd name="connsiteY2" fmla="*/ 494488 h 1777260"/>
              <a:gd name="connsiteX3" fmla="*/ 1426834 w 1692069"/>
              <a:gd name="connsiteY3" fmla="*/ 275618 h 1777260"/>
              <a:gd name="connsiteX4" fmla="*/ 1258650 w 1692069"/>
              <a:gd name="connsiteY4" fmla="*/ 214039 h 1777260"/>
              <a:gd name="connsiteX5" fmla="*/ 1125543 w 1692069"/>
              <a:gd name="connsiteY5" fmla="*/ 17850 h 1777260"/>
              <a:gd name="connsiteX6" fmla="*/ 576019 w 1692069"/>
              <a:gd name="connsiteY6" fmla="*/ 717873 h 1777260"/>
              <a:gd name="connsiteX7" fmla="*/ 0 w 1692069"/>
              <a:gd name="connsiteY7" fmla="*/ 1701643 h 1777260"/>
              <a:gd name="connsiteX0" fmla="*/ 845659 w 1692069"/>
              <a:gd name="connsiteY0" fmla="*/ 1809820 h 1809820"/>
              <a:gd name="connsiteX1" fmla="*/ 1446620 w 1692069"/>
              <a:gd name="connsiteY1" fmla="*/ 1455801 h 1809820"/>
              <a:gd name="connsiteX2" fmla="*/ 1692004 w 1692069"/>
              <a:gd name="connsiteY2" fmla="*/ 527048 h 1809820"/>
              <a:gd name="connsiteX3" fmla="*/ 1426834 w 1692069"/>
              <a:gd name="connsiteY3" fmla="*/ 308178 h 1809820"/>
              <a:gd name="connsiteX4" fmla="*/ 1258650 w 1692069"/>
              <a:gd name="connsiteY4" fmla="*/ 246599 h 1809820"/>
              <a:gd name="connsiteX5" fmla="*/ 1125543 w 1692069"/>
              <a:gd name="connsiteY5" fmla="*/ 50410 h 1809820"/>
              <a:gd name="connsiteX6" fmla="*/ 576019 w 1692069"/>
              <a:gd name="connsiteY6" fmla="*/ 750433 h 1809820"/>
              <a:gd name="connsiteX7" fmla="*/ 0 w 1692069"/>
              <a:gd name="connsiteY7" fmla="*/ 1734203 h 1809820"/>
              <a:gd name="connsiteX0" fmla="*/ 845659 w 1692069"/>
              <a:gd name="connsiteY0" fmla="*/ 1773293 h 1773293"/>
              <a:gd name="connsiteX1" fmla="*/ 1446620 w 1692069"/>
              <a:gd name="connsiteY1" fmla="*/ 1419274 h 1773293"/>
              <a:gd name="connsiteX2" fmla="*/ 1692004 w 1692069"/>
              <a:gd name="connsiteY2" fmla="*/ 490521 h 1773293"/>
              <a:gd name="connsiteX3" fmla="*/ 1426834 w 1692069"/>
              <a:gd name="connsiteY3" fmla="*/ 271651 h 1773293"/>
              <a:gd name="connsiteX4" fmla="*/ 1243810 w 1692069"/>
              <a:gd name="connsiteY4" fmla="*/ 249260 h 1773293"/>
              <a:gd name="connsiteX5" fmla="*/ 1125543 w 1692069"/>
              <a:gd name="connsiteY5" fmla="*/ 13883 h 1773293"/>
              <a:gd name="connsiteX6" fmla="*/ 576019 w 1692069"/>
              <a:gd name="connsiteY6" fmla="*/ 713906 h 1773293"/>
              <a:gd name="connsiteX7" fmla="*/ 0 w 1692069"/>
              <a:gd name="connsiteY7" fmla="*/ 1697676 h 1773293"/>
              <a:gd name="connsiteX0" fmla="*/ 845659 w 1692069"/>
              <a:gd name="connsiteY0" fmla="*/ 1882151 h 1882151"/>
              <a:gd name="connsiteX1" fmla="*/ 1446620 w 1692069"/>
              <a:gd name="connsiteY1" fmla="*/ 1528132 h 1882151"/>
              <a:gd name="connsiteX2" fmla="*/ 1692004 w 1692069"/>
              <a:gd name="connsiteY2" fmla="*/ 599379 h 1882151"/>
              <a:gd name="connsiteX3" fmla="*/ 1426834 w 1692069"/>
              <a:gd name="connsiteY3" fmla="*/ 380509 h 1882151"/>
              <a:gd name="connsiteX4" fmla="*/ 1243810 w 1692069"/>
              <a:gd name="connsiteY4" fmla="*/ 358118 h 1882151"/>
              <a:gd name="connsiteX5" fmla="*/ 1165116 w 1692069"/>
              <a:gd name="connsiteY5" fmla="*/ 10778 h 1882151"/>
              <a:gd name="connsiteX6" fmla="*/ 576019 w 1692069"/>
              <a:gd name="connsiteY6" fmla="*/ 822764 h 1882151"/>
              <a:gd name="connsiteX7" fmla="*/ 0 w 1692069"/>
              <a:gd name="connsiteY7" fmla="*/ 1806534 h 1882151"/>
              <a:gd name="connsiteX0" fmla="*/ 845659 w 1692069"/>
              <a:gd name="connsiteY0" fmla="*/ 1894553 h 1894553"/>
              <a:gd name="connsiteX1" fmla="*/ 1446620 w 1692069"/>
              <a:gd name="connsiteY1" fmla="*/ 1540534 h 1894553"/>
              <a:gd name="connsiteX2" fmla="*/ 1692004 w 1692069"/>
              <a:gd name="connsiteY2" fmla="*/ 611781 h 1894553"/>
              <a:gd name="connsiteX3" fmla="*/ 1426834 w 1692069"/>
              <a:gd name="connsiteY3" fmla="*/ 392911 h 1894553"/>
              <a:gd name="connsiteX4" fmla="*/ 1258650 w 1692069"/>
              <a:gd name="connsiteY4" fmla="*/ 236164 h 1894553"/>
              <a:gd name="connsiteX5" fmla="*/ 1165116 w 1692069"/>
              <a:gd name="connsiteY5" fmla="*/ 23180 h 1894553"/>
              <a:gd name="connsiteX6" fmla="*/ 576019 w 1692069"/>
              <a:gd name="connsiteY6" fmla="*/ 835166 h 1894553"/>
              <a:gd name="connsiteX7" fmla="*/ 0 w 1692069"/>
              <a:gd name="connsiteY7" fmla="*/ 1818936 h 1894553"/>
              <a:gd name="connsiteX0" fmla="*/ 845659 w 1692678"/>
              <a:gd name="connsiteY0" fmla="*/ 1893095 h 1893095"/>
              <a:gd name="connsiteX1" fmla="*/ 1446620 w 1692678"/>
              <a:gd name="connsiteY1" fmla="*/ 1539076 h 1893095"/>
              <a:gd name="connsiteX2" fmla="*/ 1692004 w 1692678"/>
              <a:gd name="connsiteY2" fmla="*/ 610323 h 1893095"/>
              <a:gd name="connsiteX3" fmla="*/ 1510926 w 1692678"/>
              <a:gd name="connsiteY3" fmla="*/ 251499 h 1893095"/>
              <a:gd name="connsiteX4" fmla="*/ 1258650 w 1692678"/>
              <a:gd name="connsiteY4" fmla="*/ 234706 h 1893095"/>
              <a:gd name="connsiteX5" fmla="*/ 1165116 w 1692678"/>
              <a:gd name="connsiteY5" fmla="*/ 21722 h 1893095"/>
              <a:gd name="connsiteX6" fmla="*/ 576019 w 1692678"/>
              <a:gd name="connsiteY6" fmla="*/ 833708 h 1893095"/>
              <a:gd name="connsiteX7" fmla="*/ 0 w 1692678"/>
              <a:gd name="connsiteY7" fmla="*/ 1817478 h 1893095"/>
              <a:gd name="connsiteX0" fmla="*/ 845659 w 1668073"/>
              <a:gd name="connsiteY0" fmla="*/ 1893095 h 1893095"/>
              <a:gd name="connsiteX1" fmla="*/ 1446620 w 1668073"/>
              <a:gd name="connsiteY1" fmla="*/ 1539076 h 1893095"/>
              <a:gd name="connsiteX2" fmla="*/ 1667271 w 1668073"/>
              <a:gd name="connsiteY2" fmla="*/ 599127 h 1893095"/>
              <a:gd name="connsiteX3" fmla="*/ 1510926 w 1668073"/>
              <a:gd name="connsiteY3" fmla="*/ 251499 h 1893095"/>
              <a:gd name="connsiteX4" fmla="*/ 1258650 w 1668073"/>
              <a:gd name="connsiteY4" fmla="*/ 234706 h 1893095"/>
              <a:gd name="connsiteX5" fmla="*/ 1165116 w 1668073"/>
              <a:gd name="connsiteY5" fmla="*/ 21722 h 1893095"/>
              <a:gd name="connsiteX6" fmla="*/ 576019 w 1668073"/>
              <a:gd name="connsiteY6" fmla="*/ 833708 h 1893095"/>
              <a:gd name="connsiteX7" fmla="*/ 0 w 1668073"/>
              <a:gd name="connsiteY7" fmla="*/ 1817478 h 1893095"/>
              <a:gd name="connsiteX0" fmla="*/ 845659 w 1668033"/>
              <a:gd name="connsiteY0" fmla="*/ 1889474 h 1889474"/>
              <a:gd name="connsiteX1" fmla="*/ 1446620 w 1668033"/>
              <a:gd name="connsiteY1" fmla="*/ 1535455 h 1889474"/>
              <a:gd name="connsiteX2" fmla="*/ 1667271 w 1668033"/>
              <a:gd name="connsiteY2" fmla="*/ 595506 h 1889474"/>
              <a:gd name="connsiteX3" fmla="*/ 1510926 w 1668033"/>
              <a:gd name="connsiteY3" fmla="*/ 247878 h 1889474"/>
              <a:gd name="connsiteX4" fmla="*/ 1293276 w 1668033"/>
              <a:gd name="connsiteY4" fmla="*/ 264674 h 1889474"/>
              <a:gd name="connsiteX5" fmla="*/ 1165116 w 1668033"/>
              <a:gd name="connsiteY5" fmla="*/ 18101 h 1889474"/>
              <a:gd name="connsiteX6" fmla="*/ 576019 w 1668033"/>
              <a:gd name="connsiteY6" fmla="*/ 830087 h 1889474"/>
              <a:gd name="connsiteX7" fmla="*/ 0 w 1668033"/>
              <a:gd name="connsiteY7" fmla="*/ 1813857 h 1889474"/>
              <a:gd name="connsiteX0" fmla="*/ 845659 w 1700080"/>
              <a:gd name="connsiteY0" fmla="*/ 1889737 h 1889737"/>
              <a:gd name="connsiteX1" fmla="*/ 1446620 w 1700080"/>
              <a:gd name="connsiteY1" fmla="*/ 1535718 h 1889737"/>
              <a:gd name="connsiteX2" fmla="*/ 1667271 w 1700080"/>
              <a:gd name="connsiteY2" fmla="*/ 595769 h 1889737"/>
              <a:gd name="connsiteX3" fmla="*/ 1659324 w 1700080"/>
              <a:gd name="connsiteY3" fmla="*/ 281730 h 1889737"/>
              <a:gd name="connsiteX4" fmla="*/ 1293276 w 1700080"/>
              <a:gd name="connsiteY4" fmla="*/ 264937 h 1889737"/>
              <a:gd name="connsiteX5" fmla="*/ 1165116 w 1700080"/>
              <a:gd name="connsiteY5" fmla="*/ 18364 h 1889737"/>
              <a:gd name="connsiteX6" fmla="*/ 576019 w 1700080"/>
              <a:gd name="connsiteY6" fmla="*/ 830350 h 1889737"/>
              <a:gd name="connsiteX7" fmla="*/ 0 w 1700080"/>
              <a:gd name="connsiteY7" fmla="*/ 1814120 h 1889737"/>
              <a:gd name="connsiteX0" fmla="*/ 845659 w 1700080"/>
              <a:gd name="connsiteY0" fmla="*/ 2149570 h 2149570"/>
              <a:gd name="connsiteX1" fmla="*/ 1446620 w 1700080"/>
              <a:gd name="connsiteY1" fmla="*/ 1795551 h 2149570"/>
              <a:gd name="connsiteX2" fmla="*/ 1667271 w 1700080"/>
              <a:gd name="connsiteY2" fmla="*/ 855602 h 2149570"/>
              <a:gd name="connsiteX3" fmla="*/ 1659324 w 1700080"/>
              <a:gd name="connsiteY3" fmla="*/ 541563 h 2149570"/>
              <a:gd name="connsiteX4" fmla="*/ 1293276 w 1700080"/>
              <a:gd name="connsiteY4" fmla="*/ 524770 h 2149570"/>
              <a:gd name="connsiteX5" fmla="*/ 1209880 w 1700080"/>
              <a:gd name="connsiteY5" fmla="*/ 11382 h 2149570"/>
              <a:gd name="connsiteX6" fmla="*/ 576019 w 1700080"/>
              <a:gd name="connsiteY6" fmla="*/ 1090183 h 2149570"/>
              <a:gd name="connsiteX7" fmla="*/ 0 w 1700080"/>
              <a:gd name="connsiteY7" fmla="*/ 2073953 h 2149570"/>
              <a:gd name="connsiteX0" fmla="*/ 845659 w 1699104"/>
              <a:gd name="connsiteY0" fmla="*/ 2168036 h 2168036"/>
              <a:gd name="connsiteX1" fmla="*/ 1446620 w 1699104"/>
              <a:gd name="connsiteY1" fmla="*/ 1814017 h 2168036"/>
              <a:gd name="connsiteX2" fmla="*/ 1667271 w 1699104"/>
              <a:gd name="connsiteY2" fmla="*/ 874068 h 2168036"/>
              <a:gd name="connsiteX3" fmla="*/ 1659324 w 1699104"/>
              <a:gd name="connsiteY3" fmla="*/ 560029 h 2168036"/>
              <a:gd name="connsiteX4" fmla="*/ 1308198 w 1699104"/>
              <a:gd name="connsiteY4" fmla="*/ 323705 h 2168036"/>
              <a:gd name="connsiteX5" fmla="*/ 1209880 w 1699104"/>
              <a:gd name="connsiteY5" fmla="*/ 29848 h 2168036"/>
              <a:gd name="connsiteX6" fmla="*/ 576019 w 1699104"/>
              <a:gd name="connsiteY6" fmla="*/ 1108649 h 2168036"/>
              <a:gd name="connsiteX7" fmla="*/ 0 w 1699104"/>
              <a:gd name="connsiteY7" fmla="*/ 2092419 h 2168036"/>
              <a:gd name="connsiteX0" fmla="*/ 845659 w 1745358"/>
              <a:gd name="connsiteY0" fmla="*/ 2167574 h 2167574"/>
              <a:gd name="connsiteX1" fmla="*/ 1446620 w 1745358"/>
              <a:gd name="connsiteY1" fmla="*/ 1813555 h 2167574"/>
              <a:gd name="connsiteX2" fmla="*/ 1667271 w 1745358"/>
              <a:gd name="connsiteY2" fmla="*/ 873606 h 2167574"/>
              <a:gd name="connsiteX3" fmla="*/ 1721994 w 1745358"/>
              <a:gd name="connsiteY3" fmla="*/ 515661 h 2167574"/>
              <a:gd name="connsiteX4" fmla="*/ 1308198 w 1745358"/>
              <a:gd name="connsiteY4" fmla="*/ 323243 h 2167574"/>
              <a:gd name="connsiteX5" fmla="*/ 1209880 w 1745358"/>
              <a:gd name="connsiteY5" fmla="*/ 29386 h 2167574"/>
              <a:gd name="connsiteX6" fmla="*/ 576019 w 1745358"/>
              <a:gd name="connsiteY6" fmla="*/ 1108187 h 2167574"/>
              <a:gd name="connsiteX7" fmla="*/ 0 w 1745358"/>
              <a:gd name="connsiteY7" fmla="*/ 2091957 h 2167574"/>
              <a:gd name="connsiteX0" fmla="*/ 845659 w 1744061"/>
              <a:gd name="connsiteY0" fmla="*/ 2175969 h 2175969"/>
              <a:gd name="connsiteX1" fmla="*/ 1446620 w 1744061"/>
              <a:gd name="connsiteY1" fmla="*/ 1821950 h 2175969"/>
              <a:gd name="connsiteX2" fmla="*/ 1667271 w 1744061"/>
              <a:gd name="connsiteY2" fmla="*/ 882001 h 2175969"/>
              <a:gd name="connsiteX3" fmla="*/ 1721994 w 1744061"/>
              <a:gd name="connsiteY3" fmla="*/ 524056 h 2175969"/>
              <a:gd name="connsiteX4" fmla="*/ 1326104 w 1744061"/>
              <a:gd name="connsiteY4" fmla="*/ 270845 h 2175969"/>
              <a:gd name="connsiteX5" fmla="*/ 1209880 w 1744061"/>
              <a:gd name="connsiteY5" fmla="*/ 37781 h 2175969"/>
              <a:gd name="connsiteX6" fmla="*/ 576019 w 1744061"/>
              <a:gd name="connsiteY6" fmla="*/ 1116582 h 2175969"/>
              <a:gd name="connsiteX7" fmla="*/ 0 w 1744061"/>
              <a:gd name="connsiteY7" fmla="*/ 2100352 h 2175969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68100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13841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240525 h 2240525"/>
              <a:gd name="connsiteX1" fmla="*/ 1446620 w 1744061"/>
              <a:gd name="connsiteY1" fmla="*/ 1886506 h 2240525"/>
              <a:gd name="connsiteX2" fmla="*/ 1667271 w 1744061"/>
              <a:gd name="connsiteY2" fmla="*/ 946557 h 2240525"/>
              <a:gd name="connsiteX3" fmla="*/ 1721994 w 1744061"/>
              <a:gd name="connsiteY3" fmla="*/ 588612 h 2240525"/>
              <a:gd name="connsiteX4" fmla="*/ 1326104 w 1744061"/>
              <a:gd name="connsiteY4" fmla="*/ 335401 h 2240525"/>
              <a:gd name="connsiteX5" fmla="*/ 1113841 w 1744061"/>
              <a:gd name="connsiteY5" fmla="*/ 85450 h 2240525"/>
              <a:gd name="connsiteX6" fmla="*/ 576019 w 1744061"/>
              <a:gd name="connsiteY6" fmla="*/ 1181138 h 2240525"/>
              <a:gd name="connsiteX7" fmla="*/ 0 w 1744061"/>
              <a:gd name="connsiteY7" fmla="*/ 2164908 h 2240525"/>
              <a:gd name="connsiteX0" fmla="*/ 845659 w 1744061"/>
              <a:gd name="connsiteY0" fmla="*/ 2152576 h 2152576"/>
              <a:gd name="connsiteX1" fmla="*/ 1446620 w 1744061"/>
              <a:gd name="connsiteY1" fmla="*/ 1798557 h 2152576"/>
              <a:gd name="connsiteX2" fmla="*/ 1667271 w 1744061"/>
              <a:gd name="connsiteY2" fmla="*/ 858608 h 2152576"/>
              <a:gd name="connsiteX3" fmla="*/ 1721994 w 1744061"/>
              <a:gd name="connsiteY3" fmla="*/ 500663 h 2152576"/>
              <a:gd name="connsiteX4" fmla="*/ 1326104 w 1744061"/>
              <a:gd name="connsiteY4" fmla="*/ 247452 h 2152576"/>
              <a:gd name="connsiteX5" fmla="*/ 1090995 w 1744061"/>
              <a:gd name="connsiteY5" fmla="*/ 98823 h 2152576"/>
              <a:gd name="connsiteX6" fmla="*/ 576019 w 1744061"/>
              <a:gd name="connsiteY6" fmla="*/ 1093189 h 2152576"/>
              <a:gd name="connsiteX7" fmla="*/ 0 w 1744061"/>
              <a:gd name="connsiteY7" fmla="*/ 2076959 h 2152576"/>
              <a:gd name="connsiteX0" fmla="*/ 845659 w 1693121"/>
              <a:gd name="connsiteY0" fmla="*/ 2153479 h 2153479"/>
              <a:gd name="connsiteX1" fmla="*/ 1446620 w 1693121"/>
              <a:gd name="connsiteY1" fmla="*/ 1799460 h 2153479"/>
              <a:gd name="connsiteX2" fmla="*/ 1667271 w 1693121"/>
              <a:gd name="connsiteY2" fmla="*/ 859511 h 2153479"/>
              <a:gd name="connsiteX3" fmla="*/ 1650600 w 1693121"/>
              <a:gd name="connsiteY3" fmla="*/ 535340 h 2153479"/>
              <a:gd name="connsiteX4" fmla="*/ 1326104 w 1693121"/>
              <a:gd name="connsiteY4" fmla="*/ 248355 h 2153479"/>
              <a:gd name="connsiteX5" fmla="*/ 1090995 w 1693121"/>
              <a:gd name="connsiteY5" fmla="*/ 99726 h 2153479"/>
              <a:gd name="connsiteX6" fmla="*/ 576019 w 1693121"/>
              <a:gd name="connsiteY6" fmla="*/ 1094092 h 2153479"/>
              <a:gd name="connsiteX7" fmla="*/ 0 w 1693121"/>
              <a:gd name="connsiteY7" fmla="*/ 2077862 h 2153479"/>
              <a:gd name="connsiteX0" fmla="*/ 845659 w 1936462"/>
              <a:gd name="connsiteY0" fmla="*/ 2153479 h 2153479"/>
              <a:gd name="connsiteX1" fmla="*/ 1446620 w 1936462"/>
              <a:gd name="connsiteY1" fmla="*/ 1799460 h 2153479"/>
              <a:gd name="connsiteX2" fmla="*/ 1932858 w 1936462"/>
              <a:gd name="connsiteY2" fmla="*/ 1045268 h 2153479"/>
              <a:gd name="connsiteX3" fmla="*/ 1650600 w 1936462"/>
              <a:gd name="connsiteY3" fmla="*/ 535340 h 2153479"/>
              <a:gd name="connsiteX4" fmla="*/ 1326104 w 1936462"/>
              <a:gd name="connsiteY4" fmla="*/ 248355 h 2153479"/>
              <a:gd name="connsiteX5" fmla="*/ 1090995 w 1936462"/>
              <a:gd name="connsiteY5" fmla="*/ 99726 h 2153479"/>
              <a:gd name="connsiteX6" fmla="*/ 576019 w 1936462"/>
              <a:gd name="connsiteY6" fmla="*/ 1094092 h 2153479"/>
              <a:gd name="connsiteX7" fmla="*/ 0 w 1936462"/>
              <a:gd name="connsiteY7" fmla="*/ 2077862 h 2153479"/>
              <a:gd name="connsiteX0" fmla="*/ 845659 w 1936871"/>
              <a:gd name="connsiteY0" fmla="*/ 2153026 h 2153026"/>
              <a:gd name="connsiteX1" fmla="*/ 1446620 w 1936871"/>
              <a:gd name="connsiteY1" fmla="*/ 1799007 h 2153026"/>
              <a:gd name="connsiteX2" fmla="*/ 1932858 w 1936871"/>
              <a:gd name="connsiteY2" fmla="*/ 1044815 h 2153026"/>
              <a:gd name="connsiteX3" fmla="*/ 1659167 w 1936871"/>
              <a:gd name="connsiteY3" fmla="*/ 518000 h 2153026"/>
              <a:gd name="connsiteX4" fmla="*/ 1326104 w 1936871"/>
              <a:gd name="connsiteY4" fmla="*/ 247902 h 2153026"/>
              <a:gd name="connsiteX5" fmla="*/ 1090995 w 1936871"/>
              <a:gd name="connsiteY5" fmla="*/ 99273 h 2153026"/>
              <a:gd name="connsiteX6" fmla="*/ 576019 w 1936871"/>
              <a:gd name="connsiteY6" fmla="*/ 1093639 h 2153026"/>
              <a:gd name="connsiteX7" fmla="*/ 0 w 1936871"/>
              <a:gd name="connsiteY7" fmla="*/ 2077409 h 2153026"/>
              <a:gd name="connsiteX0" fmla="*/ 845659 w 1937925"/>
              <a:gd name="connsiteY0" fmla="*/ 2153026 h 2153026"/>
              <a:gd name="connsiteX1" fmla="*/ 1446620 w 1937925"/>
              <a:gd name="connsiteY1" fmla="*/ 1799007 h 2153026"/>
              <a:gd name="connsiteX2" fmla="*/ 1932858 w 1937925"/>
              <a:gd name="connsiteY2" fmla="*/ 1044815 h 2153026"/>
              <a:gd name="connsiteX3" fmla="*/ 1659167 w 1937925"/>
              <a:gd name="connsiteY3" fmla="*/ 518000 h 2153026"/>
              <a:gd name="connsiteX4" fmla="*/ 1326104 w 1937925"/>
              <a:gd name="connsiteY4" fmla="*/ 247902 h 2153026"/>
              <a:gd name="connsiteX5" fmla="*/ 1090995 w 1937925"/>
              <a:gd name="connsiteY5" fmla="*/ 99273 h 2153026"/>
              <a:gd name="connsiteX6" fmla="*/ 576019 w 1937925"/>
              <a:gd name="connsiteY6" fmla="*/ 1093639 h 2153026"/>
              <a:gd name="connsiteX7" fmla="*/ 0 w 1937925"/>
              <a:gd name="connsiteY7" fmla="*/ 2077409 h 2153026"/>
              <a:gd name="connsiteX0" fmla="*/ 845659 w 1948930"/>
              <a:gd name="connsiteY0" fmla="*/ 2153026 h 2153026"/>
              <a:gd name="connsiteX1" fmla="*/ 1446620 w 1948930"/>
              <a:gd name="connsiteY1" fmla="*/ 1799007 h 2153026"/>
              <a:gd name="connsiteX2" fmla="*/ 1932858 w 1948930"/>
              <a:gd name="connsiteY2" fmla="*/ 1044815 h 2153026"/>
              <a:gd name="connsiteX3" fmla="*/ 1659167 w 1948930"/>
              <a:gd name="connsiteY3" fmla="*/ 518000 h 2153026"/>
              <a:gd name="connsiteX4" fmla="*/ 1326104 w 1948930"/>
              <a:gd name="connsiteY4" fmla="*/ 247902 h 2153026"/>
              <a:gd name="connsiteX5" fmla="*/ 1090995 w 1948930"/>
              <a:gd name="connsiteY5" fmla="*/ 99273 h 2153026"/>
              <a:gd name="connsiteX6" fmla="*/ 576019 w 1948930"/>
              <a:gd name="connsiteY6" fmla="*/ 1093639 h 2153026"/>
              <a:gd name="connsiteX7" fmla="*/ 0 w 1948930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82963"/>
              <a:gd name="connsiteY0" fmla="*/ 2152307 h 2152307"/>
              <a:gd name="connsiteX1" fmla="*/ 1446620 w 1882963"/>
              <a:gd name="connsiteY1" fmla="*/ 1798288 h 2152307"/>
              <a:gd name="connsiteX2" fmla="*/ 1881454 w 1882963"/>
              <a:gd name="connsiteY2" fmla="*/ 1050851 h 2152307"/>
              <a:gd name="connsiteX3" fmla="*/ 1570638 w 1882963"/>
              <a:gd name="connsiteY3" fmla="*/ 490262 h 2152307"/>
              <a:gd name="connsiteX4" fmla="*/ 1326104 w 1882963"/>
              <a:gd name="connsiteY4" fmla="*/ 247183 h 2152307"/>
              <a:gd name="connsiteX5" fmla="*/ 1090995 w 1882963"/>
              <a:gd name="connsiteY5" fmla="*/ 98554 h 2152307"/>
              <a:gd name="connsiteX6" fmla="*/ 576019 w 1882963"/>
              <a:gd name="connsiteY6" fmla="*/ 1092920 h 2152307"/>
              <a:gd name="connsiteX7" fmla="*/ 0 w 1882963"/>
              <a:gd name="connsiteY7" fmla="*/ 2076690 h 2152307"/>
              <a:gd name="connsiteX0" fmla="*/ 845659 w 1899206"/>
              <a:gd name="connsiteY0" fmla="*/ 2152307 h 2152307"/>
              <a:gd name="connsiteX1" fmla="*/ 1446620 w 1899206"/>
              <a:gd name="connsiteY1" fmla="*/ 1798288 h 2152307"/>
              <a:gd name="connsiteX2" fmla="*/ 1881454 w 1899206"/>
              <a:gd name="connsiteY2" fmla="*/ 1050851 h 2152307"/>
              <a:gd name="connsiteX3" fmla="*/ 1570638 w 1899206"/>
              <a:gd name="connsiteY3" fmla="*/ 490262 h 2152307"/>
              <a:gd name="connsiteX4" fmla="*/ 1326104 w 1899206"/>
              <a:gd name="connsiteY4" fmla="*/ 247183 h 2152307"/>
              <a:gd name="connsiteX5" fmla="*/ 1090995 w 1899206"/>
              <a:gd name="connsiteY5" fmla="*/ 98554 h 2152307"/>
              <a:gd name="connsiteX6" fmla="*/ 576019 w 1899206"/>
              <a:gd name="connsiteY6" fmla="*/ 1092920 h 2152307"/>
              <a:gd name="connsiteX7" fmla="*/ 0 w 1899206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121065 h 2121065"/>
              <a:gd name="connsiteX1" fmla="*/ 1446620 w 1949053"/>
              <a:gd name="connsiteY1" fmla="*/ 1767046 h 2121065"/>
              <a:gd name="connsiteX2" fmla="*/ 1932858 w 1949053"/>
              <a:gd name="connsiteY2" fmla="*/ 1009477 h 2121065"/>
              <a:gd name="connsiteX3" fmla="*/ 1570638 w 1949053"/>
              <a:gd name="connsiteY3" fmla="*/ 459020 h 2121065"/>
              <a:gd name="connsiteX4" fmla="*/ 1326104 w 1949053"/>
              <a:gd name="connsiteY4" fmla="*/ 215941 h 2121065"/>
              <a:gd name="connsiteX5" fmla="*/ 1084285 w 1949053"/>
              <a:gd name="connsiteY5" fmla="*/ 39538 h 2121065"/>
              <a:gd name="connsiteX6" fmla="*/ 515632 w 1949053"/>
              <a:gd name="connsiteY6" fmla="*/ 1014066 h 2121065"/>
              <a:gd name="connsiteX7" fmla="*/ 0 w 1949053"/>
              <a:gd name="connsiteY7" fmla="*/ 2045448 h 2121065"/>
              <a:gd name="connsiteX0" fmla="*/ 845659 w 2017763"/>
              <a:gd name="connsiteY0" fmla="*/ 2121065 h 2121065"/>
              <a:gd name="connsiteX1" fmla="*/ 1446620 w 2017763"/>
              <a:gd name="connsiteY1" fmla="*/ 1767046 h 2121065"/>
              <a:gd name="connsiteX2" fmla="*/ 2003310 w 2017763"/>
              <a:gd name="connsiteY2" fmla="*/ 1009477 h 2121065"/>
              <a:gd name="connsiteX3" fmla="*/ 1570638 w 2017763"/>
              <a:gd name="connsiteY3" fmla="*/ 459020 h 2121065"/>
              <a:gd name="connsiteX4" fmla="*/ 1326104 w 2017763"/>
              <a:gd name="connsiteY4" fmla="*/ 215941 h 2121065"/>
              <a:gd name="connsiteX5" fmla="*/ 1084285 w 2017763"/>
              <a:gd name="connsiteY5" fmla="*/ 39538 h 2121065"/>
              <a:gd name="connsiteX6" fmla="*/ 515632 w 2017763"/>
              <a:gd name="connsiteY6" fmla="*/ 1014066 h 2121065"/>
              <a:gd name="connsiteX7" fmla="*/ 0 w 2017763"/>
              <a:gd name="connsiteY7" fmla="*/ 2045448 h 2121065"/>
              <a:gd name="connsiteX0" fmla="*/ 845659 w 2004258"/>
              <a:gd name="connsiteY0" fmla="*/ 2121065 h 2121065"/>
              <a:gd name="connsiteX1" fmla="*/ 1443265 w 2004258"/>
              <a:gd name="connsiteY1" fmla="*/ 1711499 h 2121065"/>
              <a:gd name="connsiteX2" fmla="*/ 2003310 w 2004258"/>
              <a:gd name="connsiteY2" fmla="*/ 1009477 h 2121065"/>
              <a:gd name="connsiteX3" fmla="*/ 1570638 w 2004258"/>
              <a:gd name="connsiteY3" fmla="*/ 459020 h 2121065"/>
              <a:gd name="connsiteX4" fmla="*/ 1326104 w 2004258"/>
              <a:gd name="connsiteY4" fmla="*/ 215941 h 2121065"/>
              <a:gd name="connsiteX5" fmla="*/ 1084285 w 2004258"/>
              <a:gd name="connsiteY5" fmla="*/ 39538 h 2121065"/>
              <a:gd name="connsiteX6" fmla="*/ 515632 w 2004258"/>
              <a:gd name="connsiteY6" fmla="*/ 1014066 h 2121065"/>
              <a:gd name="connsiteX7" fmla="*/ 0 w 2004258"/>
              <a:gd name="connsiteY7" fmla="*/ 2045448 h 2121065"/>
              <a:gd name="connsiteX0" fmla="*/ 845659 w 1977483"/>
              <a:gd name="connsiteY0" fmla="*/ 2121065 h 2121065"/>
              <a:gd name="connsiteX1" fmla="*/ 1443265 w 1977483"/>
              <a:gd name="connsiteY1" fmla="*/ 1711499 h 2121065"/>
              <a:gd name="connsiteX2" fmla="*/ 1976472 w 1977483"/>
              <a:gd name="connsiteY2" fmla="*/ 1072959 h 2121065"/>
              <a:gd name="connsiteX3" fmla="*/ 1570638 w 1977483"/>
              <a:gd name="connsiteY3" fmla="*/ 459020 h 2121065"/>
              <a:gd name="connsiteX4" fmla="*/ 1326104 w 1977483"/>
              <a:gd name="connsiteY4" fmla="*/ 215941 h 2121065"/>
              <a:gd name="connsiteX5" fmla="*/ 1084285 w 1977483"/>
              <a:gd name="connsiteY5" fmla="*/ 39538 h 2121065"/>
              <a:gd name="connsiteX6" fmla="*/ 515632 w 1977483"/>
              <a:gd name="connsiteY6" fmla="*/ 1014066 h 2121065"/>
              <a:gd name="connsiteX7" fmla="*/ 0 w 1977483"/>
              <a:gd name="connsiteY7" fmla="*/ 2045448 h 2121065"/>
              <a:gd name="connsiteX0" fmla="*/ 855724 w 1987548"/>
              <a:gd name="connsiteY0" fmla="*/ 2121065 h 2121065"/>
              <a:gd name="connsiteX1" fmla="*/ 1453330 w 1987548"/>
              <a:gd name="connsiteY1" fmla="*/ 1711499 h 2121065"/>
              <a:gd name="connsiteX2" fmla="*/ 1986537 w 1987548"/>
              <a:gd name="connsiteY2" fmla="*/ 1072959 h 2121065"/>
              <a:gd name="connsiteX3" fmla="*/ 1580703 w 1987548"/>
              <a:gd name="connsiteY3" fmla="*/ 459020 h 2121065"/>
              <a:gd name="connsiteX4" fmla="*/ 1336169 w 1987548"/>
              <a:gd name="connsiteY4" fmla="*/ 215941 h 2121065"/>
              <a:gd name="connsiteX5" fmla="*/ 1094350 w 1987548"/>
              <a:gd name="connsiteY5" fmla="*/ 39538 h 2121065"/>
              <a:gd name="connsiteX6" fmla="*/ 525697 w 1987548"/>
              <a:gd name="connsiteY6" fmla="*/ 1014066 h 2121065"/>
              <a:gd name="connsiteX7" fmla="*/ 0 w 1987548"/>
              <a:gd name="connsiteY7" fmla="*/ 1902613 h 2121065"/>
              <a:gd name="connsiteX0" fmla="*/ 855724 w 1989299"/>
              <a:gd name="connsiteY0" fmla="*/ 2121065 h 2121065"/>
              <a:gd name="connsiteX1" fmla="*/ 1453330 w 1989299"/>
              <a:gd name="connsiteY1" fmla="*/ 1711499 h 2121065"/>
              <a:gd name="connsiteX2" fmla="*/ 1744062 w 1989299"/>
              <a:gd name="connsiteY2" fmla="*/ 1433221 h 2121065"/>
              <a:gd name="connsiteX3" fmla="*/ 1986537 w 1989299"/>
              <a:gd name="connsiteY3" fmla="*/ 1072959 h 2121065"/>
              <a:gd name="connsiteX4" fmla="*/ 1580703 w 1989299"/>
              <a:gd name="connsiteY4" fmla="*/ 459020 h 2121065"/>
              <a:gd name="connsiteX5" fmla="*/ 1336169 w 1989299"/>
              <a:gd name="connsiteY5" fmla="*/ 215941 h 2121065"/>
              <a:gd name="connsiteX6" fmla="*/ 1094350 w 1989299"/>
              <a:gd name="connsiteY6" fmla="*/ 39538 h 2121065"/>
              <a:gd name="connsiteX7" fmla="*/ 525697 w 1989299"/>
              <a:gd name="connsiteY7" fmla="*/ 1014066 h 2121065"/>
              <a:gd name="connsiteX8" fmla="*/ 0 w 1989299"/>
              <a:gd name="connsiteY8" fmla="*/ 1902613 h 2121065"/>
              <a:gd name="connsiteX0" fmla="*/ 855724 w 1999482"/>
              <a:gd name="connsiteY0" fmla="*/ 2121065 h 2121065"/>
              <a:gd name="connsiteX1" fmla="*/ 1453330 w 1999482"/>
              <a:gd name="connsiteY1" fmla="*/ 1711499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4983"/>
              <a:gd name="connsiteY0" fmla="*/ 2118135 h 2118135"/>
              <a:gd name="connsiteX1" fmla="*/ 1510362 w 1994983"/>
              <a:gd name="connsiteY1" fmla="*/ 1668893 h 2118135"/>
              <a:gd name="connsiteX2" fmla="*/ 1858127 w 1994983"/>
              <a:gd name="connsiteY2" fmla="*/ 1680251 h 2118135"/>
              <a:gd name="connsiteX3" fmla="*/ 1986537 w 1994983"/>
              <a:gd name="connsiteY3" fmla="*/ 1070029 h 2118135"/>
              <a:gd name="connsiteX4" fmla="*/ 1654510 w 1994983"/>
              <a:gd name="connsiteY4" fmla="*/ 277547 h 2118135"/>
              <a:gd name="connsiteX5" fmla="*/ 1336169 w 1994983"/>
              <a:gd name="connsiteY5" fmla="*/ 213011 h 2118135"/>
              <a:gd name="connsiteX6" fmla="*/ 1094350 w 1994983"/>
              <a:gd name="connsiteY6" fmla="*/ 36608 h 2118135"/>
              <a:gd name="connsiteX7" fmla="*/ 525697 w 1994983"/>
              <a:gd name="connsiteY7" fmla="*/ 1011136 h 2118135"/>
              <a:gd name="connsiteX8" fmla="*/ 0 w 1994983"/>
              <a:gd name="connsiteY8" fmla="*/ 1899683 h 2118135"/>
              <a:gd name="connsiteX0" fmla="*/ 855724 w 1994983"/>
              <a:gd name="connsiteY0" fmla="*/ 2154111 h 2154111"/>
              <a:gd name="connsiteX1" fmla="*/ 1510362 w 1994983"/>
              <a:gd name="connsiteY1" fmla="*/ 1704869 h 2154111"/>
              <a:gd name="connsiteX2" fmla="*/ 1858127 w 1994983"/>
              <a:gd name="connsiteY2" fmla="*/ 1716227 h 2154111"/>
              <a:gd name="connsiteX3" fmla="*/ 1986537 w 1994983"/>
              <a:gd name="connsiteY3" fmla="*/ 1106005 h 2154111"/>
              <a:gd name="connsiteX4" fmla="*/ 1654510 w 1994983"/>
              <a:gd name="connsiteY4" fmla="*/ 313523 h 2154111"/>
              <a:gd name="connsiteX5" fmla="*/ 1309330 w 1994983"/>
              <a:gd name="connsiteY5" fmla="*/ 98218 h 2154111"/>
              <a:gd name="connsiteX6" fmla="*/ 1094350 w 1994983"/>
              <a:gd name="connsiteY6" fmla="*/ 72584 h 2154111"/>
              <a:gd name="connsiteX7" fmla="*/ 525697 w 1994983"/>
              <a:gd name="connsiteY7" fmla="*/ 1047112 h 2154111"/>
              <a:gd name="connsiteX8" fmla="*/ 0 w 1994983"/>
              <a:gd name="connsiteY8" fmla="*/ 1935659 h 2154111"/>
              <a:gd name="connsiteX0" fmla="*/ 855724 w 1994983"/>
              <a:gd name="connsiteY0" fmla="*/ 2232474 h 2232474"/>
              <a:gd name="connsiteX1" fmla="*/ 1510362 w 1994983"/>
              <a:gd name="connsiteY1" fmla="*/ 1783232 h 2232474"/>
              <a:gd name="connsiteX2" fmla="*/ 1858127 w 1994983"/>
              <a:gd name="connsiteY2" fmla="*/ 1794590 h 2232474"/>
              <a:gd name="connsiteX3" fmla="*/ 1986537 w 1994983"/>
              <a:gd name="connsiteY3" fmla="*/ 1184368 h 2232474"/>
              <a:gd name="connsiteX4" fmla="*/ 1654510 w 1994983"/>
              <a:gd name="connsiteY4" fmla="*/ 391886 h 2232474"/>
              <a:gd name="connsiteX5" fmla="*/ 1309330 w 1994983"/>
              <a:gd name="connsiteY5" fmla="*/ 176581 h 2232474"/>
              <a:gd name="connsiteX6" fmla="*/ 1070866 w 1994983"/>
              <a:gd name="connsiteY6" fmla="*/ 55724 h 2232474"/>
              <a:gd name="connsiteX7" fmla="*/ 525697 w 1994983"/>
              <a:gd name="connsiteY7" fmla="*/ 1125475 h 2232474"/>
              <a:gd name="connsiteX8" fmla="*/ 0 w 1994983"/>
              <a:gd name="connsiteY8" fmla="*/ 2014022 h 2232474"/>
              <a:gd name="connsiteX0" fmla="*/ 855724 w 1994983"/>
              <a:gd name="connsiteY0" fmla="*/ 2251131 h 2251131"/>
              <a:gd name="connsiteX1" fmla="*/ 1510362 w 1994983"/>
              <a:gd name="connsiteY1" fmla="*/ 1801889 h 2251131"/>
              <a:gd name="connsiteX2" fmla="*/ 1858127 w 1994983"/>
              <a:gd name="connsiteY2" fmla="*/ 1813247 h 2251131"/>
              <a:gd name="connsiteX3" fmla="*/ 1986537 w 1994983"/>
              <a:gd name="connsiteY3" fmla="*/ 1203025 h 2251131"/>
              <a:gd name="connsiteX4" fmla="*/ 1654510 w 1994983"/>
              <a:gd name="connsiteY4" fmla="*/ 410543 h 2251131"/>
              <a:gd name="connsiteX5" fmla="*/ 1309330 w 1994983"/>
              <a:gd name="connsiteY5" fmla="*/ 195238 h 2251131"/>
              <a:gd name="connsiteX6" fmla="*/ 1070866 w 1994983"/>
              <a:gd name="connsiteY6" fmla="*/ 74381 h 2251131"/>
              <a:gd name="connsiteX7" fmla="*/ 525697 w 1994983"/>
              <a:gd name="connsiteY7" fmla="*/ 1144132 h 2251131"/>
              <a:gd name="connsiteX8" fmla="*/ 0 w 1994983"/>
              <a:gd name="connsiteY8" fmla="*/ 2032679 h 2251131"/>
              <a:gd name="connsiteX0" fmla="*/ 855724 w 1993906"/>
              <a:gd name="connsiteY0" fmla="*/ 2251131 h 2251131"/>
              <a:gd name="connsiteX1" fmla="*/ 1553975 w 1993906"/>
              <a:gd name="connsiteY1" fmla="*/ 1928854 h 2251131"/>
              <a:gd name="connsiteX2" fmla="*/ 1858127 w 1993906"/>
              <a:gd name="connsiteY2" fmla="*/ 1813247 h 2251131"/>
              <a:gd name="connsiteX3" fmla="*/ 1986537 w 1993906"/>
              <a:gd name="connsiteY3" fmla="*/ 1203025 h 2251131"/>
              <a:gd name="connsiteX4" fmla="*/ 1654510 w 1993906"/>
              <a:gd name="connsiteY4" fmla="*/ 410543 h 2251131"/>
              <a:gd name="connsiteX5" fmla="*/ 1309330 w 1993906"/>
              <a:gd name="connsiteY5" fmla="*/ 195238 h 2251131"/>
              <a:gd name="connsiteX6" fmla="*/ 1070866 w 1993906"/>
              <a:gd name="connsiteY6" fmla="*/ 74381 h 2251131"/>
              <a:gd name="connsiteX7" fmla="*/ 525697 w 1993906"/>
              <a:gd name="connsiteY7" fmla="*/ 1144132 h 2251131"/>
              <a:gd name="connsiteX8" fmla="*/ 0 w 1993906"/>
              <a:gd name="connsiteY8" fmla="*/ 2032679 h 2251131"/>
              <a:gd name="connsiteX0" fmla="*/ 855724 w 2044703"/>
              <a:gd name="connsiteY0" fmla="*/ 2251131 h 2251131"/>
              <a:gd name="connsiteX1" fmla="*/ 1553975 w 2044703"/>
              <a:gd name="connsiteY1" fmla="*/ 1928854 h 2251131"/>
              <a:gd name="connsiteX2" fmla="*/ 2002385 w 2044703"/>
              <a:gd name="connsiteY2" fmla="*/ 2170334 h 2251131"/>
              <a:gd name="connsiteX3" fmla="*/ 1986537 w 2044703"/>
              <a:gd name="connsiteY3" fmla="*/ 1203025 h 2251131"/>
              <a:gd name="connsiteX4" fmla="*/ 1654510 w 2044703"/>
              <a:gd name="connsiteY4" fmla="*/ 410543 h 2251131"/>
              <a:gd name="connsiteX5" fmla="*/ 1309330 w 2044703"/>
              <a:gd name="connsiteY5" fmla="*/ 195238 h 2251131"/>
              <a:gd name="connsiteX6" fmla="*/ 1070866 w 2044703"/>
              <a:gd name="connsiteY6" fmla="*/ 74381 h 2251131"/>
              <a:gd name="connsiteX7" fmla="*/ 525697 w 2044703"/>
              <a:gd name="connsiteY7" fmla="*/ 1144132 h 2251131"/>
              <a:gd name="connsiteX8" fmla="*/ 0 w 2044703"/>
              <a:gd name="connsiteY8" fmla="*/ 2032679 h 2251131"/>
              <a:gd name="connsiteX0" fmla="*/ 1020111 w 2044703"/>
              <a:gd name="connsiteY0" fmla="*/ 2255098 h 2255098"/>
              <a:gd name="connsiteX1" fmla="*/ 1553975 w 2044703"/>
              <a:gd name="connsiteY1" fmla="*/ 1928854 h 2255098"/>
              <a:gd name="connsiteX2" fmla="*/ 2002385 w 2044703"/>
              <a:gd name="connsiteY2" fmla="*/ 2170334 h 2255098"/>
              <a:gd name="connsiteX3" fmla="*/ 1986537 w 2044703"/>
              <a:gd name="connsiteY3" fmla="*/ 1203025 h 2255098"/>
              <a:gd name="connsiteX4" fmla="*/ 1654510 w 2044703"/>
              <a:gd name="connsiteY4" fmla="*/ 410543 h 2255098"/>
              <a:gd name="connsiteX5" fmla="*/ 1309330 w 2044703"/>
              <a:gd name="connsiteY5" fmla="*/ 195238 h 2255098"/>
              <a:gd name="connsiteX6" fmla="*/ 1070866 w 2044703"/>
              <a:gd name="connsiteY6" fmla="*/ 74381 h 2255098"/>
              <a:gd name="connsiteX7" fmla="*/ 525697 w 2044703"/>
              <a:gd name="connsiteY7" fmla="*/ 1144132 h 2255098"/>
              <a:gd name="connsiteX8" fmla="*/ 0 w 2044703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36711"/>
              <a:gd name="connsiteY0" fmla="*/ 2255098 h 2255098"/>
              <a:gd name="connsiteX1" fmla="*/ 1668039 w 2036711"/>
              <a:gd name="connsiteY1" fmla="*/ 2043915 h 2255098"/>
              <a:gd name="connsiteX2" fmla="*/ 2002385 w 2036711"/>
              <a:gd name="connsiteY2" fmla="*/ 2170334 h 2255098"/>
              <a:gd name="connsiteX3" fmla="*/ 1986537 w 2036711"/>
              <a:gd name="connsiteY3" fmla="*/ 1203025 h 2255098"/>
              <a:gd name="connsiteX4" fmla="*/ 1654510 w 2036711"/>
              <a:gd name="connsiteY4" fmla="*/ 410543 h 2255098"/>
              <a:gd name="connsiteX5" fmla="*/ 1309330 w 2036711"/>
              <a:gd name="connsiteY5" fmla="*/ 195238 h 2255098"/>
              <a:gd name="connsiteX6" fmla="*/ 1070866 w 2036711"/>
              <a:gd name="connsiteY6" fmla="*/ 74381 h 2255098"/>
              <a:gd name="connsiteX7" fmla="*/ 525697 w 2036711"/>
              <a:gd name="connsiteY7" fmla="*/ 1144132 h 2255098"/>
              <a:gd name="connsiteX8" fmla="*/ 0 w 2036711"/>
              <a:gd name="connsiteY8" fmla="*/ 2032679 h 2255098"/>
              <a:gd name="connsiteX0" fmla="*/ 1020111 w 2085752"/>
              <a:gd name="connsiteY0" fmla="*/ 2255098 h 2286763"/>
              <a:gd name="connsiteX1" fmla="*/ 1668039 w 2085752"/>
              <a:gd name="connsiteY1" fmla="*/ 2043915 h 2286763"/>
              <a:gd name="connsiteX2" fmla="*/ 2066127 w 2085752"/>
              <a:gd name="connsiteY2" fmla="*/ 2253654 h 2286763"/>
              <a:gd name="connsiteX3" fmla="*/ 1986537 w 2085752"/>
              <a:gd name="connsiteY3" fmla="*/ 1203025 h 2286763"/>
              <a:gd name="connsiteX4" fmla="*/ 1654510 w 2085752"/>
              <a:gd name="connsiteY4" fmla="*/ 410543 h 2286763"/>
              <a:gd name="connsiteX5" fmla="*/ 1309330 w 2085752"/>
              <a:gd name="connsiteY5" fmla="*/ 195238 h 2286763"/>
              <a:gd name="connsiteX6" fmla="*/ 1070866 w 2085752"/>
              <a:gd name="connsiteY6" fmla="*/ 74381 h 2286763"/>
              <a:gd name="connsiteX7" fmla="*/ 525697 w 2085752"/>
              <a:gd name="connsiteY7" fmla="*/ 1144132 h 2286763"/>
              <a:gd name="connsiteX8" fmla="*/ 0 w 2085752"/>
              <a:gd name="connsiteY8" fmla="*/ 2032679 h 2286763"/>
              <a:gd name="connsiteX0" fmla="*/ 1020111 w 2085752"/>
              <a:gd name="connsiteY0" fmla="*/ 2255098 h 2291428"/>
              <a:gd name="connsiteX1" fmla="*/ 1668039 w 2085752"/>
              <a:gd name="connsiteY1" fmla="*/ 2043915 h 2291428"/>
              <a:gd name="connsiteX2" fmla="*/ 2066127 w 2085752"/>
              <a:gd name="connsiteY2" fmla="*/ 2253654 h 2291428"/>
              <a:gd name="connsiteX3" fmla="*/ 1986537 w 2085752"/>
              <a:gd name="connsiteY3" fmla="*/ 1203025 h 2291428"/>
              <a:gd name="connsiteX4" fmla="*/ 1654510 w 2085752"/>
              <a:gd name="connsiteY4" fmla="*/ 410543 h 2291428"/>
              <a:gd name="connsiteX5" fmla="*/ 1309330 w 2085752"/>
              <a:gd name="connsiteY5" fmla="*/ 195238 h 2291428"/>
              <a:gd name="connsiteX6" fmla="*/ 1070866 w 2085752"/>
              <a:gd name="connsiteY6" fmla="*/ 74381 h 2291428"/>
              <a:gd name="connsiteX7" fmla="*/ 525697 w 2085752"/>
              <a:gd name="connsiteY7" fmla="*/ 1144132 h 2291428"/>
              <a:gd name="connsiteX8" fmla="*/ 0 w 2085752"/>
              <a:gd name="connsiteY8" fmla="*/ 2032679 h 2291428"/>
              <a:gd name="connsiteX0" fmla="*/ 1020111 w 2085752"/>
              <a:gd name="connsiteY0" fmla="*/ 2255098 h 2291428"/>
              <a:gd name="connsiteX1" fmla="*/ 1668039 w 2085752"/>
              <a:gd name="connsiteY1" fmla="*/ 2043915 h 2291428"/>
              <a:gd name="connsiteX2" fmla="*/ 2066127 w 2085752"/>
              <a:gd name="connsiteY2" fmla="*/ 2253654 h 2291428"/>
              <a:gd name="connsiteX3" fmla="*/ 1986537 w 2085752"/>
              <a:gd name="connsiteY3" fmla="*/ 1203025 h 2291428"/>
              <a:gd name="connsiteX4" fmla="*/ 1654510 w 2085752"/>
              <a:gd name="connsiteY4" fmla="*/ 410543 h 2291428"/>
              <a:gd name="connsiteX5" fmla="*/ 1309330 w 2085752"/>
              <a:gd name="connsiteY5" fmla="*/ 195238 h 2291428"/>
              <a:gd name="connsiteX6" fmla="*/ 1070866 w 2085752"/>
              <a:gd name="connsiteY6" fmla="*/ 74381 h 2291428"/>
              <a:gd name="connsiteX7" fmla="*/ 525697 w 2085752"/>
              <a:gd name="connsiteY7" fmla="*/ 1144132 h 2291428"/>
              <a:gd name="connsiteX8" fmla="*/ 0 w 2085752"/>
              <a:gd name="connsiteY8" fmla="*/ 2032679 h 2291428"/>
              <a:gd name="connsiteX0" fmla="*/ 946305 w 2011946"/>
              <a:gd name="connsiteY0" fmla="*/ 2255098 h 2291428"/>
              <a:gd name="connsiteX1" fmla="*/ 1594233 w 2011946"/>
              <a:gd name="connsiteY1" fmla="*/ 2043915 h 2291428"/>
              <a:gd name="connsiteX2" fmla="*/ 1992321 w 2011946"/>
              <a:gd name="connsiteY2" fmla="*/ 2253654 h 2291428"/>
              <a:gd name="connsiteX3" fmla="*/ 1912731 w 2011946"/>
              <a:gd name="connsiteY3" fmla="*/ 1203025 h 2291428"/>
              <a:gd name="connsiteX4" fmla="*/ 1580704 w 2011946"/>
              <a:gd name="connsiteY4" fmla="*/ 410543 h 2291428"/>
              <a:gd name="connsiteX5" fmla="*/ 1235524 w 2011946"/>
              <a:gd name="connsiteY5" fmla="*/ 195238 h 2291428"/>
              <a:gd name="connsiteX6" fmla="*/ 997060 w 2011946"/>
              <a:gd name="connsiteY6" fmla="*/ 74381 h 2291428"/>
              <a:gd name="connsiteX7" fmla="*/ 451891 w 2011946"/>
              <a:gd name="connsiteY7" fmla="*/ 1144132 h 2291428"/>
              <a:gd name="connsiteX8" fmla="*/ 0 w 2011946"/>
              <a:gd name="connsiteY8" fmla="*/ 2258834 h 2291428"/>
              <a:gd name="connsiteX0" fmla="*/ 946886 w 2012527"/>
              <a:gd name="connsiteY0" fmla="*/ 2255098 h 2291428"/>
              <a:gd name="connsiteX1" fmla="*/ 1594814 w 2012527"/>
              <a:gd name="connsiteY1" fmla="*/ 2043915 h 2291428"/>
              <a:gd name="connsiteX2" fmla="*/ 1992902 w 2012527"/>
              <a:gd name="connsiteY2" fmla="*/ 2253654 h 2291428"/>
              <a:gd name="connsiteX3" fmla="*/ 1913312 w 2012527"/>
              <a:gd name="connsiteY3" fmla="*/ 1203025 h 2291428"/>
              <a:gd name="connsiteX4" fmla="*/ 1581285 w 2012527"/>
              <a:gd name="connsiteY4" fmla="*/ 410543 h 2291428"/>
              <a:gd name="connsiteX5" fmla="*/ 1236105 w 2012527"/>
              <a:gd name="connsiteY5" fmla="*/ 195238 h 2291428"/>
              <a:gd name="connsiteX6" fmla="*/ 997641 w 2012527"/>
              <a:gd name="connsiteY6" fmla="*/ 74381 h 2291428"/>
              <a:gd name="connsiteX7" fmla="*/ 452472 w 2012527"/>
              <a:gd name="connsiteY7" fmla="*/ 1144132 h 2291428"/>
              <a:gd name="connsiteX8" fmla="*/ 581 w 2012527"/>
              <a:gd name="connsiteY8" fmla="*/ 2258834 h 2291428"/>
              <a:gd name="connsiteX0" fmla="*/ 869941 w 1935582"/>
              <a:gd name="connsiteY0" fmla="*/ 2255098 h 2291428"/>
              <a:gd name="connsiteX1" fmla="*/ 1517869 w 1935582"/>
              <a:gd name="connsiteY1" fmla="*/ 2043915 h 2291428"/>
              <a:gd name="connsiteX2" fmla="*/ 1915957 w 1935582"/>
              <a:gd name="connsiteY2" fmla="*/ 2253654 h 2291428"/>
              <a:gd name="connsiteX3" fmla="*/ 1836367 w 1935582"/>
              <a:gd name="connsiteY3" fmla="*/ 1203025 h 2291428"/>
              <a:gd name="connsiteX4" fmla="*/ 1504340 w 1935582"/>
              <a:gd name="connsiteY4" fmla="*/ 410543 h 2291428"/>
              <a:gd name="connsiteX5" fmla="*/ 1159160 w 1935582"/>
              <a:gd name="connsiteY5" fmla="*/ 195238 h 2291428"/>
              <a:gd name="connsiteX6" fmla="*/ 920696 w 1935582"/>
              <a:gd name="connsiteY6" fmla="*/ 74381 h 2291428"/>
              <a:gd name="connsiteX7" fmla="*/ 375527 w 1935582"/>
              <a:gd name="connsiteY7" fmla="*/ 1144132 h 2291428"/>
              <a:gd name="connsiteX8" fmla="*/ 797 w 1935582"/>
              <a:gd name="connsiteY8" fmla="*/ 2254866 h 2291428"/>
              <a:gd name="connsiteX0" fmla="*/ 906708 w 1972349"/>
              <a:gd name="connsiteY0" fmla="*/ 2255098 h 2291428"/>
              <a:gd name="connsiteX1" fmla="*/ 1554636 w 1972349"/>
              <a:gd name="connsiteY1" fmla="*/ 2043915 h 2291428"/>
              <a:gd name="connsiteX2" fmla="*/ 1952724 w 1972349"/>
              <a:gd name="connsiteY2" fmla="*/ 2253654 h 2291428"/>
              <a:gd name="connsiteX3" fmla="*/ 1873134 w 1972349"/>
              <a:gd name="connsiteY3" fmla="*/ 1203025 h 2291428"/>
              <a:gd name="connsiteX4" fmla="*/ 1541107 w 1972349"/>
              <a:gd name="connsiteY4" fmla="*/ 410543 h 2291428"/>
              <a:gd name="connsiteX5" fmla="*/ 1195927 w 1972349"/>
              <a:gd name="connsiteY5" fmla="*/ 195238 h 2291428"/>
              <a:gd name="connsiteX6" fmla="*/ 957463 w 1972349"/>
              <a:gd name="connsiteY6" fmla="*/ 74381 h 2291428"/>
              <a:gd name="connsiteX7" fmla="*/ 412294 w 1972349"/>
              <a:gd name="connsiteY7" fmla="*/ 1144132 h 2291428"/>
              <a:gd name="connsiteX8" fmla="*/ 37564 w 1972349"/>
              <a:gd name="connsiteY8" fmla="*/ 2254866 h 2291428"/>
              <a:gd name="connsiteX0" fmla="*/ 906708 w 1972349"/>
              <a:gd name="connsiteY0" fmla="*/ 2255098 h 2291428"/>
              <a:gd name="connsiteX1" fmla="*/ 1554636 w 1972349"/>
              <a:gd name="connsiteY1" fmla="*/ 2043915 h 2291428"/>
              <a:gd name="connsiteX2" fmla="*/ 1952724 w 1972349"/>
              <a:gd name="connsiteY2" fmla="*/ 2253654 h 2291428"/>
              <a:gd name="connsiteX3" fmla="*/ 1873134 w 1972349"/>
              <a:gd name="connsiteY3" fmla="*/ 1203025 h 2291428"/>
              <a:gd name="connsiteX4" fmla="*/ 1541107 w 1972349"/>
              <a:gd name="connsiteY4" fmla="*/ 410543 h 2291428"/>
              <a:gd name="connsiteX5" fmla="*/ 1195927 w 1972349"/>
              <a:gd name="connsiteY5" fmla="*/ 195238 h 2291428"/>
              <a:gd name="connsiteX6" fmla="*/ 957463 w 1972349"/>
              <a:gd name="connsiteY6" fmla="*/ 74381 h 2291428"/>
              <a:gd name="connsiteX7" fmla="*/ 412294 w 1972349"/>
              <a:gd name="connsiteY7" fmla="*/ 1144132 h 2291428"/>
              <a:gd name="connsiteX8" fmla="*/ 37564 w 1972349"/>
              <a:gd name="connsiteY8" fmla="*/ 2254866 h 2291428"/>
              <a:gd name="connsiteX0" fmla="*/ 905905 w 1971546"/>
              <a:gd name="connsiteY0" fmla="*/ 2231132 h 2267462"/>
              <a:gd name="connsiteX1" fmla="*/ 1553833 w 1971546"/>
              <a:gd name="connsiteY1" fmla="*/ 2019949 h 2267462"/>
              <a:gd name="connsiteX2" fmla="*/ 1951921 w 1971546"/>
              <a:gd name="connsiteY2" fmla="*/ 2229688 h 2267462"/>
              <a:gd name="connsiteX3" fmla="*/ 1872331 w 1971546"/>
              <a:gd name="connsiteY3" fmla="*/ 1179059 h 2267462"/>
              <a:gd name="connsiteX4" fmla="*/ 1540304 w 1971546"/>
              <a:gd name="connsiteY4" fmla="*/ 386577 h 2267462"/>
              <a:gd name="connsiteX5" fmla="*/ 1195124 w 1971546"/>
              <a:gd name="connsiteY5" fmla="*/ 171272 h 2267462"/>
              <a:gd name="connsiteX6" fmla="*/ 956660 w 1971546"/>
              <a:gd name="connsiteY6" fmla="*/ 50415 h 2267462"/>
              <a:gd name="connsiteX7" fmla="*/ 421556 w 1971546"/>
              <a:gd name="connsiteY7" fmla="*/ 1044781 h 2267462"/>
              <a:gd name="connsiteX8" fmla="*/ 36761 w 1971546"/>
              <a:gd name="connsiteY8" fmla="*/ 2230900 h 2267462"/>
              <a:gd name="connsiteX0" fmla="*/ 910835 w 1976476"/>
              <a:gd name="connsiteY0" fmla="*/ 2231132 h 2267462"/>
              <a:gd name="connsiteX1" fmla="*/ 1558763 w 1976476"/>
              <a:gd name="connsiteY1" fmla="*/ 2019949 h 2267462"/>
              <a:gd name="connsiteX2" fmla="*/ 1956851 w 1976476"/>
              <a:gd name="connsiteY2" fmla="*/ 2229688 h 2267462"/>
              <a:gd name="connsiteX3" fmla="*/ 1877261 w 1976476"/>
              <a:gd name="connsiteY3" fmla="*/ 1179059 h 2267462"/>
              <a:gd name="connsiteX4" fmla="*/ 1545234 w 1976476"/>
              <a:gd name="connsiteY4" fmla="*/ 386577 h 2267462"/>
              <a:gd name="connsiteX5" fmla="*/ 1200054 w 1976476"/>
              <a:gd name="connsiteY5" fmla="*/ 171272 h 2267462"/>
              <a:gd name="connsiteX6" fmla="*/ 961590 w 1976476"/>
              <a:gd name="connsiteY6" fmla="*/ 50415 h 2267462"/>
              <a:gd name="connsiteX7" fmla="*/ 426486 w 1976476"/>
              <a:gd name="connsiteY7" fmla="*/ 1044781 h 2267462"/>
              <a:gd name="connsiteX8" fmla="*/ 41691 w 1976476"/>
              <a:gd name="connsiteY8" fmla="*/ 2230900 h 2267462"/>
              <a:gd name="connsiteX0" fmla="*/ 903475 w 1969116"/>
              <a:gd name="connsiteY0" fmla="*/ 2224264 h 2260594"/>
              <a:gd name="connsiteX1" fmla="*/ 1551403 w 1969116"/>
              <a:gd name="connsiteY1" fmla="*/ 2013081 h 2260594"/>
              <a:gd name="connsiteX2" fmla="*/ 1949491 w 1969116"/>
              <a:gd name="connsiteY2" fmla="*/ 2222820 h 2260594"/>
              <a:gd name="connsiteX3" fmla="*/ 1869901 w 1969116"/>
              <a:gd name="connsiteY3" fmla="*/ 1172191 h 2260594"/>
              <a:gd name="connsiteX4" fmla="*/ 1537874 w 1969116"/>
              <a:gd name="connsiteY4" fmla="*/ 379709 h 2260594"/>
              <a:gd name="connsiteX5" fmla="*/ 1192694 w 1969116"/>
              <a:gd name="connsiteY5" fmla="*/ 164404 h 2260594"/>
              <a:gd name="connsiteX6" fmla="*/ 987779 w 1969116"/>
              <a:gd name="connsiteY6" fmla="*/ 51482 h 2260594"/>
              <a:gd name="connsiteX7" fmla="*/ 419126 w 1969116"/>
              <a:gd name="connsiteY7" fmla="*/ 1037913 h 2260594"/>
              <a:gd name="connsiteX8" fmla="*/ 34331 w 1969116"/>
              <a:gd name="connsiteY8" fmla="*/ 2224032 h 2260594"/>
              <a:gd name="connsiteX0" fmla="*/ 902356 w 1967997"/>
              <a:gd name="connsiteY0" fmla="*/ 2225105 h 2261435"/>
              <a:gd name="connsiteX1" fmla="*/ 1550284 w 1967997"/>
              <a:gd name="connsiteY1" fmla="*/ 2013922 h 2261435"/>
              <a:gd name="connsiteX2" fmla="*/ 1948372 w 1967997"/>
              <a:gd name="connsiteY2" fmla="*/ 2223661 h 2261435"/>
              <a:gd name="connsiteX3" fmla="*/ 1868782 w 1967997"/>
              <a:gd name="connsiteY3" fmla="*/ 1173032 h 2261435"/>
              <a:gd name="connsiteX4" fmla="*/ 1536755 w 1967997"/>
              <a:gd name="connsiteY4" fmla="*/ 380550 h 2261435"/>
              <a:gd name="connsiteX5" fmla="*/ 1191575 w 1967997"/>
              <a:gd name="connsiteY5" fmla="*/ 165245 h 2261435"/>
              <a:gd name="connsiteX6" fmla="*/ 986660 w 1967997"/>
              <a:gd name="connsiteY6" fmla="*/ 52323 h 2261435"/>
              <a:gd name="connsiteX7" fmla="*/ 434781 w 1967997"/>
              <a:gd name="connsiteY7" fmla="*/ 1050657 h 2261435"/>
              <a:gd name="connsiteX8" fmla="*/ 33212 w 1967997"/>
              <a:gd name="connsiteY8" fmla="*/ 2224873 h 2261435"/>
              <a:gd name="connsiteX0" fmla="*/ 905215 w 1970856"/>
              <a:gd name="connsiteY0" fmla="*/ 2225105 h 2261435"/>
              <a:gd name="connsiteX1" fmla="*/ 1553143 w 1970856"/>
              <a:gd name="connsiteY1" fmla="*/ 2013922 h 2261435"/>
              <a:gd name="connsiteX2" fmla="*/ 1951231 w 1970856"/>
              <a:gd name="connsiteY2" fmla="*/ 2223661 h 2261435"/>
              <a:gd name="connsiteX3" fmla="*/ 1871641 w 1970856"/>
              <a:gd name="connsiteY3" fmla="*/ 1173032 h 2261435"/>
              <a:gd name="connsiteX4" fmla="*/ 1539614 w 1970856"/>
              <a:gd name="connsiteY4" fmla="*/ 380550 h 2261435"/>
              <a:gd name="connsiteX5" fmla="*/ 1194434 w 1970856"/>
              <a:gd name="connsiteY5" fmla="*/ 165245 h 2261435"/>
              <a:gd name="connsiteX6" fmla="*/ 989519 w 1970856"/>
              <a:gd name="connsiteY6" fmla="*/ 52323 h 2261435"/>
              <a:gd name="connsiteX7" fmla="*/ 437640 w 1970856"/>
              <a:gd name="connsiteY7" fmla="*/ 1050657 h 2261435"/>
              <a:gd name="connsiteX8" fmla="*/ 36071 w 1970856"/>
              <a:gd name="connsiteY8" fmla="*/ 2224873 h 2261435"/>
              <a:gd name="connsiteX0" fmla="*/ 905215 w 1970856"/>
              <a:gd name="connsiteY0" fmla="*/ 2224190 h 2260520"/>
              <a:gd name="connsiteX1" fmla="*/ 1553143 w 1970856"/>
              <a:gd name="connsiteY1" fmla="*/ 2013007 h 2260520"/>
              <a:gd name="connsiteX2" fmla="*/ 1951231 w 1970856"/>
              <a:gd name="connsiteY2" fmla="*/ 2222746 h 2260520"/>
              <a:gd name="connsiteX3" fmla="*/ 1871641 w 1970856"/>
              <a:gd name="connsiteY3" fmla="*/ 1172117 h 2260520"/>
              <a:gd name="connsiteX4" fmla="*/ 1539614 w 1970856"/>
              <a:gd name="connsiteY4" fmla="*/ 379635 h 2260520"/>
              <a:gd name="connsiteX5" fmla="*/ 1170950 w 1970856"/>
              <a:gd name="connsiteY5" fmla="*/ 168298 h 2260520"/>
              <a:gd name="connsiteX6" fmla="*/ 989519 w 1970856"/>
              <a:gd name="connsiteY6" fmla="*/ 51408 h 2260520"/>
              <a:gd name="connsiteX7" fmla="*/ 437640 w 1970856"/>
              <a:gd name="connsiteY7" fmla="*/ 1049742 h 2260520"/>
              <a:gd name="connsiteX8" fmla="*/ 36071 w 1970856"/>
              <a:gd name="connsiteY8" fmla="*/ 2223958 h 2260520"/>
              <a:gd name="connsiteX0" fmla="*/ 902424 w 1968065"/>
              <a:gd name="connsiteY0" fmla="*/ 2183878 h 2220208"/>
              <a:gd name="connsiteX1" fmla="*/ 1550352 w 1968065"/>
              <a:gd name="connsiteY1" fmla="*/ 1972695 h 2220208"/>
              <a:gd name="connsiteX2" fmla="*/ 1948440 w 1968065"/>
              <a:gd name="connsiteY2" fmla="*/ 2182434 h 2220208"/>
              <a:gd name="connsiteX3" fmla="*/ 1868850 w 1968065"/>
              <a:gd name="connsiteY3" fmla="*/ 1131805 h 2220208"/>
              <a:gd name="connsiteX4" fmla="*/ 1536823 w 1968065"/>
              <a:gd name="connsiteY4" fmla="*/ 339323 h 2220208"/>
              <a:gd name="connsiteX5" fmla="*/ 1168159 w 1968065"/>
              <a:gd name="connsiteY5" fmla="*/ 127986 h 2220208"/>
              <a:gd name="connsiteX6" fmla="*/ 993438 w 1968065"/>
              <a:gd name="connsiteY6" fmla="*/ 58708 h 2220208"/>
              <a:gd name="connsiteX7" fmla="*/ 434849 w 1968065"/>
              <a:gd name="connsiteY7" fmla="*/ 1009430 h 2220208"/>
              <a:gd name="connsiteX8" fmla="*/ 33280 w 1968065"/>
              <a:gd name="connsiteY8" fmla="*/ 2183646 h 2220208"/>
              <a:gd name="connsiteX0" fmla="*/ 905534 w 1971175"/>
              <a:gd name="connsiteY0" fmla="*/ 2183878 h 2220208"/>
              <a:gd name="connsiteX1" fmla="*/ 1553462 w 1971175"/>
              <a:gd name="connsiteY1" fmla="*/ 1972695 h 2220208"/>
              <a:gd name="connsiteX2" fmla="*/ 1951550 w 1971175"/>
              <a:gd name="connsiteY2" fmla="*/ 2182434 h 2220208"/>
              <a:gd name="connsiteX3" fmla="*/ 1871960 w 1971175"/>
              <a:gd name="connsiteY3" fmla="*/ 1131805 h 2220208"/>
              <a:gd name="connsiteX4" fmla="*/ 1539933 w 1971175"/>
              <a:gd name="connsiteY4" fmla="*/ 339323 h 2220208"/>
              <a:gd name="connsiteX5" fmla="*/ 1171269 w 1971175"/>
              <a:gd name="connsiteY5" fmla="*/ 127986 h 2220208"/>
              <a:gd name="connsiteX6" fmla="*/ 996548 w 1971175"/>
              <a:gd name="connsiteY6" fmla="*/ 58708 h 2220208"/>
              <a:gd name="connsiteX7" fmla="*/ 437959 w 1971175"/>
              <a:gd name="connsiteY7" fmla="*/ 1009430 h 2220208"/>
              <a:gd name="connsiteX8" fmla="*/ 36390 w 1971175"/>
              <a:gd name="connsiteY8" fmla="*/ 2183646 h 2220208"/>
              <a:gd name="connsiteX0" fmla="*/ 905534 w 1971175"/>
              <a:gd name="connsiteY0" fmla="*/ 2183878 h 2220208"/>
              <a:gd name="connsiteX1" fmla="*/ 1553462 w 1971175"/>
              <a:gd name="connsiteY1" fmla="*/ 1972695 h 2220208"/>
              <a:gd name="connsiteX2" fmla="*/ 1951550 w 1971175"/>
              <a:gd name="connsiteY2" fmla="*/ 2182434 h 2220208"/>
              <a:gd name="connsiteX3" fmla="*/ 1871960 w 1971175"/>
              <a:gd name="connsiteY3" fmla="*/ 1131805 h 2220208"/>
              <a:gd name="connsiteX4" fmla="*/ 1539933 w 1971175"/>
              <a:gd name="connsiteY4" fmla="*/ 339323 h 2220208"/>
              <a:gd name="connsiteX5" fmla="*/ 1171269 w 1971175"/>
              <a:gd name="connsiteY5" fmla="*/ 127986 h 2220208"/>
              <a:gd name="connsiteX6" fmla="*/ 996548 w 1971175"/>
              <a:gd name="connsiteY6" fmla="*/ 58708 h 2220208"/>
              <a:gd name="connsiteX7" fmla="*/ 437959 w 1971175"/>
              <a:gd name="connsiteY7" fmla="*/ 1009430 h 2220208"/>
              <a:gd name="connsiteX8" fmla="*/ 36390 w 1971175"/>
              <a:gd name="connsiteY8" fmla="*/ 2183646 h 2220208"/>
              <a:gd name="connsiteX9" fmla="*/ 905534 w 1971175"/>
              <a:gd name="connsiteY9" fmla="*/ 2183878 h 2220208"/>
              <a:gd name="connsiteX0" fmla="*/ 618958 w 1684599"/>
              <a:gd name="connsiteY0" fmla="*/ 2183878 h 2220208"/>
              <a:gd name="connsiteX1" fmla="*/ 1266886 w 1684599"/>
              <a:gd name="connsiteY1" fmla="*/ 1972695 h 2220208"/>
              <a:gd name="connsiteX2" fmla="*/ 1664974 w 1684599"/>
              <a:gd name="connsiteY2" fmla="*/ 2182434 h 2220208"/>
              <a:gd name="connsiteX3" fmla="*/ 1585384 w 1684599"/>
              <a:gd name="connsiteY3" fmla="*/ 1131805 h 2220208"/>
              <a:gd name="connsiteX4" fmla="*/ 1253357 w 1684599"/>
              <a:gd name="connsiteY4" fmla="*/ 339323 h 2220208"/>
              <a:gd name="connsiteX5" fmla="*/ 884693 w 1684599"/>
              <a:gd name="connsiteY5" fmla="*/ 127986 h 2220208"/>
              <a:gd name="connsiteX6" fmla="*/ 709972 w 1684599"/>
              <a:gd name="connsiteY6" fmla="*/ 58708 h 2220208"/>
              <a:gd name="connsiteX7" fmla="*/ 151383 w 1684599"/>
              <a:gd name="connsiteY7" fmla="*/ 1009430 h 2220208"/>
              <a:gd name="connsiteX8" fmla="*/ 68523 w 1684599"/>
              <a:gd name="connsiteY8" fmla="*/ 1774981 h 2220208"/>
              <a:gd name="connsiteX9" fmla="*/ 618958 w 1684599"/>
              <a:gd name="connsiteY9" fmla="*/ 2183878 h 2220208"/>
              <a:gd name="connsiteX0" fmla="*/ 634260 w 1699901"/>
              <a:gd name="connsiteY0" fmla="*/ 2183878 h 2220208"/>
              <a:gd name="connsiteX1" fmla="*/ 1282188 w 1699901"/>
              <a:gd name="connsiteY1" fmla="*/ 1972695 h 2220208"/>
              <a:gd name="connsiteX2" fmla="*/ 1680276 w 1699901"/>
              <a:gd name="connsiteY2" fmla="*/ 2182434 h 2220208"/>
              <a:gd name="connsiteX3" fmla="*/ 1600686 w 1699901"/>
              <a:gd name="connsiteY3" fmla="*/ 1131805 h 2220208"/>
              <a:gd name="connsiteX4" fmla="*/ 1268659 w 1699901"/>
              <a:gd name="connsiteY4" fmla="*/ 339323 h 2220208"/>
              <a:gd name="connsiteX5" fmla="*/ 899995 w 1699901"/>
              <a:gd name="connsiteY5" fmla="*/ 127986 h 2220208"/>
              <a:gd name="connsiteX6" fmla="*/ 725274 w 1699901"/>
              <a:gd name="connsiteY6" fmla="*/ 58708 h 2220208"/>
              <a:gd name="connsiteX7" fmla="*/ 166685 w 1699901"/>
              <a:gd name="connsiteY7" fmla="*/ 1009430 h 2220208"/>
              <a:gd name="connsiteX8" fmla="*/ 83825 w 1699901"/>
              <a:gd name="connsiteY8" fmla="*/ 1774981 h 2220208"/>
              <a:gd name="connsiteX9" fmla="*/ 634260 w 1699901"/>
              <a:gd name="connsiteY9" fmla="*/ 2183878 h 2220208"/>
              <a:gd name="connsiteX0" fmla="*/ 576547 w 1652252"/>
              <a:gd name="connsiteY0" fmla="*/ 1842662 h 2219976"/>
              <a:gd name="connsiteX1" fmla="*/ 1234539 w 1652252"/>
              <a:gd name="connsiteY1" fmla="*/ 1972695 h 2219976"/>
              <a:gd name="connsiteX2" fmla="*/ 1632627 w 1652252"/>
              <a:gd name="connsiteY2" fmla="*/ 2182434 h 2219976"/>
              <a:gd name="connsiteX3" fmla="*/ 1553037 w 1652252"/>
              <a:gd name="connsiteY3" fmla="*/ 1131805 h 2219976"/>
              <a:gd name="connsiteX4" fmla="*/ 1221010 w 1652252"/>
              <a:gd name="connsiteY4" fmla="*/ 339323 h 2219976"/>
              <a:gd name="connsiteX5" fmla="*/ 852346 w 1652252"/>
              <a:gd name="connsiteY5" fmla="*/ 127986 h 2219976"/>
              <a:gd name="connsiteX6" fmla="*/ 677625 w 1652252"/>
              <a:gd name="connsiteY6" fmla="*/ 58708 h 2219976"/>
              <a:gd name="connsiteX7" fmla="*/ 119036 w 1652252"/>
              <a:gd name="connsiteY7" fmla="*/ 1009430 h 2219976"/>
              <a:gd name="connsiteX8" fmla="*/ 36176 w 1652252"/>
              <a:gd name="connsiteY8" fmla="*/ 1774981 h 2219976"/>
              <a:gd name="connsiteX9" fmla="*/ 576547 w 1652252"/>
              <a:gd name="connsiteY9" fmla="*/ 1842662 h 2219976"/>
              <a:gd name="connsiteX0" fmla="*/ 576547 w 1652252"/>
              <a:gd name="connsiteY0" fmla="*/ 1842662 h 2219976"/>
              <a:gd name="connsiteX1" fmla="*/ 1234539 w 1652252"/>
              <a:gd name="connsiteY1" fmla="*/ 1972695 h 2219976"/>
              <a:gd name="connsiteX2" fmla="*/ 1632627 w 1652252"/>
              <a:gd name="connsiteY2" fmla="*/ 2182434 h 2219976"/>
              <a:gd name="connsiteX3" fmla="*/ 1553037 w 1652252"/>
              <a:gd name="connsiteY3" fmla="*/ 1131805 h 2219976"/>
              <a:gd name="connsiteX4" fmla="*/ 1221010 w 1652252"/>
              <a:gd name="connsiteY4" fmla="*/ 339323 h 2219976"/>
              <a:gd name="connsiteX5" fmla="*/ 852346 w 1652252"/>
              <a:gd name="connsiteY5" fmla="*/ 127986 h 2219976"/>
              <a:gd name="connsiteX6" fmla="*/ 677625 w 1652252"/>
              <a:gd name="connsiteY6" fmla="*/ 58708 h 2219976"/>
              <a:gd name="connsiteX7" fmla="*/ 119036 w 1652252"/>
              <a:gd name="connsiteY7" fmla="*/ 1009430 h 2219976"/>
              <a:gd name="connsiteX8" fmla="*/ 36176 w 1652252"/>
              <a:gd name="connsiteY8" fmla="*/ 1774981 h 2219976"/>
              <a:gd name="connsiteX9" fmla="*/ 576547 w 1652252"/>
              <a:gd name="connsiteY9" fmla="*/ 1842662 h 2219976"/>
              <a:gd name="connsiteX0" fmla="*/ 576547 w 1661397"/>
              <a:gd name="connsiteY0" fmla="*/ 1842662 h 2244338"/>
              <a:gd name="connsiteX1" fmla="*/ 1107055 w 1661397"/>
              <a:gd name="connsiteY1" fmla="*/ 2091724 h 2244338"/>
              <a:gd name="connsiteX2" fmla="*/ 1632627 w 1661397"/>
              <a:gd name="connsiteY2" fmla="*/ 2182434 h 2244338"/>
              <a:gd name="connsiteX3" fmla="*/ 1553037 w 1661397"/>
              <a:gd name="connsiteY3" fmla="*/ 1131805 h 2244338"/>
              <a:gd name="connsiteX4" fmla="*/ 1221010 w 1661397"/>
              <a:gd name="connsiteY4" fmla="*/ 339323 h 2244338"/>
              <a:gd name="connsiteX5" fmla="*/ 852346 w 1661397"/>
              <a:gd name="connsiteY5" fmla="*/ 127986 h 2244338"/>
              <a:gd name="connsiteX6" fmla="*/ 677625 w 1661397"/>
              <a:gd name="connsiteY6" fmla="*/ 58708 h 2244338"/>
              <a:gd name="connsiteX7" fmla="*/ 119036 w 1661397"/>
              <a:gd name="connsiteY7" fmla="*/ 1009430 h 2244338"/>
              <a:gd name="connsiteX8" fmla="*/ 36176 w 1661397"/>
              <a:gd name="connsiteY8" fmla="*/ 1774981 h 2244338"/>
              <a:gd name="connsiteX9" fmla="*/ 576547 w 1661397"/>
              <a:gd name="connsiteY9" fmla="*/ 1842662 h 2244338"/>
              <a:gd name="connsiteX0" fmla="*/ 612579 w 1663880"/>
              <a:gd name="connsiteY0" fmla="*/ 1648248 h 2250244"/>
              <a:gd name="connsiteX1" fmla="*/ 1109538 w 1663880"/>
              <a:gd name="connsiteY1" fmla="*/ 2091724 h 2250244"/>
              <a:gd name="connsiteX2" fmla="*/ 1635110 w 1663880"/>
              <a:gd name="connsiteY2" fmla="*/ 2182434 h 2250244"/>
              <a:gd name="connsiteX3" fmla="*/ 1555520 w 1663880"/>
              <a:gd name="connsiteY3" fmla="*/ 1131805 h 2250244"/>
              <a:gd name="connsiteX4" fmla="*/ 1223493 w 1663880"/>
              <a:gd name="connsiteY4" fmla="*/ 339323 h 2250244"/>
              <a:gd name="connsiteX5" fmla="*/ 854829 w 1663880"/>
              <a:gd name="connsiteY5" fmla="*/ 127986 h 2250244"/>
              <a:gd name="connsiteX6" fmla="*/ 680108 w 1663880"/>
              <a:gd name="connsiteY6" fmla="*/ 58708 h 2250244"/>
              <a:gd name="connsiteX7" fmla="*/ 121519 w 1663880"/>
              <a:gd name="connsiteY7" fmla="*/ 1009430 h 2250244"/>
              <a:gd name="connsiteX8" fmla="*/ 38659 w 1663880"/>
              <a:gd name="connsiteY8" fmla="*/ 1774981 h 2250244"/>
              <a:gd name="connsiteX9" fmla="*/ 612579 w 1663880"/>
              <a:gd name="connsiteY9" fmla="*/ 1648248 h 2250244"/>
              <a:gd name="connsiteX0" fmla="*/ 612579 w 1663880"/>
              <a:gd name="connsiteY0" fmla="*/ 1648248 h 2243161"/>
              <a:gd name="connsiteX1" fmla="*/ 897045 w 1663880"/>
              <a:gd name="connsiteY1" fmla="*/ 1884861 h 2243161"/>
              <a:gd name="connsiteX2" fmla="*/ 1109538 w 1663880"/>
              <a:gd name="connsiteY2" fmla="*/ 2091724 h 2243161"/>
              <a:gd name="connsiteX3" fmla="*/ 1635110 w 1663880"/>
              <a:gd name="connsiteY3" fmla="*/ 2182434 h 2243161"/>
              <a:gd name="connsiteX4" fmla="*/ 1555520 w 1663880"/>
              <a:gd name="connsiteY4" fmla="*/ 1131805 h 2243161"/>
              <a:gd name="connsiteX5" fmla="*/ 1223493 w 1663880"/>
              <a:gd name="connsiteY5" fmla="*/ 339323 h 2243161"/>
              <a:gd name="connsiteX6" fmla="*/ 854829 w 1663880"/>
              <a:gd name="connsiteY6" fmla="*/ 127986 h 2243161"/>
              <a:gd name="connsiteX7" fmla="*/ 680108 w 1663880"/>
              <a:gd name="connsiteY7" fmla="*/ 58708 h 2243161"/>
              <a:gd name="connsiteX8" fmla="*/ 121519 w 1663880"/>
              <a:gd name="connsiteY8" fmla="*/ 1009430 h 2243161"/>
              <a:gd name="connsiteX9" fmla="*/ 38659 w 1663880"/>
              <a:gd name="connsiteY9" fmla="*/ 1774981 h 2243161"/>
              <a:gd name="connsiteX10" fmla="*/ 612579 w 1663880"/>
              <a:gd name="connsiteY10" fmla="*/ 1648248 h 2243161"/>
              <a:gd name="connsiteX0" fmla="*/ 612579 w 1663880"/>
              <a:gd name="connsiteY0" fmla="*/ 1648248 h 2242944"/>
              <a:gd name="connsiteX1" fmla="*/ 860142 w 1663880"/>
              <a:gd name="connsiteY1" fmla="*/ 1892797 h 2242944"/>
              <a:gd name="connsiteX2" fmla="*/ 1109538 w 1663880"/>
              <a:gd name="connsiteY2" fmla="*/ 2091724 h 2242944"/>
              <a:gd name="connsiteX3" fmla="*/ 1635110 w 1663880"/>
              <a:gd name="connsiteY3" fmla="*/ 2182434 h 2242944"/>
              <a:gd name="connsiteX4" fmla="*/ 1555520 w 1663880"/>
              <a:gd name="connsiteY4" fmla="*/ 1131805 h 2242944"/>
              <a:gd name="connsiteX5" fmla="*/ 1223493 w 1663880"/>
              <a:gd name="connsiteY5" fmla="*/ 339323 h 2242944"/>
              <a:gd name="connsiteX6" fmla="*/ 854829 w 1663880"/>
              <a:gd name="connsiteY6" fmla="*/ 127986 h 2242944"/>
              <a:gd name="connsiteX7" fmla="*/ 680108 w 1663880"/>
              <a:gd name="connsiteY7" fmla="*/ 58708 h 2242944"/>
              <a:gd name="connsiteX8" fmla="*/ 121519 w 1663880"/>
              <a:gd name="connsiteY8" fmla="*/ 1009430 h 2242944"/>
              <a:gd name="connsiteX9" fmla="*/ 38659 w 1663880"/>
              <a:gd name="connsiteY9" fmla="*/ 1774981 h 2242944"/>
              <a:gd name="connsiteX10" fmla="*/ 612579 w 1663880"/>
              <a:gd name="connsiteY10" fmla="*/ 1648248 h 2242944"/>
              <a:gd name="connsiteX0" fmla="*/ 612579 w 1663880"/>
              <a:gd name="connsiteY0" fmla="*/ 1648248 h 2242944"/>
              <a:gd name="connsiteX1" fmla="*/ 860142 w 1663880"/>
              <a:gd name="connsiteY1" fmla="*/ 1892797 h 2242944"/>
              <a:gd name="connsiteX2" fmla="*/ 1109538 w 1663880"/>
              <a:gd name="connsiteY2" fmla="*/ 2091724 h 2242944"/>
              <a:gd name="connsiteX3" fmla="*/ 1635110 w 1663880"/>
              <a:gd name="connsiteY3" fmla="*/ 2182434 h 2242944"/>
              <a:gd name="connsiteX4" fmla="*/ 1555520 w 1663880"/>
              <a:gd name="connsiteY4" fmla="*/ 1131805 h 2242944"/>
              <a:gd name="connsiteX5" fmla="*/ 1223493 w 1663880"/>
              <a:gd name="connsiteY5" fmla="*/ 339323 h 2242944"/>
              <a:gd name="connsiteX6" fmla="*/ 854829 w 1663880"/>
              <a:gd name="connsiteY6" fmla="*/ 127986 h 2242944"/>
              <a:gd name="connsiteX7" fmla="*/ 680108 w 1663880"/>
              <a:gd name="connsiteY7" fmla="*/ 58708 h 2242944"/>
              <a:gd name="connsiteX8" fmla="*/ 121519 w 1663880"/>
              <a:gd name="connsiteY8" fmla="*/ 1009430 h 2242944"/>
              <a:gd name="connsiteX9" fmla="*/ 38659 w 1663880"/>
              <a:gd name="connsiteY9" fmla="*/ 1774981 h 2242944"/>
              <a:gd name="connsiteX10" fmla="*/ 612579 w 1663880"/>
              <a:gd name="connsiteY10" fmla="*/ 1648248 h 2242944"/>
              <a:gd name="connsiteX0" fmla="*/ 612579 w 1663880"/>
              <a:gd name="connsiteY0" fmla="*/ 1648248 h 2242944"/>
              <a:gd name="connsiteX1" fmla="*/ 860142 w 1663880"/>
              <a:gd name="connsiteY1" fmla="*/ 1892797 h 2242944"/>
              <a:gd name="connsiteX2" fmla="*/ 1109538 w 1663880"/>
              <a:gd name="connsiteY2" fmla="*/ 2091724 h 2242944"/>
              <a:gd name="connsiteX3" fmla="*/ 1635110 w 1663880"/>
              <a:gd name="connsiteY3" fmla="*/ 2182434 h 2242944"/>
              <a:gd name="connsiteX4" fmla="*/ 1555520 w 1663880"/>
              <a:gd name="connsiteY4" fmla="*/ 1131805 h 2242944"/>
              <a:gd name="connsiteX5" fmla="*/ 1223493 w 1663880"/>
              <a:gd name="connsiteY5" fmla="*/ 339323 h 2242944"/>
              <a:gd name="connsiteX6" fmla="*/ 854829 w 1663880"/>
              <a:gd name="connsiteY6" fmla="*/ 127986 h 2242944"/>
              <a:gd name="connsiteX7" fmla="*/ 680108 w 1663880"/>
              <a:gd name="connsiteY7" fmla="*/ 58708 h 2242944"/>
              <a:gd name="connsiteX8" fmla="*/ 121519 w 1663880"/>
              <a:gd name="connsiteY8" fmla="*/ 1009430 h 2242944"/>
              <a:gd name="connsiteX9" fmla="*/ 38659 w 1663880"/>
              <a:gd name="connsiteY9" fmla="*/ 1774981 h 2242944"/>
              <a:gd name="connsiteX10" fmla="*/ 612579 w 1663880"/>
              <a:gd name="connsiteY10" fmla="*/ 1648248 h 2242944"/>
              <a:gd name="connsiteX0" fmla="*/ 562134 w 1660403"/>
              <a:gd name="connsiteY0" fmla="*/ 1799018 h 2242944"/>
              <a:gd name="connsiteX1" fmla="*/ 856665 w 1660403"/>
              <a:gd name="connsiteY1" fmla="*/ 1892797 h 2242944"/>
              <a:gd name="connsiteX2" fmla="*/ 1106061 w 1660403"/>
              <a:gd name="connsiteY2" fmla="*/ 2091724 h 2242944"/>
              <a:gd name="connsiteX3" fmla="*/ 1631633 w 1660403"/>
              <a:gd name="connsiteY3" fmla="*/ 2182434 h 2242944"/>
              <a:gd name="connsiteX4" fmla="*/ 1552043 w 1660403"/>
              <a:gd name="connsiteY4" fmla="*/ 1131805 h 2242944"/>
              <a:gd name="connsiteX5" fmla="*/ 1220016 w 1660403"/>
              <a:gd name="connsiteY5" fmla="*/ 339323 h 2242944"/>
              <a:gd name="connsiteX6" fmla="*/ 851352 w 1660403"/>
              <a:gd name="connsiteY6" fmla="*/ 127986 h 2242944"/>
              <a:gd name="connsiteX7" fmla="*/ 676631 w 1660403"/>
              <a:gd name="connsiteY7" fmla="*/ 58708 h 2242944"/>
              <a:gd name="connsiteX8" fmla="*/ 118042 w 1660403"/>
              <a:gd name="connsiteY8" fmla="*/ 1009430 h 2242944"/>
              <a:gd name="connsiteX9" fmla="*/ 35182 w 1660403"/>
              <a:gd name="connsiteY9" fmla="*/ 1774981 h 2242944"/>
              <a:gd name="connsiteX10" fmla="*/ 562134 w 1660403"/>
              <a:gd name="connsiteY10" fmla="*/ 1799018 h 2242944"/>
              <a:gd name="connsiteX0" fmla="*/ 473923 w 1572192"/>
              <a:gd name="connsiteY0" fmla="*/ 1799018 h 2242944"/>
              <a:gd name="connsiteX1" fmla="*/ 768454 w 1572192"/>
              <a:gd name="connsiteY1" fmla="*/ 1892797 h 2242944"/>
              <a:gd name="connsiteX2" fmla="*/ 1017850 w 1572192"/>
              <a:gd name="connsiteY2" fmla="*/ 2091724 h 2242944"/>
              <a:gd name="connsiteX3" fmla="*/ 1543422 w 1572192"/>
              <a:gd name="connsiteY3" fmla="*/ 2182434 h 2242944"/>
              <a:gd name="connsiteX4" fmla="*/ 1463832 w 1572192"/>
              <a:gd name="connsiteY4" fmla="*/ 1131805 h 2242944"/>
              <a:gd name="connsiteX5" fmla="*/ 1131805 w 1572192"/>
              <a:gd name="connsiteY5" fmla="*/ 339323 h 2242944"/>
              <a:gd name="connsiteX6" fmla="*/ 763141 w 1572192"/>
              <a:gd name="connsiteY6" fmla="*/ 127986 h 2242944"/>
              <a:gd name="connsiteX7" fmla="*/ 588420 w 1572192"/>
              <a:gd name="connsiteY7" fmla="*/ 58708 h 2242944"/>
              <a:gd name="connsiteX8" fmla="*/ 29831 w 1572192"/>
              <a:gd name="connsiteY8" fmla="*/ 1009430 h 2242944"/>
              <a:gd name="connsiteX9" fmla="*/ 118068 w 1572192"/>
              <a:gd name="connsiteY9" fmla="*/ 1620243 h 2242944"/>
              <a:gd name="connsiteX10" fmla="*/ 473923 w 1572192"/>
              <a:gd name="connsiteY10" fmla="*/ 1799018 h 2242944"/>
              <a:gd name="connsiteX0" fmla="*/ 343335 w 1569088"/>
              <a:gd name="connsiteY0" fmla="*/ 1830759 h 2242944"/>
              <a:gd name="connsiteX1" fmla="*/ 765350 w 1569088"/>
              <a:gd name="connsiteY1" fmla="*/ 1892797 h 2242944"/>
              <a:gd name="connsiteX2" fmla="*/ 1014746 w 1569088"/>
              <a:gd name="connsiteY2" fmla="*/ 2091724 h 2242944"/>
              <a:gd name="connsiteX3" fmla="*/ 1540318 w 1569088"/>
              <a:gd name="connsiteY3" fmla="*/ 2182434 h 2242944"/>
              <a:gd name="connsiteX4" fmla="*/ 1460728 w 1569088"/>
              <a:gd name="connsiteY4" fmla="*/ 1131805 h 2242944"/>
              <a:gd name="connsiteX5" fmla="*/ 1128701 w 1569088"/>
              <a:gd name="connsiteY5" fmla="*/ 339323 h 2242944"/>
              <a:gd name="connsiteX6" fmla="*/ 760037 w 1569088"/>
              <a:gd name="connsiteY6" fmla="*/ 127986 h 2242944"/>
              <a:gd name="connsiteX7" fmla="*/ 585316 w 1569088"/>
              <a:gd name="connsiteY7" fmla="*/ 58708 h 2242944"/>
              <a:gd name="connsiteX8" fmla="*/ 26727 w 1569088"/>
              <a:gd name="connsiteY8" fmla="*/ 1009430 h 2242944"/>
              <a:gd name="connsiteX9" fmla="*/ 114964 w 1569088"/>
              <a:gd name="connsiteY9" fmla="*/ 1620243 h 2242944"/>
              <a:gd name="connsiteX10" fmla="*/ 343335 w 1569088"/>
              <a:gd name="connsiteY10" fmla="*/ 1830759 h 2242944"/>
              <a:gd name="connsiteX0" fmla="*/ 343335 w 1569088"/>
              <a:gd name="connsiteY0" fmla="*/ 1830759 h 2242944"/>
              <a:gd name="connsiteX1" fmla="*/ 765350 w 1569088"/>
              <a:gd name="connsiteY1" fmla="*/ 1892797 h 2242944"/>
              <a:gd name="connsiteX2" fmla="*/ 1014746 w 1569088"/>
              <a:gd name="connsiteY2" fmla="*/ 2091724 h 2242944"/>
              <a:gd name="connsiteX3" fmla="*/ 1540318 w 1569088"/>
              <a:gd name="connsiteY3" fmla="*/ 2182434 h 2242944"/>
              <a:gd name="connsiteX4" fmla="*/ 1460728 w 1569088"/>
              <a:gd name="connsiteY4" fmla="*/ 1131805 h 2242944"/>
              <a:gd name="connsiteX5" fmla="*/ 1128701 w 1569088"/>
              <a:gd name="connsiteY5" fmla="*/ 339323 h 2242944"/>
              <a:gd name="connsiteX6" fmla="*/ 760037 w 1569088"/>
              <a:gd name="connsiteY6" fmla="*/ 127986 h 2242944"/>
              <a:gd name="connsiteX7" fmla="*/ 585316 w 1569088"/>
              <a:gd name="connsiteY7" fmla="*/ 58708 h 2242944"/>
              <a:gd name="connsiteX8" fmla="*/ 26727 w 1569088"/>
              <a:gd name="connsiteY8" fmla="*/ 1009430 h 2242944"/>
              <a:gd name="connsiteX9" fmla="*/ 114964 w 1569088"/>
              <a:gd name="connsiteY9" fmla="*/ 1620243 h 2242944"/>
              <a:gd name="connsiteX10" fmla="*/ 343335 w 1569088"/>
              <a:gd name="connsiteY10" fmla="*/ 1830759 h 2242944"/>
              <a:gd name="connsiteX0" fmla="*/ 353733 w 1579486"/>
              <a:gd name="connsiteY0" fmla="*/ 1830759 h 2242944"/>
              <a:gd name="connsiteX1" fmla="*/ 775748 w 1579486"/>
              <a:gd name="connsiteY1" fmla="*/ 1892797 h 2242944"/>
              <a:gd name="connsiteX2" fmla="*/ 1025144 w 1579486"/>
              <a:gd name="connsiteY2" fmla="*/ 2091724 h 2242944"/>
              <a:gd name="connsiteX3" fmla="*/ 1550716 w 1579486"/>
              <a:gd name="connsiteY3" fmla="*/ 2182434 h 2242944"/>
              <a:gd name="connsiteX4" fmla="*/ 1471126 w 1579486"/>
              <a:gd name="connsiteY4" fmla="*/ 1131805 h 2242944"/>
              <a:gd name="connsiteX5" fmla="*/ 1139099 w 1579486"/>
              <a:gd name="connsiteY5" fmla="*/ 339323 h 2242944"/>
              <a:gd name="connsiteX6" fmla="*/ 770435 w 1579486"/>
              <a:gd name="connsiteY6" fmla="*/ 127986 h 2242944"/>
              <a:gd name="connsiteX7" fmla="*/ 595714 w 1579486"/>
              <a:gd name="connsiteY7" fmla="*/ 58708 h 2242944"/>
              <a:gd name="connsiteX8" fmla="*/ 37125 w 1579486"/>
              <a:gd name="connsiteY8" fmla="*/ 1009430 h 2242944"/>
              <a:gd name="connsiteX9" fmla="*/ 125362 w 1579486"/>
              <a:gd name="connsiteY9" fmla="*/ 1620243 h 2242944"/>
              <a:gd name="connsiteX10" fmla="*/ 353733 w 1579486"/>
              <a:gd name="connsiteY10" fmla="*/ 1830759 h 2242944"/>
              <a:gd name="connsiteX0" fmla="*/ 353733 w 1579486"/>
              <a:gd name="connsiteY0" fmla="*/ 1830759 h 2242944"/>
              <a:gd name="connsiteX1" fmla="*/ 775748 w 1579486"/>
              <a:gd name="connsiteY1" fmla="*/ 1892797 h 2242944"/>
              <a:gd name="connsiteX2" fmla="*/ 1025144 w 1579486"/>
              <a:gd name="connsiteY2" fmla="*/ 2091724 h 2242944"/>
              <a:gd name="connsiteX3" fmla="*/ 1550716 w 1579486"/>
              <a:gd name="connsiteY3" fmla="*/ 2182434 h 2242944"/>
              <a:gd name="connsiteX4" fmla="*/ 1471126 w 1579486"/>
              <a:gd name="connsiteY4" fmla="*/ 1131805 h 2242944"/>
              <a:gd name="connsiteX5" fmla="*/ 1139099 w 1579486"/>
              <a:gd name="connsiteY5" fmla="*/ 339323 h 2242944"/>
              <a:gd name="connsiteX6" fmla="*/ 770435 w 1579486"/>
              <a:gd name="connsiteY6" fmla="*/ 127986 h 2242944"/>
              <a:gd name="connsiteX7" fmla="*/ 595714 w 1579486"/>
              <a:gd name="connsiteY7" fmla="*/ 58708 h 2242944"/>
              <a:gd name="connsiteX8" fmla="*/ 37125 w 1579486"/>
              <a:gd name="connsiteY8" fmla="*/ 1009430 h 2242944"/>
              <a:gd name="connsiteX9" fmla="*/ 125362 w 1579486"/>
              <a:gd name="connsiteY9" fmla="*/ 1620243 h 2242944"/>
              <a:gd name="connsiteX10" fmla="*/ 353733 w 1579486"/>
              <a:gd name="connsiteY10" fmla="*/ 1830759 h 2242944"/>
              <a:gd name="connsiteX0" fmla="*/ 353733 w 1579486"/>
              <a:gd name="connsiteY0" fmla="*/ 1830759 h 2242944"/>
              <a:gd name="connsiteX1" fmla="*/ 775748 w 1579486"/>
              <a:gd name="connsiteY1" fmla="*/ 1892797 h 2242944"/>
              <a:gd name="connsiteX2" fmla="*/ 1025144 w 1579486"/>
              <a:gd name="connsiteY2" fmla="*/ 2091724 h 2242944"/>
              <a:gd name="connsiteX3" fmla="*/ 1550716 w 1579486"/>
              <a:gd name="connsiteY3" fmla="*/ 2182434 h 2242944"/>
              <a:gd name="connsiteX4" fmla="*/ 1471126 w 1579486"/>
              <a:gd name="connsiteY4" fmla="*/ 1131805 h 2242944"/>
              <a:gd name="connsiteX5" fmla="*/ 1139099 w 1579486"/>
              <a:gd name="connsiteY5" fmla="*/ 339323 h 2242944"/>
              <a:gd name="connsiteX6" fmla="*/ 770435 w 1579486"/>
              <a:gd name="connsiteY6" fmla="*/ 127986 h 2242944"/>
              <a:gd name="connsiteX7" fmla="*/ 595714 w 1579486"/>
              <a:gd name="connsiteY7" fmla="*/ 58708 h 2242944"/>
              <a:gd name="connsiteX8" fmla="*/ 37125 w 1579486"/>
              <a:gd name="connsiteY8" fmla="*/ 1009430 h 2242944"/>
              <a:gd name="connsiteX9" fmla="*/ 125362 w 1579486"/>
              <a:gd name="connsiteY9" fmla="*/ 1620243 h 2242944"/>
              <a:gd name="connsiteX10" fmla="*/ 353733 w 1579486"/>
              <a:gd name="connsiteY10" fmla="*/ 1830759 h 2242944"/>
              <a:gd name="connsiteX0" fmla="*/ 394818 w 1570249"/>
              <a:gd name="connsiteY0" fmla="*/ 1842662 h 2242944"/>
              <a:gd name="connsiteX1" fmla="*/ 766511 w 1570249"/>
              <a:gd name="connsiteY1" fmla="*/ 1892797 h 2242944"/>
              <a:gd name="connsiteX2" fmla="*/ 1015907 w 1570249"/>
              <a:gd name="connsiteY2" fmla="*/ 2091724 h 2242944"/>
              <a:gd name="connsiteX3" fmla="*/ 1541479 w 1570249"/>
              <a:gd name="connsiteY3" fmla="*/ 2182434 h 2242944"/>
              <a:gd name="connsiteX4" fmla="*/ 1461889 w 1570249"/>
              <a:gd name="connsiteY4" fmla="*/ 1131805 h 2242944"/>
              <a:gd name="connsiteX5" fmla="*/ 1129862 w 1570249"/>
              <a:gd name="connsiteY5" fmla="*/ 339323 h 2242944"/>
              <a:gd name="connsiteX6" fmla="*/ 761198 w 1570249"/>
              <a:gd name="connsiteY6" fmla="*/ 127986 h 2242944"/>
              <a:gd name="connsiteX7" fmla="*/ 586477 w 1570249"/>
              <a:gd name="connsiteY7" fmla="*/ 58708 h 2242944"/>
              <a:gd name="connsiteX8" fmla="*/ 27888 w 1570249"/>
              <a:gd name="connsiteY8" fmla="*/ 1009430 h 2242944"/>
              <a:gd name="connsiteX9" fmla="*/ 116125 w 1570249"/>
              <a:gd name="connsiteY9" fmla="*/ 1620243 h 2242944"/>
              <a:gd name="connsiteX10" fmla="*/ 394818 w 1570249"/>
              <a:gd name="connsiteY10" fmla="*/ 1842662 h 2242944"/>
              <a:gd name="connsiteX0" fmla="*/ 394818 w 1570249"/>
              <a:gd name="connsiteY0" fmla="*/ 1842662 h 2242944"/>
              <a:gd name="connsiteX1" fmla="*/ 766511 w 1570249"/>
              <a:gd name="connsiteY1" fmla="*/ 1892797 h 2242944"/>
              <a:gd name="connsiteX2" fmla="*/ 1015907 w 1570249"/>
              <a:gd name="connsiteY2" fmla="*/ 2091724 h 2242944"/>
              <a:gd name="connsiteX3" fmla="*/ 1541479 w 1570249"/>
              <a:gd name="connsiteY3" fmla="*/ 2182434 h 2242944"/>
              <a:gd name="connsiteX4" fmla="*/ 1461889 w 1570249"/>
              <a:gd name="connsiteY4" fmla="*/ 1131805 h 2242944"/>
              <a:gd name="connsiteX5" fmla="*/ 1129862 w 1570249"/>
              <a:gd name="connsiteY5" fmla="*/ 339323 h 2242944"/>
              <a:gd name="connsiteX6" fmla="*/ 761198 w 1570249"/>
              <a:gd name="connsiteY6" fmla="*/ 127986 h 2242944"/>
              <a:gd name="connsiteX7" fmla="*/ 586477 w 1570249"/>
              <a:gd name="connsiteY7" fmla="*/ 58708 h 2242944"/>
              <a:gd name="connsiteX8" fmla="*/ 27888 w 1570249"/>
              <a:gd name="connsiteY8" fmla="*/ 1009430 h 2242944"/>
              <a:gd name="connsiteX9" fmla="*/ 116125 w 1570249"/>
              <a:gd name="connsiteY9" fmla="*/ 1620243 h 2242944"/>
              <a:gd name="connsiteX10" fmla="*/ 394818 w 1570249"/>
              <a:gd name="connsiteY10" fmla="*/ 1842662 h 2242944"/>
              <a:gd name="connsiteX0" fmla="*/ 394818 w 1570249"/>
              <a:gd name="connsiteY0" fmla="*/ 1842662 h 2242944"/>
              <a:gd name="connsiteX1" fmla="*/ 766511 w 1570249"/>
              <a:gd name="connsiteY1" fmla="*/ 1892797 h 2242944"/>
              <a:gd name="connsiteX2" fmla="*/ 1015907 w 1570249"/>
              <a:gd name="connsiteY2" fmla="*/ 2091724 h 2242944"/>
              <a:gd name="connsiteX3" fmla="*/ 1541479 w 1570249"/>
              <a:gd name="connsiteY3" fmla="*/ 2182434 h 2242944"/>
              <a:gd name="connsiteX4" fmla="*/ 1461889 w 1570249"/>
              <a:gd name="connsiteY4" fmla="*/ 1131805 h 2242944"/>
              <a:gd name="connsiteX5" fmla="*/ 1129862 w 1570249"/>
              <a:gd name="connsiteY5" fmla="*/ 339323 h 2242944"/>
              <a:gd name="connsiteX6" fmla="*/ 761198 w 1570249"/>
              <a:gd name="connsiteY6" fmla="*/ 127986 h 2242944"/>
              <a:gd name="connsiteX7" fmla="*/ 586477 w 1570249"/>
              <a:gd name="connsiteY7" fmla="*/ 58708 h 2242944"/>
              <a:gd name="connsiteX8" fmla="*/ 27888 w 1570249"/>
              <a:gd name="connsiteY8" fmla="*/ 1009430 h 2242944"/>
              <a:gd name="connsiteX9" fmla="*/ 116125 w 1570249"/>
              <a:gd name="connsiteY9" fmla="*/ 1620243 h 2242944"/>
              <a:gd name="connsiteX10" fmla="*/ 394818 w 1570249"/>
              <a:gd name="connsiteY10" fmla="*/ 1842662 h 2242944"/>
              <a:gd name="connsiteX0" fmla="*/ 394818 w 1570249"/>
              <a:gd name="connsiteY0" fmla="*/ 1842662 h 2242836"/>
              <a:gd name="connsiteX1" fmla="*/ 722898 w 1570249"/>
              <a:gd name="connsiteY1" fmla="*/ 1896764 h 2242836"/>
              <a:gd name="connsiteX2" fmla="*/ 1015907 w 1570249"/>
              <a:gd name="connsiteY2" fmla="*/ 2091724 h 2242836"/>
              <a:gd name="connsiteX3" fmla="*/ 1541479 w 1570249"/>
              <a:gd name="connsiteY3" fmla="*/ 2182434 h 2242836"/>
              <a:gd name="connsiteX4" fmla="*/ 1461889 w 1570249"/>
              <a:gd name="connsiteY4" fmla="*/ 1131805 h 2242836"/>
              <a:gd name="connsiteX5" fmla="*/ 1129862 w 1570249"/>
              <a:gd name="connsiteY5" fmla="*/ 339323 h 2242836"/>
              <a:gd name="connsiteX6" fmla="*/ 761198 w 1570249"/>
              <a:gd name="connsiteY6" fmla="*/ 127986 h 2242836"/>
              <a:gd name="connsiteX7" fmla="*/ 586477 w 1570249"/>
              <a:gd name="connsiteY7" fmla="*/ 58708 h 2242836"/>
              <a:gd name="connsiteX8" fmla="*/ 27888 w 1570249"/>
              <a:gd name="connsiteY8" fmla="*/ 1009430 h 2242836"/>
              <a:gd name="connsiteX9" fmla="*/ 116125 w 1570249"/>
              <a:gd name="connsiteY9" fmla="*/ 1620243 h 2242836"/>
              <a:gd name="connsiteX10" fmla="*/ 394818 w 1570249"/>
              <a:gd name="connsiteY10" fmla="*/ 1842662 h 2242836"/>
              <a:gd name="connsiteX0" fmla="*/ 394818 w 1570249"/>
              <a:gd name="connsiteY0" fmla="*/ 1842662 h 2242836"/>
              <a:gd name="connsiteX1" fmla="*/ 722898 w 1570249"/>
              <a:gd name="connsiteY1" fmla="*/ 1896764 h 2242836"/>
              <a:gd name="connsiteX2" fmla="*/ 1015907 w 1570249"/>
              <a:gd name="connsiteY2" fmla="*/ 2091724 h 2242836"/>
              <a:gd name="connsiteX3" fmla="*/ 1541479 w 1570249"/>
              <a:gd name="connsiteY3" fmla="*/ 2182434 h 2242836"/>
              <a:gd name="connsiteX4" fmla="*/ 1461889 w 1570249"/>
              <a:gd name="connsiteY4" fmla="*/ 1131805 h 2242836"/>
              <a:gd name="connsiteX5" fmla="*/ 1129862 w 1570249"/>
              <a:gd name="connsiteY5" fmla="*/ 339323 h 2242836"/>
              <a:gd name="connsiteX6" fmla="*/ 761198 w 1570249"/>
              <a:gd name="connsiteY6" fmla="*/ 127986 h 2242836"/>
              <a:gd name="connsiteX7" fmla="*/ 586477 w 1570249"/>
              <a:gd name="connsiteY7" fmla="*/ 58708 h 2242836"/>
              <a:gd name="connsiteX8" fmla="*/ 27888 w 1570249"/>
              <a:gd name="connsiteY8" fmla="*/ 1009430 h 2242836"/>
              <a:gd name="connsiteX9" fmla="*/ 116125 w 1570249"/>
              <a:gd name="connsiteY9" fmla="*/ 1620243 h 2242836"/>
              <a:gd name="connsiteX10" fmla="*/ 394818 w 1570249"/>
              <a:gd name="connsiteY10" fmla="*/ 1842662 h 2242836"/>
              <a:gd name="connsiteX0" fmla="*/ 350771 w 1526202"/>
              <a:gd name="connsiteY0" fmla="*/ 1842372 h 2242546"/>
              <a:gd name="connsiteX1" fmla="*/ 678851 w 1526202"/>
              <a:gd name="connsiteY1" fmla="*/ 1896474 h 2242546"/>
              <a:gd name="connsiteX2" fmla="*/ 971860 w 1526202"/>
              <a:gd name="connsiteY2" fmla="*/ 2091434 h 2242546"/>
              <a:gd name="connsiteX3" fmla="*/ 1497432 w 1526202"/>
              <a:gd name="connsiteY3" fmla="*/ 2182144 h 2242546"/>
              <a:gd name="connsiteX4" fmla="*/ 1417842 w 1526202"/>
              <a:gd name="connsiteY4" fmla="*/ 1131515 h 2242546"/>
              <a:gd name="connsiteX5" fmla="*/ 1085815 w 1526202"/>
              <a:gd name="connsiteY5" fmla="*/ 339033 h 2242546"/>
              <a:gd name="connsiteX6" fmla="*/ 717151 w 1526202"/>
              <a:gd name="connsiteY6" fmla="*/ 127696 h 2242546"/>
              <a:gd name="connsiteX7" fmla="*/ 542430 w 1526202"/>
              <a:gd name="connsiteY7" fmla="*/ 58418 h 2242546"/>
              <a:gd name="connsiteX8" fmla="*/ 37518 w 1526202"/>
              <a:gd name="connsiteY8" fmla="*/ 1005172 h 2242546"/>
              <a:gd name="connsiteX9" fmla="*/ 72078 w 1526202"/>
              <a:gd name="connsiteY9" fmla="*/ 1619953 h 2242546"/>
              <a:gd name="connsiteX10" fmla="*/ 350771 w 1526202"/>
              <a:gd name="connsiteY10" fmla="*/ 1842372 h 2242546"/>
              <a:gd name="connsiteX0" fmla="*/ 350771 w 1509906"/>
              <a:gd name="connsiteY0" fmla="*/ 1842372 h 2233692"/>
              <a:gd name="connsiteX1" fmla="*/ 678851 w 1509906"/>
              <a:gd name="connsiteY1" fmla="*/ 1896474 h 2233692"/>
              <a:gd name="connsiteX2" fmla="*/ 971860 w 1509906"/>
              <a:gd name="connsiteY2" fmla="*/ 2091434 h 2233692"/>
              <a:gd name="connsiteX3" fmla="*/ 1497432 w 1509906"/>
              <a:gd name="connsiteY3" fmla="*/ 2182144 h 2233692"/>
              <a:gd name="connsiteX4" fmla="*/ 1323907 w 1509906"/>
              <a:gd name="connsiteY4" fmla="*/ 1254511 h 2233692"/>
              <a:gd name="connsiteX5" fmla="*/ 1085815 w 1509906"/>
              <a:gd name="connsiteY5" fmla="*/ 339033 h 2233692"/>
              <a:gd name="connsiteX6" fmla="*/ 717151 w 1509906"/>
              <a:gd name="connsiteY6" fmla="*/ 127696 h 2233692"/>
              <a:gd name="connsiteX7" fmla="*/ 542430 w 1509906"/>
              <a:gd name="connsiteY7" fmla="*/ 58418 h 2233692"/>
              <a:gd name="connsiteX8" fmla="*/ 37518 w 1509906"/>
              <a:gd name="connsiteY8" fmla="*/ 1005172 h 2233692"/>
              <a:gd name="connsiteX9" fmla="*/ 72078 w 1509906"/>
              <a:gd name="connsiteY9" fmla="*/ 1619953 h 2233692"/>
              <a:gd name="connsiteX10" fmla="*/ 350771 w 1509906"/>
              <a:gd name="connsiteY10" fmla="*/ 1842372 h 2233692"/>
              <a:gd name="connsiteX0" fmla="*/ 350771 w 1509572"/>
              <a:gd name="connsiteY0" fmla="*/ 1843950 h 2235270"/>
              <a:gd name="connsiteX1" fmla="*/ 678851 w 1509572"/>
              <a:gd name="connsiteY1" fmla="*/ 1898052 h 2235270"/>
              <a:gd name="connsiteX2" fmla="*/ 971860 w 1509572"/>
              <a:gd name="connsiteY2" fmla="*/ 2093012 h 2235270"/>
              <a:gd name="connsiteX3" fmla="*/ 1497432 w 1509572"/>
              <a:gd name="connsiteY3" fmla="*/ 2183722 h 2235270"/>
              <a:gd name="connsiteX4" fmla="*/ 1323907 w 1509572"/>
              <a:gd name="connsiteY4" fmla="*/ 1256089 h 2235270"/>
              <a:gd name="connsiteX5" fmla="*/ 1122718 w 1509572"/>
              <a:gd name="connsiteY5" fmla="*/ 392190 h 2235270"/>
              <a:gd name="connsiteX6" fmla="*/ 717151 w 1509572"/>
              <a:gd name="connsiteY6" fmla="*/ 129274 h 2235270"/>
              <a:gd name="connsiteX7" fmla="*/ 542430 w 1509572"/>
              <a:gd name="connsiteY7" fmla="*/ 59996 h 2235270"/>
              <a:gd name="connsiteX8" fmla="*/ 37518 w 1509572"/>
              <a:gd name="connsiteY8" fmla="*/ 1006750 h 2235270"/>
              <a:gd name="connsiteX9" fmla="*/ 72078 w 1509572"/>
              <a:gd name="connsiteY9" fmla="*/ 1621531 h 2235270"/>
              <a:gd name="connsiteX10" fmla="*/ 350771 w 1509572"/>
              <a:gd name="connsiteY10" fmla="*/ 1843950 h 2235270"/>
              <a:gd name="connsiteX0" fmla="*/ 1497432 w 1531987"/>
              <a:gd name="connsiteY0" fmla="*/ 2183722 h 2253375"/>
              <a:gd name="connsiteX1" fmla="*/ 1323907 w 1531987"/>
              <a:gd name="connsiteY1" fmla="*/ 1256089 h 2253375"/>
              <a:gd name="connsiteX2" fmla="*/ 1122718 w 1531987"/>
              <a:gd name="connsiteY2" fmla="*/ 392190 h 2253375"/>
              <a:gd name="connsiteX3" fmla="*/ 717151 w 1531987"/>
              <a:gd name="connsiteY3" fmla="*/ 129274 h 2253375"/>
              <a:gd name="connsiteX4" fmla="*/ 542430 w 1531987"/>
              <a:gd name="connsiteY4" fmla="*/ 59996 h 2253375"/>
              <a:gd name="connsiteX5" fmla="*/ 37518 w 1531987"/>
              <a:gd name="connsiteY5" fmla="*/ 1006750 h 2253375"/>
              <a:gd name="connsiteX6" fmla="*/ 72078 w 1531987"/>
              <a:gd name="connsiteY6" fmla="*/ 1621531 h 2253375"/>
              <a:gd name="connsiteX7" fmla="*/ 350771 w 1531987"/>
              <a:gd name="connsiteY7" fmla="*/ 1843950 h 2253375"/>
              <a:gd name="connsiteX8" fmla="*/ 678851 w 1531987"/>
              <a:gd name="connsiteY8" fmla="*/ 1898052 h 2253375"/>
              <a:gd name="connsiteX9" fmla="*/ 971860 w 1531987"/>
              <a:gd name="connsiteY9" fmla="*/ 2093012 h 2253375"/>
              <a:gd name="connsiteX10" fmla="*/ 1531987 w 1531987"/>
              <a:gd name="connsiteY10" fmla="*/ 2224589 h 2253375"/>
              <a:gd name="connsiteX0" fmla="*/ 1920141 w 1924721"/>
              <a:gd name="connsiteY0" fmla="*/ 2171819 h 2253375"/>
              <a:gd name="connsiteX1" fmla="*/ 1323907 w 1924721"/>
              <a:gd name="connsiteY1" fmla="*/ 1256089 h 2253375"/>
              <a:gd name="connsiteX2" fmla="*/ 1122718 w 1924721"/>
              <a:gd name="connsiteY2" fmla="*/ 392190 h 2253375"/>
              <a:gd name="connsiteX3" fmla="*/ 717151 w 1924721"/>
              <a:gd name="connsiteY3" fmla="*/ 129274 h 2253375"/>
              <a:gd name="connsiteX4" fmla="*/ 542430 w 1924721"/>
              <a:gd name="connsiteY4" fmla="*/ 59996 h 2253375"/>
              <a:gd name="connsiteX5" fmla="*/ 37518 w 1924721"/>
              <a:gd name="connsiteY5" fmla="*/ 1006750 h 2253375"/>
              <a:gd name="connsiteX6" fmla="*/ 72078 w 1924721"/>
              <a:gd name="connsiteY6" fmla="*/ 1621531 h 2253375"/>
              <a:gd name="connsiteX7" fmla="*/ 350771 w 1924721"/>
              <a:gd name="connsiteY7" fmla="*/ 1843950 h 2253375"/>
              <a:gd name="connsiteX8" fmla="*/ 678851 w 1924721"/>
              <a:gd name="connsiteY8" fmla="*/ 1898052 h 2253375"/>
              <a:gd name="connsiteX9" fmla="*/ 971860 w 1924721"/>
              <a:gd name="connsiteY9" fmla="*/ 2093012 h 2253375"/>
              <a:gd name="connsiteX10" fmla="*/ 1531987 w 1924721"/>
              <a:gd name="connsiteY10" fmla="*/ 2224589 h 2253375"/>
              <a:gd name="connsiteX0" fmla="*/ 1920141 w 1924721"/>
              <a:gd name="connsiteY0" fmla="*/ 2171819 h 2201826"/>
              <a:gd name="connsiteX1" fmla="*/ 1323907 w 1924721"/>
              <a:gd name="connsiteY1" fmla="*/ 1256089 h 2201826"/>
              <a:gd name="connsiteX2" fmla="*/ 1122718 w 1924721"/>
              <a:gd name="connsiteY2" fmla="*/ 392190 h 2201826"/>
              <a:gd name="connsiteX3" fmla="*/ 717151 w 1924721"/>
              <a:gd name="connsiteY3" fmla="*/ 129274 h 2201826"/>
              <a:gd name="connsiteX4" fmla="*/ 542430 w 1924721"/>
              <a:gd name="connsiteY4" fmla="*/ 59996 h 2201826"/>
              <a:gd name="connsiteX5" fmla="*/ 37518 w 1924721"/>
              <a:gd name="connsiteY5" fmla="*/ 1006750 h 2201826"/>
              <a:gd name="connsiteX6" fmla="*/ 72078 w 1924721"/>
              <a:gd name="connsiteY6" fmla="*/ 1621531 h 2201826"/>
              <a:gd name="connsiteX7" fmla="*/ 350771 w 1924721"/>
              <a:gd name="connsiteY7" fmla="*/ 1843950 h 2201826"/>
              <a:gd name="connsiteX8" fmla="*/ 678851 w 1924721"/>
              <a:gd name="connsiteY8" fmla="*/ 1898052 h 2201826"/>
              <a:gd name="connsiteX9" fmla="*/ 971860 w 1924721"/>
              <a:gd name="connsiteY9" fmla="*/ 2093012 h 2201826"/>
              <a:gd name="connsiteX10" fmla="*/ 1206568 w 1924721"/>
              <a:gd name="connsiteY10" fmla="*/ 2165074 h 2201826"/>
              <a:gd name="connsiteX0" fmla="*/ 1920141 w 1924721"/>
              <a:gd name="connsiteY0" fmla="*/ 2171819 h 2171819"/>
              <a:gd name="connsiteX1" fmla="*/ 1323907 w 1924721"/>
              <a:gd name="connsiteY1" fmla="*/ 1256089 h 2171819"/>
              <a:gd name="connsiteX2" fmla="*/ 1122718 w 1924721"/>
              <a:gd name="connsiteY2" fmla="*/ 392190 h 2171819"/>
              <a:gd name="connsiteX3" fmla="*/ 717151 w 1924721"/>
              <a:gd name="connsiteY3" fmla="*/ 129274 h 2171819"/>
              <a:gd name="connsiteX4" fmla="*/ 542430 w 1924721"/>
              <a:gd name="connsiteY4" fmla="*/ 59996 h 2171819"/>
              <a:gd name="connsiteX5" fmla="*/ 37518 w 1924721"/>
              <a:gd name="connsiteY5" fmla="*/ 1006750 h 2171819"/>
              <a:gd name="connsiteX6" fmla="*/ 72078 w 1924721"/>
              <a:gd name="connsiteY6" fmla="*/ 1621531 h 2171819"/>
              <a:gd name="connsiteX7" fmla="*/ 350771 w 1924721"/>
              <a:gd name="connsiteY7" fmla="*/ 1843950 h 2171819"/>
              <a:gd name="connsiteX8" fmla="*/ 678851 w 1924721"/>
              <a:gd name="connsiteY8" fmla="*/ 1898052 h 2171819"/>
              <a:gd name="connsiteX9" fmla="*/ 971860 w 1924721"/>
              <a:gd name="connsiteY9" fmla="*/ 2093012 h 2171819"/>
              <a:gd name="connsiteX10" fmla="*/ 1206568 w 1924721"/>
              <a:gd name="connsiteY10" fmla="*/ 2165074 h 2171819"/>
              <a:gd name="connsiteX0" fmla="*/ 1920141 w 1924721"/>
              <a:gd name="connsiteY0" fmla="*/ 2171819 h 2188880"/>
              <a:gd name="connsiteX1" fmla="*/ 1323907 w 1924721"/>
              <a:gd name="connsiteY1" fmla="*/ 1256089 h 2188880"/>
              <a:gd name="connsiteX2" fmla="*/ 1122718 w 1924721"/>
              <a:gd name="connsiteY2" fmla="*/ 392190 h 2188880"/>
              <a:gd name="connsiteX3" fmla="*/ 717151 w 1924721"/>
              <a:gd name="connsiteY3" fmla="*/ 129274 h 2188880"/>
              <a:gd name="connsiteX4" fmla="*/ 542430 w 1924721"/>
              <a:gd name="connsiteY4" fmla="*/ 59996 h 2188880"/>
              <a:gd name="connsiteX5" fmla="*/ 37518 w 1924721"/>
              <a:gd name="connsiteY5" fmla="*/ 1006750 h 2188880"/>
              <a:gd name="connsiteX6" fmla="*/ 72078 w 1924721"/>
              <a:gd name="connsiteY6" fmla="*/ 1621531 h 2188880"/>
              <a:gd name="connsiteX7" fmla="*/ 350771 w 1924721"/>
              <a:gd name="connsiteY7" fmla="*/ 1843950 h 2188880"/>
              <a:gd name="connsiteX8" fmla="*/ 678851 w 1924721"/>
              <a:gd name="connsiteY8" fmla="*/ 1898052 h 2188880"/>
              <a:gd name="connsiteX9" fmla="*/ 971860 w 1924721"/>
              <a:gd name="connsiteY9" fmla="*/ 2093012 h 2188880"/>
              <a:gd name="connsiteX10" fmla="*/ 1079084 w 1924721"/>
              <a:gd name="connsiteY10" fmla="*/ 2188880 h 2188880"/>
              <a:gd name="connsiteX0" fmla="*/ 1920141 w 1924721"/>
              <a:gd name="connsiteY0" fmla="*/ 2171819 h 2188880"/>
              <a:gd name="connsiteX1" fmla="*/ 1323907 w 1924721"/>
              <a:gd name="connsiteY1" fmla="*/ 1256089 h 2188880"/>
              <a:gd name="connsiteX2" fmla="*/ 1122718 w 1924721"/>
              <a:gd name="connsiteY2" fmla="*/ 392190 h 2188880"/>
              <a:gd name="connsiteX3" fmla="*/ 717151 w 1924721"/>
              <a:gd name="connsiteY3" fmla="*/ 129274 h 2188880"/>
              <a:gd name="connsiteX4" fmla="*/ 542430 w 1924721"/>
              <a:gd name="connsiteY4" fmla="*/ 59996 h 2188880"/>
              <a:gd name="connsiteX5" fmla="*/ 37518 w 1924721"/>
              <a:gd name="connsiteY5" fmla="*/ 1006750 h 2188880"/>
              <a:gd name="connsiteX6" fmla="*/ 72078 w 1924721"/>
              <a:gd name="connsiteY6" fmla="*/ 1621531 h 2188880"/>
              <a:gd name="connsiteX7" fmla="*/ 350771 w 1924721"/>
              <a:gd name="connsiteY7" fmla="*/ 1843950 h 2188880"/>
              <a:gd name="connsiteX8" fmla="*/ 678851 w 1924721"/>
              <a:gd name="connsiteY8" fmla="*/ 1898052 h 2188880"/>
              <a:gd name="connsiteX9" fmla="*/ 904763 w 1924721"/>
              <a:gd name="connsiteY9" fmla="*/ 2041433 h 2188880"/>
              <a:gd name="connsiteX10" fmla="*/ 1079084 w 1924721"/>
              <a:gd name="connsiteY10" fmla="*/ 2188880 h 2188880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904763 w 1924721"/>
              <a:gd name="connsiteY9" fmla="*/ 2041433 h 2184913"/>
              <a:gd name="connsiteX10" fmla="*/ 1045536 w 1924721"/>
              <a:gd name="connsiteY10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904763 w 1924721"/>
              <a:gd name="connsiteY9" fmla="*/ 2041433 h 2184913"/>
              <a:gd name="connsiteX10" fmla="*/ 1045536 w 1924721"/>
              <a:gd name="connsiteY10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871215 w 1924721"/>
              <a:gd name="connsiteY9" fmla="*/ 2053336 h 2184913"/>
              <a:gd name="connsiteX10" fmla="*/ 1045536 w 1924721"/>
              <a:gd name="connsiteY10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1045536 w 1924721"/>
              <a:gd name="connsiteY9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1045536 w 1924721"/>
              <a:gd name="connsiteY9" fmla="*/ 2184913 h 2184913"/>
              <a:gd name="connsiteX0" fmla="*/ 1920141 w 1924721"/>
              <a:gd name="connsiteY0" fmla="*/ 2171819 h 2173010"/>
              <a:gd name="connsiteX1" fmla="*/ 1323907 w 1924721"/>
              <a:gd name="connsiteY1" fmla="*/ 1256089 h 2173010"/>
              <a:gd name="connsiteX2" fmla="*/ 1122718 w 1924721"/>
              <a:gd name="connsiteY2" fmla="*/ 392190 h 2173010"/>
              <a:gd name="connsiteX3" fmla="*/ 717151 w 1924721"/>
              <a:gd name="connsiteY3" fmla="*/ 129274 h 2173010"/>
              <a:gd name="connsiteX4" fmla="*/ 542430 w 1924721"/>
              <a:gd name="connsiteY4" fmla="*/ 59996 h 2173010"/>
              <a:gd name="connsiteX5" fmla="*/ 37518 w 1924721"/>
              <a:gd name="connsiteY5" fmla="*/ 1006750 h 2173010"/>
              <a:gd name="connsiteX6" fmla="*/ 72078 w 1924721"/>
              <a:gd name="connsiteY6" fmla="*/ 1621531 h 2173010"/>
              <a:gd name="connsiteX7" fmla="*/ 350771 w 1924721"/>
              <a:gd name="connsiteY7" fmla="*/ 1843950 h 2173010"/>
              <a:gd name="connsiteX8" fmla="*/ 678851 w 1924721"/>
              <a:gd name="connsiteY8" fmla="*/ 1898052 h 2173010"/>
              <a:gd name="connsiteX9" fmla="*/ 1065665 w 1924721"/>
              <a:gd name="connsiteY9" fmla="*/ 2173010 h 2173010"/>
              <a:gd name="connsiteX0" fmla="*/ 1920141 w 1934587"/>
              <a:gd name="connsiteY0" fmla="*/ 2171819 h 2173010"/>
              <a:gd name="connsiteX1" fmla="*/ 1323907 w 1934587"/>
              <a:gd name="connsiteY1" fmla="*/ 1256089 h 2173010"/>
              <a:gd name="connsiteX2" fmla="*/ 1122718 w 1934587"/>
              <a:gd name="connsiteY2" fmla="*/ 392190 h 2173010"/>
              <a:gd name="connsiteX3" fmla="*/ 717151 w 1934587"/>
              <a:gd name="connsiteY3" fmla="*/ 129274 h 2173010"/>
              <a:gd name="connsiteX4" fmla="*/ 542430 w 1934587"/>
              <a:gd name="connsiteY4" fmla="*/ 59996 h 2173010"/>
              <a:gd name="connsiteX5" fmla="*/ 37518 w 1934587"/>
              <a:gd name="connsiteY5" fmla="*/ 1006750 h 2173010"/>
              <a:gd name="connsiteX6" fmla="*/ 72078 w 1934587"/>
              <a:gd name="connsiteY6" fmla="*/ 1621531 h 2173010"/>
              <a:gd name="connsiteX7" fmla="*/ 350771 w 1934587"/>
              <a:gd name="connsiteY7" fmla="*/ 1843950 h 2173010"/>
              <a:gd name="connsiteX8" fmla="*/ 678851 w 1934587"/>
              <a:gd name="connsiteY8" fmla="*/ 1898052 h 2173010"/>
              <a:gd name="connsiteX9" fmla="*/ 1065665 w 1934587"/>
              <a:gd name="connsiteY9" fmla="*/ 2173010 h 2173010"/>
              <a:gd name="connsiteX0" fmla="*/ 1886593 w 1901682"/>
              <a:gd name="connsiteY0" fmla="*/ 2163884 h 2173010"/>
              <a:gd name="connsiteX1" fmla="*/ 1323907 w 1901682"/>
              <a:gd name="connsiteY1" fmla="*/ 1256089 h 2173010"/>
              <a:gd name="connsiteX2" fmla="*/ 1122718 w 1901682"/>
              <a:gd name="connsiteY2" fmla="*/ 392190 h 2173010"/>
              <a:gd name="connsiteX3" fmla="*/ 717151 w 1901682"/>
              <a:gd name="connsiteY3" fmla="*/ 129274 h 2173010"/>
              <a:gd name="connsiteX4" fmla="*/ 542430 w 1901682"/>
              <a:gd name="connsiteY4" fmla="*/ 59996 h 2173010"/>
              <a:gd name="connsiteX5" fmla="*/ 37518 w 1901682"/>
              <a:gd name="connsiteY5" fmla="*/ 1006750 h 2173010"/>
              <a:gd name="connsiteX6" fmla="*/ 72078 w 1901682"/>
              <a:gd name="connsiteY6" fmla="*/ 1621531 h 2173010"/>
              <a:gd name="connsiteX7" fmla="*/ 350771 w 1901682"/>
              <a:gd name="connsiteY7" fmla="*/ 1843950 h 2173010"/>
              <a:gd name="connsiteX8" fmla="*/ 678851 w 1901682"/>
              <a:gd name="connsiteY8" fmla="*/ 1898052 h 2173010"/>
              <a:gd name="connsiteX9" fmla="*/ 1065665 w 1901682"/>
              <a:gd name="connsiteY9" fmla="*/ 2173010 h 2173010"/>
              <a:gd name="connsiteX0" fmla="*/ 1902113 w 1917202"/>
              <a:gd name="connsiteY0" fmla="*/ 2163884 h 2173010"/>
              <a:gd name="connsiteX1" fmla="*/ 1339427 w 1917202"/>
              <a:gd name="connsiteY1" fmla="*/ 1256089 h 2173010"/>
              <a:gd name="connsiteX2" fmla="*/ 1138238 w 1917202"/>
              <a:gd name="connsiteY2" fmla="*/ 392190 h 2173010"/>
              <a:gd name="connsiteX3" fmla="*/ 732671 w 1917202"/>
              <a:gd name="connsiteY3" fmla="*/ 129274 h 2173010"/>
              <a:gd name="connsiteX4" fmla="*/ 557950 w 1917202"/>
              <a:gd name="connsiteY4" fmla="*/ 59996 h 2173010"/>
              <a:gd name="connsiteX5" fmla="*/ 53038 w 1917202"/>
              <a:gd name="connsiteY5" fmla="*/ 1006750 h 2173010"/>
              <a:gd name="connsiteX6" fmla="*/ 87598 w 1917202"/>
              <a:gd name="connsiteY6" fmla="*/ 1621531 h 2173010"/>
              <a:gd name="connsiteX7" fmla="*/ 694371 w 1917202"/>
              <a:gd name="connsiteY7" fmla="*/ 1898052 h 2173010"/>
              <a:gd name="connsiteX8" fmla="*/ 1081185 w 1917202"/>
              <a:gd name="connsiteY8" fmla="*/ 2173010 h 2173010"/>
              <a:gd name="connsiteX0" fmla="*/ 1870555 w 1885644"/>
              <a:gd name="connsiteY0" fmla="*/ 2163884 h 2173010"/>
              <a:gd name="connsiteX1" fmla="*/ 1307869 w 1885644"/>
              <a:gd name="connsiteY1" fmla="*/ 1256089 h 2173010"/>
              <a:gd name="connsiteX2" fmla="*/ 1106680 w 1885644"/>
              <a:gd name="connsiteY2" fmla="*/ 392190 h 2173010"/>
              <a:gd name="connsiteX3" fmla="*/ 701113 w 1885644"/>
              <a:gd name="connsiteY3" fmla="*/ 129274 h 2173010"/>
              <a:gd name="connsiteX4" fmla="*/ 526392 w 1885644"/>
              <a:gd name="connsiteY4" fmla="*/ 59996 h 2173010"/>
              <a:gd name="connsiteX5" fmla="*/ 21480 w 1885644"/>
              <a:gd name="connsiteY5" fmla="*/ 1006750 h 2173010"/>
              <a:gd name="connsiteX6" fmla="*/ 149976 w 1885644"/>
              <a:gd name="connsiteY6" fmla="*/ 1589790 h 2173010"/>
              <a:gd name="connsiteX7" fmla="*/ 662813 w 1885644"/>
              <a:gd name="connsiteY7" fmla="*/ 1898052 h 2173010"/>
              <a:gd name="connsiteX8" fmla="*/ 1049627 w 1885644"/>
              <a:gd name="connsiteY8" fmla="*/ 2173010 h 2173010"/>
              <a:gd name="connsiteX0" fmla="*/ 1847454 w 1862543"/>
              <a:gd name="connsiteY0" fmla="*/ 2163884 h 2173010"/>
              <a:gd name="connsiteX1" fmla="*/ 1284768 w 1862543"/>
              <a:gd name="connsiteY1" fmla="*/ 1256089 h 2173010"/>
              <a:gd name="connsiteX2" fmla="*/ 1083579 w 1862543"/>
              <a:gd name="connsiteY2" fmla="*/ 392190 h 2173010"/>
              <a:gd name="connsiteX3" fmla="*/ 678012 w 1862543"/>
              <a:gd name="connsiteY3" fmla="*/ 129274 h 2173010"/>
              <a:gd name="connsiteX4" fmla="*/ 503291 w 1862543"/>
              <a:gd name="connsiteY4" fmla="*/ 59996 h 2173010"/>
              <a:gd name="connsiteX5" fmla="*/ 25218 w 1862543"/>
              <a:gd name="connsiteY5" fmla="*/ 1006750 h 2173010"/>
              <a:gd name="connsiteX6" fmla="*/ 126875 w 1862543"/>
              <a:gd name="connsiteY6" fmla="*/ 1589790 h 2173010"/>
              <a:gd name="connsiteX7" fmla="*/ 639712 w 1862543"/>
              <a:gd name="connsiteY7" fmla="*/ 1898052 h 2173010"/>
              <a:gd name="connsiteX8" fmla="*/ 1026526 w 1862543"/>
              <a:gd name="connsiteY8" fmla="*/ 2173010 h 2173010"/>
              <a:gd name="connsiteX0" fmla="*/ 1853267 w 1868356"/>
              <a:gd name="connsiteY0" fmla="*/ 2163884 h 2173010"/>
              <a:gd name="connsiteX1" fmla="*/ 1290581 w 1868356"/>
              <a:gd name="connsiteY1" fmla="*/ 1256089 h 2173010"/>
              <a:gd name="connsiteX2" fmla="*/ 1089392 w 1868356"/>
              <a:gd name="connsiteY2" fmla="*/ 392190 h 2173010"/>
              <a:gd name="connsiteX3" fmla="*/ 683825 w 1868356"/>
              <a:gd name="connsiteY3" fmla="*/ 129274 h 2173010"/>
              <a:gd name="connsiteX4" fmla="*/ 509104 w 1868356"/>
              <a:gd name="connsiteY4" fmla="*/ 59996 h 2173010"/>
              <a:gd name="connsiteX5" fmla="*/ 31031 w 1868356"/>
              <a:gd name="connsiteY5" fmla="*/ 1006750 h 2173010"/>
              <a:gd name="connsiteX6" fmla="*/ 112559 w 1868356"/>
              <a:gd name="connsiteY6" fmla="*/ 1700883 h 2173010"/>
              <a:gd name="connsiteX7" fmla="*/ 645525 w 1868356"/>
              <a:gd name="connsiteY7" fmla="*/ 1898052 h 2173010"/>
              <a:gd name="connsiteX8" fmla="*/ 1032339 w 1868356"/>
              <a:gd name="connsiteY8" fmla="*/ 2173010 h 2173010"/>
              <a:gd name="connsiteX0" fmla="*/ 1853267 w 1868356"/>
              <a:gd name="connsiteY0" fmla="*/ 2163884 h 2165075"/>
              <a:gd name="connsiteX1" fmla="*/ 1290581 w 1868356"/>
              <a:gd name="connsiteY1" fmla="*/ 1256089 h 2165075"/>
              <a:gd name="connsiteX2" fmla="*/ 1089392 w 1868356"/>
              <a:gd name="connsiteY2" fmla="*/ 392190 h 2165075"/>
              <a:gd name="connsiteX3" fmla="*/ 683825 w 1868356"/>
              <a:gd name="connsiteY3" fmla="*/ 129274 h 2165075"/>
              <a:gd name="connsiteX4" fmla="*/ 509104 w 1868356"/>
              <a:gd name="connsiteY4" fmla="*/ 59996 h 2165075"/>
              <a:gd name="connsiteX5" fmla="*/ 31031 w 1868356"/>
              <a:gd name="connsiteY5" fmla="*/ 1006750 h 2165075"/>
              <a:gd name="connsiteX6" fmla="*/ 112559 w 1868356"/>
              <a:gd name="connsiteY6" fmla="*/ 1700883 h 2165075"/>
              <a:gd name="connsiteX7" fmla="*/ 645525 w 1868356"/>
              <a:gd name="connsiteY7" fmla="*/ 1898052 h 2165075"/>
              <a:gd name="connsiteX8" fmla="*/ 978662 w 1868356"/>
              <a:gd name="connsiteY8" fmla="*/ 2165075 h 2165075"/>
              <a:gd name="connsiteX0" fmla="*/ 1853267 w 1868356"/>
              <a:gd name="connsiteY0" fmla="*/ 2163884 h 2165075"/>
              <a:gd name="connsiteX1" fmla="*/ 1290581 w 1868356"/>
              <a:gd name="connsiteY1" fmla="*/ 1256089 h 2165075"/>
              <a:gd name="connsiteX2" fmla="*/ 1089392 w 1868356"/>
              <a:gd name="connsiteY2" fmla="*/ 392190 h 2165075"/>
              <a:gd name="connsiteX3" fmla="*/ 683825 w 1868356"/>
              <a:gd name="connsiteY3" fmla="*/ 129274 h 2165075"/>
              <a:gd name="connsiteX4" fmla="*/ 509104 w 1868356"/>
              <a:gd name="connsiteY4" fmla="*/ 59996 h 2165075"/>
              <a:gd name="connsiteX5" fmla="*/ 31031 w 1868356"/>
              <a:gd name="connsiteY5" fmla="*/ 1006750 h 2165075"/>
              <a:gd name="connsiteX6" fmla="*/ 112559 w 1868356"/>
              <a:gd name="connsiteY6" fmla="*/ 1700883 h 2165075"/>
              <a:gd name="connsiteX7" fmla="*/ 645525 w 1868356"/>
              <a:gd name="connsiteY7" fmla="*/ 1898052 h 2165075"/>
              <a:gd name="connsiteX8" fmla="*/ 978662 w 1868356"/>
              <a:gd name="connsiteY8" fmla="*/ 2165075 h 2165075"/>
              <a:gd name="connsiteX0" fmla="*/ 1853267 w 1868356"/>
              <a:gd name="connsiteY0" fmla="*/ 2163593 h 2164784"/>
              <a:gd name="connsiteX1" fmla="*/ 1290581 w 1868356"/>
              <a:gd name="connsiteY1" fmla="*/ 1255798 h 2164784"/>
              <a:gd name="connsiteX2" fmla="*/ 1089392 w 1868356"/>
              <a:gd name="connsiteY2" fmla="*/ 391899 h 2164784"/>
              <a:gd name="connsiteX3" fmla="*/ 683825 w 1868356"/>
              <a:gd name="connsiteY3" fmla="*/ 128983 h 2164784"/>
              <a:gd name="connsiteX4" fmla="*/ 509104 w 1868356"/>
              <a:gd name="connsiteY4" fmla="*/ 59705 h 2164784"/>
              <a:gd name="connsiteX5" fmla="*/ 31031 w 1868356"/>
              <a:gd name="connsiteY5" fmla="*/ 1002491 h 2164784"/>
              <a:gd name="connsiteX6" fmla="*/ 112559 w 1868356"/>
              <a:gd name="connsiteY6" fmla="*/ 1700592 h 2164784"/>
              <a:gd name="connsiteX7" fmla="*/ 645525 w 1868356"/>
              <a:gd name="connsiteY7" fmla="*/ 1897761 h 2164784"/>
              <a:gd name="connsiteX8" fmla="*/ 978662 w 1868356"/>
              <a:gd name="connsiteY8" fmla="*/ 2164784 h 216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8356" h="2164784">
                <a:moveTo>
                  <a:pt x="1853267" y="2163593"/>
                </a:moveTo>
                <a:cubicBezTo>
                  <a:pt x="1965618" y="1793984"/>
                  <a:pt x="1417894" y="1551080"/>
                  <a:pt x="1290581" y="1255798"/>
                </a:cubicBezTo>
                <a:cubicBezTo>
                  <a:pt x="1163269" y="960516"/>
                  <a:pt x="1190518" y="579701"/>
                  <a:pt x="1089392" y="391899"/>
                </a:cubicBezTo>
                <a:cubicBezTo>
                  <a:pt x="988266" y="204097"/>
                  <a:pt x="780540" y="184349"/>
                  <a:pt x="683825" y="128983"/>
                </a:cubicBezTo>
                <a:cubicBezTo>
                  <a:pt x="587110" y="73617"/>
                  <a:pt x="617903" y="-85880"/>
                  <a:pt x="509104" y="59705"/>
                </a:cubicBezTo>
                <a:cubicBezTo>
                  <a:pt x="400305" y="205290"/>
                  <a:pt x="97122" y="729010"/>
                  <a:pt x="31031" y="1002491"/>
                </a:cubicBezTo>
                <a:cubicBezTo>
                  <a:pt x="-35060" y="1275972"/>
                  <a:pt x="10143" y="1551380"/>
                  <a:pt x="112559" y="1700592"/>
                </a:cubicBezTo>
                <a:cubicBezTo>
                  <a:pt x="214975" y="1849804"/>
                  <a:pt x="501175" y="1820396"/>
                  <a:pt x="645525" y="1897761"/>
                </a:cubicBezTo>
                <a:cubicBezTo>
                  <a:pt x="789875" y="1975126"/>
                  <a:pt x="895560" y="2029637"/>
                  <a:pt x="978662" y="2164784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6192735" y="778792"/>
            <a:ext cx="1715939" cy="253906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505494 w 505494"/>
              <a:gd name="connsiteY0" fmla="*/ 841098 h 841098"/>
              <a:gd name="connsiteX1" fmla="*/ 13622 w 505494"/>
              <a:gd name="connsiteY1" fmla="*/ 516590 h 841098"/>
              <a:gd name="connsiteX2" fmla="*/ 181518 w 505494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43123 w 543123"/>
              <a:gd name="connsiteY0" fmla="*/ 821425 h 821425"/>
              <a:gd name="connsiteX1" fmla="*/ 18078 w 543123"/>
              <a:gd name="connsiteY1" fmla="*/ 531345 h 821425"/>
              <a:gd name="connsiteX2" fmla="*/ 213116 w 543123"/>
              <a:gd name="connsiteY2" fmla="*/ 0 h 821425"/>
              <a:gd name="connsiteX0" fmla="*/ 545701 w 545701"/>
              <a:gd name="connsiteY0" fmla="*/ 826343 h 826343"/>
              <a:gd name="connsiteX1" fmla="*/ 20656 w 545701"/>
              <a:gd name="connsiteY1" fmla="*/ 536263 h 826343"/>
              <a:gd name="connsiteX2" fmla="*/ 191567 w 545701"/>
              <a:gd name="connsiteY2" fmla="*/ 0 h 826343"/>
              <a:gd name="connsiteX0" fmla="*/ 542685 w 542685"/>
              <a:gd name="connsiteY0" fmla="*/ 870608 h 870608"/>
              <a:gd name="connsiteX1" fmla="*/ 20656 w 542685"/>
              <a:gd name="connsiteY1" fmla="*/ 536263 h 870608"/>
              <a:gd name="connsiteX2" fmla="*/ 191567 w 542685"/>
              <a:gd name="connsiteY2" fmla="*/ 0 h 870608"/>
              <a:gd name="connsiteX0" fmla="*/ 575859 w 575859"/>
              <a:gd name="connsiteY0" fmla="*/ 607479 h 607479"/>
              <a:gd name="connsiteX1" fmla="*/ 20656 w 575859"/>
              <a:gd name="connsiteY1" fmla="*/ 536263 h 607479"/>
              <a:gd name="connsiteX2" fmla="*/ 191567 w 575859"/>
              <a:gd name="connsiteY2" fmla="*/ 0 h 607479"/>
              <a:gd name="connsiteX0" fmla="*/ 575859 w 575859"/>
              <a:gd name="connsiteY0" fmla="*/ 607479 h 640076"/>
              <a:gd name="connsiteX1" fmla="*/ 20656 w 575859"/>
              <a:gd name="connsiteY1" fmla="*/ 536263 h 640076"/>
              <a:gd name="connsiteX2" fmla="*/ 191567 w 575859"/>
              <a:gd name="connsiteY2" fmla="*/ 0 h 640076"/>
              <a:gd name="connsiteX0" fmla="*/ 566812 w 566812"/>
              <a:gd name="connsiteY0" fmla="*/ 546000 h 611459"/>
              <a:gd name="connsiteX1" fmla="*/ 20656 w 566812"/>
              <a:gd name="connsiteY1" fmla="*/ 536263 h 611459"/>
              <a:gd name="connsiteX2" fmla="*/ 191567 w 566812"/>
              <a:gd name="connsiteY2" fmla="*/ 0 h 611459"/>
              <a:gd name="connsiteX0" fmla="*/ 566812 w 566812"/>
              <a:gd name="connsiteY0" fmla="*/ 546000 h 650157"/>
              <a:gd name="connsiteX1" fmla="*/ 20656 w 566812"/>
              <a:gd name="connsiteY1" fmla="*/ 536263 h 650157"/>
              <a:gd name="connsiteX2" fmla="*/ 191567 w 566812"/>
              <a:gd name="connsiteY2" fmla="*/ 0 h 650157"/>
              <a:gd name="connsiteX0" fmla="*/ 566812 w 566812"/>
              <a:gd name="connsiteY0" fmla="*/ 629611 h 703331"/>
              <a:gd name="connsiteX1" fmla="*/ 20656 w 566812"/>
              <a:gd name="connsiteY1" fmla="*/ 536263 h 703331"/>
              <a:gd name="connsiteX2" fmla="*/ 191567 w 566812"/>
              <a:gd name="connsiteY2" fmla="*/ 0 h 703331"/>
              <a:gd name="connsiteX0" fmla="*/ 582916 w 582916"/>
              <a:gd name="connsiteY0" fmla="*/ 629611 h 703331"/>
              <a:gd name="connsiteX1" fmla="*/ 18665 w 582916"/>
              <a:gd name="connsiteY1" fmla="*/ 536263 h 703331"/>
              <a:gd name="connsiteX2" fmla="*/ 207671 w 582916"/>
              <a:gd name="connsiteY2" fmla="*/ 0 h 70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2916" h="703331">
                <a:moveTo>
                  <a:pt x="582916" y="629611"/>
                </a:moveTo>
                <a:cubicBezTo>
                  <a:pt x="380125" y="779805"/>
                  <a:pt x="84222" y="676036"/>
                  <a:pt x="18665" y="536263"/>
                </a:cubicBezTo>
                <a:cubicBezTo>
                  <a:pt x="-46892" y="396490"/>
                  <a:pt x="70777" y="186665"/>
                  <a:pt x="207671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265642" y="2974017"/>
            <a:ext cx="2049809" cy="317252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73710 w 1406873"/>
              <a:gd name="connsiteY0" fmla="*/ 70602 h 1447083"/>
              <a:gd name="connsiteX1" fmla="*/ 396680 w 1406873"/>
              <a:gd name="connsiteY1" fmla="*/ 296070 h 1447083"/>
              <a:gd name="connsiteX2" fmla="*/ 43917 w 1406873"/>
              <a:gd name="connsiteY2" fmla="*/ 1394542 h 1447083"/>
              <a:gd name="connsiteX3" fmla="*/ 947825 w 1406873"/>
              <a:gd name="connsiteY3" fmla="*/ 1047632 h 1447083"/>
              <a:gd name="connsiteX4" fmla="*/ 1373710 w 1406873"/>
              <a:gd name="connsiteY4" fmla="*/ 70602 h 1447083"/>
              <a:gd name="connsiteX0" fmla="*/ 1490697 w 1518191"/>
              <a:gd name="connsiteY0" fmla="*/ 65848 h 1473545"/>
              <a:gd name="connsiteX1" fmla="*/ 398553 w 1518191"/>
              <a:gd name="connsiteY1" fmla="*/ 321995 h 1473545"/>
              <a:gd name="connsiteX2" fmla="*/ 45790 w 1518191"/>
              <a:gd name="connsiteY2" fmla="*/ 1420467 h 1473545"/>
              <a:gd name="connsiteX3" fmla="*/ 949698 w 1518191"/>
              <a:gd name="connsiteY3" fmla="*/ 1073557 h 1473545"/>
              <a:gd name="connsiteX4" fmla="*/ 1490697 w 1518191"/>
              <a:gd name="connsiteY4" fmla="*/ 65848 h 1473545"/>
              <a:gd name="connsiteX0" fmla="*/ 1452976 w 1460554"/>
              <a:gd name="connsiteY0" fmla="*/ 116254 h 1517349"/>
              <a:gd name="connsiteX1" fmla="*/ 523347 w 1460554"/>
              <a:gd name="connsiteY1" fmla="*/ 172990 h 1517349"/>
              <a:gd name="connsiteX2" fmla="*/ 8069 w 1460554"/>
              <a:gd name="connsiteY2" fmla="*/ 1470873 h 1517349"/>
              <a:gd name="connsiteX3" fmla="*/ 911977 w 1460554"/>
              <a:gd name="connsiteY3" fmla="*/ 1123963 h 1517349"/>
              <a:gd name="connsiteX4" fmla="*/ 1452976 w 1460554"/>
              <a:gd name="connsiteY4" fmla="*/ 116254 h 1517349"/>
              <a:gd name="connsiteX0" fmla="*/ 1546430 w 1554293"/>
              <a:gd name="connsiteY0" fmla="*/ 116254 h 1517349"/>
              <a:gd name="connsiteX1" fmla="*/ 616801 w 1554293"/>
              <a:gd name="connsiteY1" fmla="*/ 172990 h 1517349"/>
              <a:gd name="connsiteX2" fmla="*/ 6723 w 1554293"/>
              <a:gd name="connsiteY2" fmla="*/ 1470873 h 1517349"/>
              <a:gd name="connsiteX3" fmla="*/ 1005431 w 1554293"/>
              <a:gd name="connsiteY3" fmla="*/ 1123963 h 1517349"/>
              <a:gd name="connsiteX4" fmla="*/ 1546430 w 1554293"/>
              <a:gd name="connsiteY4" fmla="*/ 116254 h 1517349"/>
              <a:gd name="connsiteX0" fmla="*/ 1600015 w 1608050"/>
              <a:gd name="connsiteY0" fmla="*/ 116703 h 1524776"/>
              <a:gd name="connsiteX1" fmla="*/ 670386 w 1608050"/>
              <a:gd name="connsiteY1" fmla="*/ 173439 h 1524776"/>
              <a:gd name="connsiteX2" fmla="*/ 6136 w 1608050"/>
              <a:gd name="connsiteY2" fmla="*/ 1478992 h 1524776"/>
              <a:gd name="connsiteX3" fmla="*/ 1059016 w 1608050"/>
              <a:gd name="connsiteY3" fmla="*/ 1124412 h 1524776"/>
              <a:gd name="connsiteX4" fmla="*/ 1600015 w 1608050"/>
              <a:gd name="connsiteY4" fmla="*/ 116703 h 1524776"/>
              <a:gd name="connsiteX0" fmla="*/ 2010616 w 2020240"/>
              <a:gd name="connsiteY0" fmla="*/ 151154 h 2087480"/>
              <a:gd name="connsiteX1" fmla="*/ 1080987 w 2020240"/>
              <a:gd name="connsiteY1" fmla="*/ 207890 h 2087480"/>
              <a:gd name="connsiteX2" fmla="*/ 3678 w 2020240"/>
              <a:gd name="connsiteY2" fmla="*/ 2065660 h 2087480"/>
              <a:gd name="connsiteX3" fmla="*/ 1469617 w 2020240"/>
              <a:gd name="connsiteY3" fmla="*/ 1158863 h 2087480"/>
              <a:gd name="connsiteX4" fmla="*/ 2010616 w 2020240"/>
              <a:gd name="connsiteY4" fmla="*/ 151154 h 2087480"/>
              <a:gd name="connsiteX0" fmla="*/ 2007126 w 2007334"/>
              <a:gd name="connsiteY0" fmla="*/ 192578 h 2233228"/>
              <a:gd name="connsiteX1" fmla="*/ 1077497 w 2007334"/>
              <a:gd name="connsiteY1" fmla="*/ 249314 h 2233228"/>
              <a:gd name="connsiteX2" fmla="*/ 188 w 2007334"/>
              <a:gd name="connsiteY2" fmla="*/ 2107084 h 2233228"/>
              <a:gd name="connsiteX3" fmla="*/ 998897 w 2007334"/>
              <a:gd name="connsiteY3" fmla="*/ 1859879 h 2233228"/>
              <a:gd name="connsiteX4" fmla="*/ 2007126 w 2007334"/>
              <a:gd name="connsiteY4" fmla="*/ 192578 h 2233228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1953273 w 1953477"/>
              <a:gd name="connsiteY0" fmla="*/ 177158 h 2038197"/>
              <a:gd name="connsiteX1" fmla="*/ 1023644 w 1953477"/>
              <a:gd name="connsiteY1" fmla="*/ 233894 h 2038197"/>
              <a:gd name="connsiteX2" fmla="*/ 7278 w 1953477"/>
              <a:gd name="connsiteY2" fmla="*/ 1823225 h 2038197"/>
              <a:gd name="connsiteX3" fmla="*/ 586071 w 1953477"/>
              <a:gd name="connsiteY3" fmla="*/ 2001176 h 2038197"/>
              <a:gd name="connsiteX4" fmla="*/ 945044 w 1953477"/>
              <a:gd name="connsiteY4" fmla="*/ 1844459 h 2038197"/>
              <a:gd name="connsiteX5" fmla="*/ 1953273 w 1953477"/>
              <a:gd name="connsiteY5" fmla="*/ 177158 h 2038197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8334 w 1896767"/>
              <a:gd name="connsiteY0" fmla="*/ 1844459 h 1879214"/>
              <a:gd name="connsiteX1" fmla="*/ 1896563 w 1896767"/>
              <a:gd name="connsiteY1" fmla="*/ 177158 h 1879214"/>
              <a:gd name="connsiteX2" fmla="*/ 966934 w 1896767"/>
              <a:gd name="connsiteY2" fmla="*/ 233894 h 1879214"/>
              <a:gd name="connsiteX3" fmla="*/ 0 w 1896767"/>
              <a:gd name="connsiteY3" fmla="*/ 1879214 h 1879214"/>
              <a:gd name="connsiteX0" fmla="*/ 888334 w 1907886"/>
              <a:gd name="connsiteY0" fmla="*/ 1866683 h 1901438"/>
              <a:gd name="connsiteX1" fmla="*/ 1896563 w 1907886"/>
              <a:gd name="connsiteY1" fmla="*/ 199382 h 1901438"/>
              <a:gd name="connsiteX2" fmla="*/ 1402877 w 1907886"/>
              <a:gd name="connsiteY2" fmla="*/ 36955 h 1901438"/>
              <a:gd name="connsiteX3" fmla="*/ 966934 w 1907886"/>
              <a:gd name="connsiteY3" fmla="*/ 256118 h 1901438"/>
              <a:gd name="connsiteX4" fmla="*/ 0 w 1907886"/>
              <a:gd name="connsiteY4" fmla="*/ 1901438 h 1901438"/>
              <a:gd name="connsiteX0" fmla="*/ 888334 w 1958968"/>
              <a:gd name="connsiteY0" fmla="*/ 1867998 h 1902753"/>
              <a:gd name="connsiteX1" fmla="*/ 1896563 w 1958968"/>
              <a:gd name="connsiteY1" fmla="*/ 200697 h 1902753"/>
              <a:gd name="connsiteX2" fmla="*/ 1802394 w 1958968"/>
              <a:gd name="connsiteY2" fmla="*/ 15261 h 1902753"/>
              <a:gd name="connsiteX3" fmla="*/ 1402877 w 1958968"/>
              <a:gd name="connsiteY3" fmla="*/ 38270 h 1902753"/>
              <a:gd name="connsiteX4" fmla="*/ 966934 w 1958968"/>
              <a:gd name="connsiteY4" fmla="*/ 257433 h 1902753"/>
              <a:gd name="connsiteX5" fmla="*/ 0 w 1958968"/>
              <a:gd name="connsiteY5" fmla="*/ 1902753 h 1902753"/>
              <a:gd name="connsiteX0" fmla="*/ 888334 w 1924992"/>
              <a:gd name="connsiteY0" fmla="*/ 1838348 h 1873103"/>
              <a:gd name="connsiteX1" fmla="*/ 1896563 w 1924992"/>
              <a:gd name="connsiteY1" fmla="*/ 171047 h 1873103"/>
              <a:gd name="connsiteX2" fmla="*/ 1626336 w 1924992"/>
              <a:gd name="connsiteY2" fmla="*/ 108326 h 1873103"/>
              <a:gd name="connsiteX3" fmla="*/ 1402877 w 1924992"/>
              <a:gd name="connsiteY3" fmla="*/ 8620 h 1873103"/>
              <a:gd name="connsiteX4" fmla="*/ 966934 w 1924992"/>
              <a:gd name="connsiteY4" fmla="*/ 227783 h 1873103"/>
              <a:gd name="connsiteX5" fmla="*/ 0 w 1924992"/>
              <a:gd name="connsiteY5" fmla="*/ 1873103 h 1873103"/>
              <a:gd name="connsiteX0" fmla="*/ 888334 w 1844767"/>
              <a:gd name="connsiteY0" fmla="*/ 1838348 h 1873103"/>
              <a:gd name="connsiteX1" fmla="*/ 1808534 w 1844767"/>
              <a:gd name="connsiteY1" fmla="*/ 339780 h 1873103"/>
              <a:gd name="connsiteX2" fmla="*/ 1626336 w 1844767"/>
              <a:gd name="connsiteY2" fmla="*/ 108326 h 1873103"/>
              <a:gd name="connsiteX3" fmla="*/ 1402877 w 1844767"/>
              <a:gd name="connsiteY3" fmla="*/ 8620 h 1873103"/>
              <a:gd name="connsiteX4" fmla="*/ 966934 w 1844767"/>
              <a:gd name="connsiteY4" fmla="*/ 227783 h 1873103"/>
              <a:gd name="connsiteX5" fmla="*/ 0 w 1844767"/>
              <a:gd name="connsiteY5" fmla="*/ 1873103 h 1873103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966934 w 1844767"/>
              <a:gd name="connsiteY4" fmla="*/ 316442 h 1961762"/>
              <a:gd name="connsiteX5" fmla="*/ 0 w 1844767"/>
              <a:gd name="connsiteY5" fmla="*/ 1961762 h 1961762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872134 w 1844767"/>
              <a:gd name="connsiteY4" fmla="*/ 439157 h 1961762"/>
              <a:gd name="connsiteX5" fmla="*/ 0 w 1844767"/>
              <a:gd name="connsiteY5" fmla="*/ 1961762 h 1961762"/>
              <a:gd name="connsiteX0" fmla="*/ 888334 w 1831285"/>
              <a:gd name="connsiteY0" fmla="*/ 1925527 h 1960282"/>
              <a:gd name="connsiteX1" fmla="*/ 1808534 w 1831285"/>
              <a:gd name="connsiteY1" fmla="*/ 426959 h 1960282"/>
              <a:gd name="connsiteX2" fmla="*/ 1531536 w 1831285"/>
              <a:gd name="connsiteY2" fmla="*/ 287541 h 1960282"/>
              <a:gd name="connsiteX3" fmla="*/ 1321620 w 1831285"/>
              <a:gd name="connsiteY3" fmla="*/ 3763 h 1960282"/>
              <a:gd name="connsiteX4" fmla="*/ 872134 w 1831285"/>
              <a:gd name="connsiteY4" fmla="*/ 437677 h 1960282"/>
              <a:gd name="connsiteX5" fmla="*/ 0 w 1831285"/>
              <a:gd name="connsiteY5" fmla="*/ 1960282 h 1960282"/>
              <a:gd name="connsiteX0" fmla="*/ 888334 w 1831285"/>
              <a:gd name="connsiteY0" fmla="*/ 2077713 h 2112468"/>
              <a:gd name="connsiteX1" fmla="*/ 1808534 w 1831285"/>
              <a:gd name="connsiteY1" fmla="*/ 579145 h 2112468"/>
              <a:gd name="connsiteX2" fmla="*/ 1531536 w 1831285"/>
              <a:gd name="connsiteY2" fmla="*/ 439727 h 2112468"/>
              <a:gd name="connsiteX3" fmla="*/ 1389334 w 1831285"/>
              <a:gd name="connsiteY3" fmla="*/ 2556 h 2112468"/>
              <a:gd name="connsiteX4" fmla="*/ 872134 w 1831285"/>
              <a:gd name="connsiteY4" fmla="*/ 589863 h 2112468"/>
              <a:gd name="connsiteX5" fmla="*/ 0 w 1831285"/>
              <a:gd name="connsiteY5" fmla="*/ 2112468 h 2112468"/>
              <a:gd name="connsiteX0" fmla="*/ 888334 w 1829098"/>
              <a:gd name="connsiteY0" fmla="*/ 2077456 h 2112211"/>
              <a:gd name="connsiteX1" fmla="*/ 1808534 w 1829098"/>
              <a:gd name="connsiteY1" fmla="*/ 578888 h 2112211"/>
              <a:gd name="connsiteX2" fmla="*/ 1511222 w 1829098"/>
              <a:gd name="connsiteY2" fmla="*/ 493157 h 2112211"/>
              <a:gd name="connsiteX3" fmla="*/ 1389334 w 1829098"/>
              <a:gd name="connsiteY3" fmla="*/ 2299 h 2112211"/>
              <a:gd name="connsiteX4" fmla="*/ 872134 w 1829098"/>
              <a:gd name="connsiteY4" fmla="*/ 589606 h 2112211"/>
              <a:gd name="connsiteX5" fmla="*/ 0 w 1829098"/>
              <a:gd name="connsiteY5" fmla="*/ 2112211 h 2112211"/>
              <a:gd name="connsiteX0" fmla="*/ 888334 w 1861344"/>
              <a:gd name="connsiteY0" fmla="*/ 2077456 h 2112211"/>
              <a:gd name="connsiteX1" fmla="*/ 1842391 w 1861344"/>
              <a:gd name="connsiteY1" fmla="*/ 479182 h 2112211"/>
              <a:gd name="connsiteX2" fmla="*/ 1511222 w 1861344"/>
              <a:gd name="connsiteY2" fmla="*/ 493157 h 2112211"/>
              <a:gd name="connsiteX3" fmla="*/ 1389334 w 1861344"/>
              <a:gd name="connsiteY3" fmla="*/ 2299 h 2112211"/>
              <a:gd name="connsiteX4" fmla="*/ 872134 w 1861344"/>
              <a:gd name="connsiteY4" fmla="*/ 589606 h 2112211"/>
              <a:gd name="connsiteX5" fmla="*/ 0 w 1861344"/>
              <a:gd name="connsiteY5" fmla="*/ 2112211 h 2112211"/>
              <a:gd name="connsiteX0" fmla="*/ 888334 w 1842405"/>
              <a:gd name="connsiteY0" fmla="*/ 2077456 h 2112211"/>
              <a:gd name="connsiteX1" fmla="*/ 1842391 w 1842405"/>
              <a:gd name="connsiteY1" fmla="*/ 479182 h 2112211"/>
              <a:gd name="connsiteX2" fmla="*/ 1511222 w 1842405"/>
              <a:gd name="connsiteY2" fmla="*/ 493157 h 2112211"/>
              <a:gd name="connsiteX3" fmla="*/ 1389334 w 1842405"/>
              <a:gd name="connsiteY3" fmla="*/ 2299 h 2112211"/>
              <a:gd name="connsiteX4" fmla="*/ 872134 w 1842405"/>
              <a:gd name="connsiteY4" fmla="*/ 589606 h 2112211"/>
              <a:gd name="connsiteX5" fmla="*/ 0 w 1842405"/>
              <a:gd name="connsiteY5" fmla="*/ 2112211 h 2112211"/>
              <a:gd name="connsiteX0" fmla="*/ 888334 w 1842405"/>
              <a:gd name="connsiteY0" fmla="*/ 1932599 h 1967354"/>
              <a:gd name="connsiteX1" fmla="*/ 1842391 w 1842405"/>
              <a:gd name="connsiteY1" fmla="*/ 334325 h 1967354"/>
              <a:gd name="connsiteX2" fmla="*/ 1511222 w 1842405"/>
              <a:gd name="connsiteY2" fmla="*/ 348300 h 1967354"/>
              <a:gd name="connsiteX3" fmla="*/ 1355477 w 1842405"/>
              <a:gd name="connsiteY3" fmla="*/ 3166 h 1967354"/>
              <a:gd name="connsiteX4" fmla="*/ 872134 w 1842405"/>
              <a:gd name="connsiteY4" fmla="*/ 444749 h 1967354"/>
              <a:gd name="connsiteX5" fmla="*/ 0 w 1842405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0 w 1801779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57723 w 1801779"/>
              <a:gd name="connsiteY5" fmla="*/ 1068235 h 1967354"/>
              <a:gd name="connsiteX6" fmla="*/ 0 w 1801779"/>
              <a:gd name="connsiteY6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08952 w 1801779"/>
              <a:gd name="connsiteY5" fmla="*/ 1045082 h 1967354"/>
              <a:gd name="connsiteX6" fmla="*/ 0 w 1801779"/>
              <a:gd name="connsiteY6" fmla="*/ 1967354 h 1967354"/>
              <a:gd name="connsiteX0" fmla="*/ 921961 w 1820958"/>
              <a:gd name="connsiteY0" fmla="*/ 1955880 h 1967354"/>
              <a:gd name="connsiteX1" fmla="*/ 1801762 w 1820958"/>
              <a:gd name="connsiteY1" fmla="*/ 472379 h 1967354"/>
              <a:gd name="connsiteX2" fmla="*/ 1511222 w 1820958"/>
              <a:gd name="connsiteY2" fmla="*/ 348300 h 1967354"/>
              <a:gd name="connsiteX3" fmla="*/ 1355477 w 1820958"/>
              <a:gd name="connsiteY3" fmla="*/ 3166 h 1967354"/>
              <a:gd name="connsiteX4" fmla="*/ 872134 w 1820958"/>
              <a:gd name="connsiteY4" fmla="*/ 444749 h 1967354"/>
              <a:gd name="connsiteX5" fmla="*/ 408952 w 1820958"/>
              <a:gd name="connsiteY5" fmla="*/ 1045082 h 1967354"/>
              <a:gd name="connsiteX6" fmla="*/ 0 w 1820958"/>
              <a:gd name="connsiteY6" fmla="*/ 1967354 h 1967354"/>
              <a:gd name="connsiteX0" fmla="*/ 921961 w 2008391"/>
              <a:gd name="connsiteY0" fmla="*/ 1956557 h 1968031"/>
              <a:gd name="connsiteX1" fmla="*/ 1995119 w 2008391"/>
              <a:gd name="connsiteY1" fmla="*/ 584804 h 1968031"/>
              <a:gd name="connsiteX2" fmla="*/ 1511222 w 2008391"/>
              <a:gd name="connsiteY2" fmla="*/ 348977 h 1968031"/>
              <a:gd name="connsiteX3" fmla="*/ 1355477 w 2008391"/>
              <a:gd name="connsiteY3" fmla="*/ 3843 h 1968031"/>
              <a:gd name="connsiteX4" fmla="*/ 872134 w 2008391"/>
              <a:gd name="connsiteY4" fmla="*/ 445426 h 1968031"/>
              <a:gd name="connsiteX5" fmla="*/ 408952 w 2008391"/>
              <a:gd name="connsiteY5" fmla="*/ 1045759 h 1968031"/>
              <a:gd name="connsiteX6" fmla="*/ 0 w 2008391"/>
              <a:gd name="connsiteY6" fmla="*/ 1968031 h 1968031"/>
              <a:gd name="connsiteX0" fmla="*/ 921961 w 1997538"/>
              <a:gd name="connsiteY0" fmla="*/ 1956557 h 1968031"/>
              <a:gd name="connsiteX1" fmla="*/ 1663353 w 1997538"/>
              <a:gd name="connsiteY1" fmla="*/ 1048439 h 1968031"/>
              <a:gd name="connsiteX2" fmla="*/ 1995119 w 1997538"/>
              <a:gd name="connsiteY2" fmla="*/ 584804 h 1968031"/>
              <a:gd name="connsiteX3" fmla="*/ 1511222 w 1997538"/>
              <a:gd name="connsiteY3" fmla="*/ 348977 h 1968031"/>
              <a:gd name="connsiteX4" fmla="*/ 1355477 w 1997538"/>
              <a:gd name="connsiteY4" fmla="*/ 3843 h 1968031"/>
              <a:gd name="connsiteX5" fmla="*/ 872134 w 1997538"/>
              <a:gd name="connsiteY5" fmla="*/ 445426 h 1968031"/>
              <a:gd name="connsiteX6" fmla="*/ 408952 w 1997538"/>
              <a:gd name="connsiteY6" fmla="*/ 1045759 h 1968031"/>
              <a:gd name="connsiteX7" fmla="*/ 0 w 199753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1975556"/>
              <a:gd name="connsiteY0" fmla="*/ 1956392 h 1967866"/>
              <a:gd name="connsiteX1" fmla="*/ 1806269 w 1975556"/>
              <a:gd name="connsiteY1" fmla="*/ 1062243 h 1967866"/>
              <a:gd name="connsiteX2" fmla="*/ 1953085 w 1975556"/>
              <a:gd name="connsiteY2" fmla="*/ 496172 h 1967866"/>
              <a:gd name="connsiteX3" fmla="*/ 1511222 w 1975556"/>
              <a:gd name="connsiteY3" fmla="*/ 348812 h 1967866"/>
              <a:gd name="connsiteX4" fmla="*/ 1355477 w 1975556"/>
              <a:gd name="connsiteY4" fmla="*/ 3678 h 1967866"/>
              <a:gd name="connsiteX5" fmla="*/ 872134 w 1975556"/>
              <a:gd name="connsiteY5" fmla="*/ 445261 h 1967866"/>
              <a:gd name="connsiteX6" fmla="*/ 408952 w 1975556"/>
              <a:gd name="connsiteY6" fmla="*/ 1045594 h 1967866"/>
              <a:gd name="connsiteX7" fmla="*/ 0 w 1975556"/>
              <a:gd name="connsiteY7" fmla="*/ 1967866 h 1967866"/>
              <a:gd name="connsiteX0" fmla="*/ 921961 w 1970643"/>
              <a:gd name="connsiteY0" fmla="*/ 1966890 h 1978364"/>
              <a:gd name="connsiteX1" fmla="*/ 1806269 w 1970643"/>
              <a:gd name="connsiteY1" fmla="*/ 1072741 h 1978364"/>
              <a:gd name="connsiteX2" fmla="*/ 1953085 w 1970643"/>
              <a:gd name="connsiteY2" fmla="*/ 506670 h 1978364"/>
              <a:gd name="connsiteX3" fmla="*/ 1578477 w 1970643"/>
              <a:gd name="connsiteY3" fmla="*/ 145126 h 1978364"/>
              <a:gd name="connsiteX4" fmla="*/ 1355477 w 1970643"/>
              <a:gd name="connsiteY4" fmla="*/ 14176 h 1978364"/>
              <a:gd name="connsiteX5" fmla="*/ 872134 w 1970643"/>
              <a:gd name="connsiteY5" fmla="*/ 455759 h 1978364"/>
              <a:gd name="connsiteX6" fmla="*/ 408952 w 1970643"/>
              <a:gd name="connsiteY6" fmla="*/ 1056092 h 1978364"/>
              <a:gd name="connsiteX7" fmla="*/ 0 w 1970643"/>
              <a:gd name="connsiteY7" fmla="*/ 1978364 h 1978364"/>
              <a:gd name="connsiteX0" fmla="*/ 921961 w 1970643"/>
              <a:gd name="connsiteY0" fmla="*/ 2132102 h 2143576"/>
              <a:gd name="connsiteX1" fmla="*/ 1806269 w 1970643"/>
              <a:gd name="connsiteY1" fmla="*/ 1237953 h 2143576"/>
              <a:gd name="connsiteX2" fmla="*/ 1953085 w 1970643"/>
              <a:gd name="connsiteY2" fmla="*/ 671882 h 2143576"/>
              <a:gd name="connsiteX3" fmla="*/ 1578477 w 1970643"/>
              <a:gd name="connsiteY3" fmla="*/ 310338 h 2143576"/>
              <a:gd name="connsiteX4" fmla="*/ 1439545 w 1970643"/>
              <a:gd name="connsiteY4" fmla="*/ 7110 h 2143576"/>
              <a:gd name="connsiteX5" fmla="*/ 872134 w 1970643"/>
              <a:gd name="connsiteY5" fmla="*/ 620971 h 2143576"/>
              <a:gd name="connsiteX6" fmla="*/ 408952 w 1970643"/>
              <a:gd name="connsiteY6" fmla="*/ 1221304 h 2143576"/>
              <a:gd name="connsiteX7" fmla="*/ 0 w 1970643"/>
              <a:gd name="connsiteY7" fmla="*/ 2143576 h 2143576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99298"/>
              <a:gd name="connsiteY0" fmla="*/ 2136786 h 2148260"/>
              <a:gd name="connsiteX1" fmla="*/ 1806269 w 1999298"/>
              <a:gd name="connsiteY1" fmla="*/ 1242637 h 2148260"/>
              <a:gd name="connsiteX2" fmla="*/ 1953085 w 1999298"/>
              <a:gd name="connsiteY2" fmla="*/ 676566 h 2148260"/>
              <a:gd name="connsiteX3" fmla="*/ 1970202 w 1999298"/>
              <a:gd name="connsiteY3" fmla="*/ 539555 h 2148260"/>
              <a:gd name="connsiteX4" fmla="*/ 1582681 w 1999298"/>
              <a:gd name="connsiteY4" fmla="*/ 245179 h 2148260"/>
              <a:gd name="connsiteX5" fmla="*/ 1439545 w 1999298"/>
              <a:gd name="connsiteY5" fmla="*/ 11794 h 2148260"/>
              <a:gd name="connsiteX6" fmla="*/ 872134 w 1999298"/>
              <a:gd name="connsiteY6" fmla="*/ 625655 h 2148260"/>
              <a:gd name="connsiteX7" fmla="*/ 408952 w 1999298"/>
              <a:gd name="connsiteY7" fmla="*/ 1225988 h 2148260"/>
              <a:gd name="connsiteX8" fmla="*/ 0 w 1999298"/>
              <a:gd name="connsiteY8" fmla="*/ 2148260 h 2148260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73850"/>
              <a:gd name="connsiteY0" fmla="*/ 2136800 h 2148274"/>
              <a:gd name="connsiteX1" fmla="*/ 1806269 w 1973850"/>
              <a:gd name="connsiteY1" fmla="*/ 1242651 h 2148274"/>
              <a:gd name="connsiteX2" fmla="*/ 1957289 w 1973850"/>
              <a:gd name="connsiteY2" fmla="*/ 541551 h 2148274"/>
              <a:gd name="connsiteX3" fmla="*/ 1582681 w 1973850"/>
              <a:gd name="connsiteY3" fmla="*/ 245193 h 2148274"/>
              <a:gd name="connsiteX4" fmla="*/ 1439545 w 1973850"/>
              <a:gd name="connsiteY4" fmla="*/ 11808 h 2148274"/>
              <a:gd name="connsiteX5" fmla="*/ 872134 w 1973850"/>
              <a:gd name="connsiteY5" fmla="*/ 625669 h 2148274"/>
              <a:gd name="connsiteX6" fmla="*/ 408952 w 1973850"/>
              <a:gd name="connsiteY6" fmla="*/ 1226002 h 2148274"/>
              <a:gd name="connsiteX7" fmla="*/ 0 w 1973850"/>
              <a:gd name="connsiteY7" fmla="*/ 2148274 h 2148274"/>
              <a:gd name="connsiteX0" fmla="*/ 921961 w 1972938"/>
              <a:gd name="connsiteY0" fmla="*/ 2139707 h 2151181"/>
              <a:gd name="connsiteX1" fmla="*/ 1806269 w 1972938"/>
              <a:gd name="connsiteY1" fmla="*/ 1245558 h 2151181"/>
              <a:gd name="connsiteX2" fmla="*/ 1957289 w 1972938"/>
              <a:gd name="connsiteY2" fmla="*/ 544458 h 2151181"/>
              <a:gd name="connsiteX3" fmla="*/ 1595291 w 1972938"/>
              <a:gd name="connsiteY3" fmla="*/ 220163 h 2151181"/>
              <a:gd name="connsiteX4" fmla="*/ 1439545 w 1972938"/>
              <a:gd name="connsiteY4" fmla="*/ 14715 h 2151181"/>
              <a:gd name="connsiteX5" fmla="*/ 872134 w 1972938"/>
              <a:gd name="connsiteY5" fmla="*/ 628576 h 2151181"/>
              <a:gd name="connsiteX6" fmla="*/ 408952 w 1972938"/>
              <a:gd name="connsiteY6" fmla="*/ 1228909 h 2151181"/>
              <a:gd name="connsiteX7" fmla="*/ 0 w 1972938"/>
              <a:gd name="connsiteY7" fmla="*/ 2151181 h 2151181"/>
              <a:gd name="connsiteX0" fmla="*/ 921961 w 1972938"/>
              <a:gd name="connsiteY0" fmla="*/ 2197674 h 2209148"/>
              <a:gd name="connsiteX1" fmla="*/ 1806269 w 1972938"/>
              <a:gd name="connsiteY1" fmla="*/ 1303525 h 2209148"/>
              <a:gd name="connsiteX2" fmla="*/ 1957289 w 1972938"/>
              <a:gd name="connsiteY2" fmla="*/ 602425 h 2209148"/>
              <a:gd name="connsiteX3" fmla="*/ 1595291 w 1972938"/>
              <a:gd name="connsiteY3" fmla="*/ 278130 h 2209148"/>
              <a:gd name="connsiteX4" fmla="*/ 1452156 w 1972938"/>
              <a:gd name="connsiteY4" fmla="*/ 12152 h 2209148"/>
              <a:gd name="connsiteX5" fmla="*/ 872134 w 1972938"/>
              <a:gd name="connsiteY5" fmla="*/ 686543 h 2209148"/>
              <a:gd name="connsiteX6" fmla="*/ 408952 w 1972938"/>
              <a:gd name="connsiteY6" fmla="*/ 1286876 h 2209148"/>
              <a:gd name="connsiteX7" fmla="*/ 0 w 1972938"/>
              <a:gd name="connsiteY7" fmla="*/ 2209148 h 2209148"/>
              <a:gd name="connsiteX0" fmla="*/ 921961 w 1955782"/>
              <a:gd name="connsiteY0" fmla="*/ 2197644 h 2209118"/>
              <a:gd name="connsiteX1" fmla="*/ 1806269 w 1955782"/>
              <a:gd name="connsiteY1" fmla="*/ 1303495 h 2209118"/>
              <a:gd name="connsiteX2" fmla="*/ 1936272 w 1955782"/>
              <a:gd name="connsiteY2" fmla="*/ 597739 h 2209118"/>
              <a:gd name="connsiteX3" fmla="*/ 1595291 w 1955782"/>
              <a:gd name="connsiteY3" fmla="*/ 278100 h 2209118"/>
              <a:gd name="connsiteX4" fmla="*/ 1452156 w 1955782"/>
              <a:gd name="connsiteY4" fmla="*/ 12122 h 2209118"/>
              <a:gd name="connsiteX5" fmla="*/ 872134 w 1955782"/>
              <a:gd name="connsiteY5" fmla="*/ 686513 h 2209118"/>
              <a:gd name="connsiteX6" fmla="*/ 408952 w 1955782"/>
              <a:gd name="connsiteY6" fmla="*/ 1286846 h 2209118"/>
              <a:gd name="connsiteX7" fmla="*/ 0 w 1955782"/>
              <a:gd name="connsiteY7" fmla="*/ 2209118 h 2209118"/>
              <a:gd name="connsiteX0" fmla="*/ 921961 w 1942283"/>
              <a:gd name="connsiteY0" fmla="*/ 2197644 h 2209118"/>
              <a:gd name="connsiteX1" fmla="*/ 1743218 w 1942283"/>
              <a:gd name="connsiteY1" fmla="*/ 1303495 h 2209118"/>
              <a:gd name="connsiteX2" fmla="*/ 1936272 w 1942283"/>
              <a:gd name="connsiteY2" fmla="*/ 597739 h 2209118"/>
              <a:gd name="connsiteX3" fmla="*/ 1595291 w 1942283"/>
              <a:gd name="connsiteY3" fmla="*/ 278100 h 2209118"/>
              <a:gd name="connsiteX4" fmla="*/ 1452156 w 1942283"/>
              <a:gd name="connsiteY4" fmla="*/ 12122 h 2209118"/>
              <a:gd name="connsiteX5" fmla="*/ 872134 w 1942283"/>
              <a:gd name="connsiteY5" fmla="*/ 686513 h 2209118"/>
              <a:gd name="connsiteX6" fmla="*/ 408952 w 1942283"/>
              <a:gd name="connsiteY6" fmla="*/ 1286846 h 2209118"/>
              <a:gd name="connsiteX7" fmla="*/ 0 w 1942283"/>
              <a:gd name="connsiteY7" fmla="*/ 2209118 h 2209118"/>
              <a:gd name="connsiteX0" fmla="*/ 884130 w 1942712"/>
              <a:gd name="connsiteY0" fmla="*/ 2183676 h 2209118"/>
              <a:gd name="connsiteX1" fmla="*/ 1743218 w 1942712"/>
              <a:gd name="connsiteY1" fmla="*/ 1303495 h 2209118"/>
              <a:gd name="connsiteX2" fmla="*/ 1936272 w 1942712"/>
              <a:gd name="connsiteY2" fmla="*/ 597739 h 2209118"/>
              <a:gd name="connsiteX3" fmla="*/ 1595291 w 1942712"/>
              <a:gd name="connsiteY3" fmla="*/ 278100 h 2209118"/>
              <a:gd name="connsiteX4" fmla="*/ 1452156 w 1942712"/>
              <a:gd name="connsiteY4" fmla="*/ 12122 h 2209118"/>
              <a:gd name="connsiteX5" fmla="*/ 872134 w 1942712"/>
              <a:gd name="connsiteY5" fmla="*/ 686513 h 2209118"/>
              <a:gd name="connsiteX6" fmla="*/ 408952 w 1942712"/>
              <a:gd name="connsiteY6" fmla="*/ 1286846 h 2209118"/>
              <a:gd name="connsiteX7" fmla="*/ 0 w 1942712"/>
              <a:gd name="connsiteY7" fmla="*/ 2209118 h 2209118"/>
              <a:gd name="connsiteX0" fmla="*/ 884130 w 1940058"/>
              <a:gd name="connsiteY0" fmla="*/ 2183676 h 2209118"/>
              <a:gd name="connsiteX1" fmla="*/ 1226198 w 1940058"/>
              <a:gd name="connsiteY1" fmla="*/ 1843610 h 2209118"/>
              <a:gd name="connsiteX2" fmla="*/ 1743218 w 1940058"/>
              <a:gd name="connsiteY2" fmla="*/ 1303495 h 2209118"/>
              <a:gd name="connsiteX3" fmla="*/ 1936272 w 1940058"/>
              <a:gd name="connsiteY3" fmla="*/ 597739 h 2209118"/>
              <a:gd name="connsiteX4" fmla="*/ 1595291 w 1940058"/>
              <a:gd name="connsiteY4" fmla="*/ 278100 h 2209118"/>
              <a:gd name="connsiteX5" fmla="*/ 1452156 w 1940058"/>
              <a:gd name="connsiteY5" fmla="*/ 12122 h 2209118"/>
              <a:gd name="connsiteX6" fmla="*/ 872134 w 1940058"/>
              <a:gd name="connsiteY6" fmla="*/ 686513 h 2209118"/>
              <a:gd name="connsiteX7" fmla="*/ 408952 w 1940058"/>
              <a:gd name="connsiteY7" fmla="*/ 1286846 h 2209118"/>
              <a:gd name="connsiteX8" fmla="*/ 0 w 1940058"/>
              <a:gd name="connsiteY8" fmla="*/ 2209118 h 2209118"/>
              <a:gd name="connsiteX0" fmla="*/ 884130 w 1940341"/>
              <a:gd name="connsiteY0" fmla="*/ 2183676 h 2209118"/>
              <a:gd name="connsiteX1" fmla="*/ 1171554 w 1940341"/>
              <a:gd name="connsiteY1" fmla="*/ 1787736 h 2209118"/>
              <a:gd name="connsiteX2" fmla="*/ 1743218 w 1940341"/>
              <a:gd name="connsiteY2" fmla="*/ 1303495 h 2209118"/>
              <a:gd name="connsiteX3" fmla="*/ 1936272 w 1940341"/>
              <a:gd name="connsiteY3" fmla="*/ 597739 h 2209118"/>
              <a:gd name="connsiteX4" fmla="*/ 1595291 w 1940341"/>
              <a:gd name="connsiteY4" fmla="*/ 278100 h 2209118"/>
              <a:gd name="connsiteX5" fmla="*/ 1452156 w 1940341"/>
              <a:gd name="connsiteY5" fmla="*/ 12122 h 2209118"/>
              <a:gd name="connsiteX6" fmla="*/ 872134 w 1940341"/>
              <a:gd name="connsiteY6" fmla="*/ 686513 h 2209118"/>
              <a:gd name="connsiteX7" fmla="*/ 408952 w 1940341"/>
              <a:gd name="connsiteY7" fmla="*/ 1286846 h 2209118"/>
              <a:gd name="connsiteX8" fmla="*/ 0 w 1940341"/>
              <a:gd name="connsiteY8" fmla="*/ 2209118 h 2209118"/>
              <a:gd name="connsiteX0" fmla="*/ 884130 w 1937941"/>
              <a:gd name="connsiteY0" fmla="*/ 2183676 h 2209118"/>
              <a:gd name="connsiteX1" fmla="*/ 1171554 w 1937941"/>
              <a:gd name="connsiteY1" fmla="*/ 1787736 h 2209118"/>
              <a:gd name="connsiteX2" fmla="*/ 1701184 w 1937941"/>
              <a:gd name="connsiteY2" fmla="*/ 1405931 h 2209118"/>
              <a:gd name="connsiteX3" fmla="*/ 1936272 w 1937941"/>
              <a:gd name="connsiteY3" fmla="*/ 597739 h 2209118"/>
              <a:gd name="connsiteX4" fmla="*/ 1595291 w 1937941"/>
              <a:gd name="connsiteY4" fmla="*/ 278100 h 2209118"/>
              <a:gd name="connsiteX5" fmla="*/ 1452156 w 1937941"/>
              <a:gd name="connsiteY5" fmla="*/ 12122 h 2209118"/>
              <a:gd name="connsiteX6" fmla="*/ 872134 w 1937941"/>
              <a:gd name="connsiteY6" fmla="*/ 686513 h 2209118"/>
              <a:gd name="connsiteX7" fmla="*/ 408952 w 1937941"/>
              <a:gd name="connsiteY7" fmla="*/ 1286846 h 2209118"/>
              <a:gd name="connsiteX8" fmla="*/ 0 w 1937941"/>
              <a:gd name="connsiteY8" fmla="*/ 2209118 h 2209118"/>
              <a:gd name="connsiteX0" fmla="*/ 884130 w 1937941"/>
              <a:gd name="connsiteY0" fmla="*/ 2194245 h 2219687"/>
              <a:gd name="connsiteX1" fmla="*/ 1171554 w 1937941"/>
              <a:gd name="connsiteY1" fmla="*/ 1798305 h 2219687"/>
              <a:gd name="connsiteX2" fmla="*/ 1701184 w 1937941"/>
              <a:gd name="connsiteY2" fmla="*/ 1416500 h 2219687"/>
              <a:gd name="connsiteX3" fmla="*/ 1936272 w 1937941"/>
              <a:gd name="connsiteY3" fmla="*/ 608308 h 2219687"/>
              <a:gd name="connsiteX4" fmla="*/ 1595291 w 1937941"/>
              <a:gd name="connsiteY4" fmla="*/ 288669 h 2219687"/>
              <a:gd name="connsiteX5" fmla="*/ 1373149 w 1937941"/>
              <a:gd name="connsiteY5" fmla="*/ 11751 h 2219687"/>
              <a:gd name="connsiteX6" fmla="*/ 872134 w 1937941"/>
              <a:gd name="connsiteY6" fmla="*/ 697082 h 2219687"/>
              <a:gd name="connsiteX7" fmla="*/ 408952 w 1937941"/>
              <a:gd name="connsiteY7" fmla="*/ 1297415 h 2219687"/>
              <a:gd name="connsiteX8" fmla="*/ 0 w 1937941"/>
              <a:gd name="connsiteY8" fmla="*/ 2219687 h 2219687"/>
              <a:gd name="connsiteX0" fmla="*/ 884130 w 1937941"/>
              <a:gd name="connsiteY0" fmla="*/ 2110512 h 2135954"/>
              <a:gd name="connsiteX1" fmla="*/ 1171554 w 1937941"/>
              <a:gd name="connsiteY1" fmla="*/ 1714572 h 2135954"/>
              <a:gd name="connsiteX2" fmla="*/ 1701184 w 1937941"/>
              <a:gd name="connsiteY2" fmla="*/ 1332767 h 2135954"/>
              <a:gd name="connsiteX3" fmla="*/ 1936272 w 1937941"/>
              <a:gd name="connsiteY3" fmla="*/ 524575 h 2135954"/>
              <a:gd name="connsiteX4" fmla="*/ 1595291 w 1937941"/>
              <a:gd name="connsiteY4" fmla="*/ 204936 h 2135954"/>
              <a:gd name="connsiteX5" fmla="*/ 1353397 w 1937941"/>
              <a:gd name="connsiteY5" fmla="*/ 15535 h 2135954"/>
              <a:gd name="connsiteX6" fmla="*/ 872134 w 1937941"/>
              <a:gd name="connsiteY6" fmla="*/ 613349 h 2135954"/>
              <a:gd name="connsiteX7" fmla="*/ 408952 w 1937941"/>
              <a:gd name="connsiteY7" fmla="*/ 1213682 h 2135954"/>
              <a:gd name="connsiteX8" fmla="*/ 0 w 1937941"/>
              <a:gd name="connsiteY8" fmla="*/ 2135954 h 2135954"/>
              <a:gd name="connsiteX0" fmla="*/ 884130 w 1937941"/>
              <a:gd name="connsiteY0" fmla="*/ 2109900 h 2135342"/>
              <a:gd name="connsiteX1" fmla="*/ 1171554 w 1937941"/>
              <a:gd name="connsiteY1" fmla="*/ 1713960 h 2135342"/>
              <a:gd name="connsiteX2" fmla="*/ 1701184 w 1937941"/>
              <a:gd name="connsiteY2" fmla="*/ 1332155 h 2135342"/>
              <a:gd name="connsiteX3" fmla="*/ 1936272 w 1937941"/>
              <a:gd name="connsiteY3" fmla="*/ 523963 h 2135342"/>
              <a:gd name="connsiteX4" fmla="*/ 1595291 w 1937941"/>
              <a:gd name="connsiteY4" fmla="*/ 204324 h 2135342"/>
              <a:gd name="connsiteX5" fmla="*/ 1353397 w 1937941"/>
              <a:gd name="connsiteY5" fmla="*/ 14923 h 2135342"/>
              <a:gd name="connsiteX6" fmla="*/ 842506 w 1937941"/>
              <a:gd name="connsiteY6" fmla="*/ 601798 h 2135342"/>
              <a:gd name="connsiteX7" fmla="*/ 408952 w 1937941"/>
              <a:gd name="connsiteY7" fmla="*/ 1213070 h 2135342"/>
              <a:gd name="connsiteX8" fmla="*/ 0 w 1937941"/>
              <a:gd name="connsiteY8" fmla="*/ 2135342 h 213534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76844 w 2086081"/>
              <a:gd name="connsiteY7" fmla="*/ 1240419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450351"/>
              <a:gd name="connsiteY0" fmla="*/ 2158531 h 2158531"/>
              <a:gd name="connsiteX1" fmla="*/ 1319694 w 2450351"/>
              <a:gd name="connsiteY1" fmla="*/ 1713362 h 2158531"/>
              <a:gd name="connsiteX2" fmla="*/ 1849324 w 2450351"/>
              <a:gd name="connsiteY2" fmla="*/ 1331557 h 2158531"/>
              <a:gd name="connsiteX3" fmla="*/ 2449824 w 2450351"/>
              <a:gd name="connsiteY3" fmla="*/ 463197 h 2158531"/>
              <a:gd name="connsiteX4" fmla="*/ 1743431 w 2450351"/>
              <a:gd name="connsiteY4" fmla="*/ 203726 h 2158531"/>
              <a:gd name="connsiteX5" fmla="*/ 1501537 w 2450351"/>
              <a:gd name="connsiteY5" fmla="*/ 14325 h 2158531"/>
              <a:gd name="connsiteX6" fmla="*/ 990646 w 2450351"/>
              <a:gd name="connsiteY6" fmla="*/ 601200 h 2158531"/>
              <a:gd name="connsiteX7" fmla="*/ 557092 w 2450351"/>
              <a:gd name="connsiteY7" fmla="*/ 1212472 h 2158531"/>
              <a:gd name="connsiteX8" fmla="*/ 0 w 2450351"/>
              <a:gd name="connsiteY8" fmla="*/ 2118334 h 2158531"/>
              <a:gd name="connsiteX0" fmla="*/ 977952 w 2450351"/>
              <a:gd name="connsiteY0" fmla="*/ 2381777 h 2381777"/>
              <a:gd name="connsiteX1" fmla="*/ 1319694 w 2450351"/>
              <a:gd name="connsiteY1" fmla="*/ 1936608 h 2381777"/>
              <a:gd name="connsiteX2" fmla="*/ 1849324 w 2450351"/>
              <a:gd name="connsiteY2" fmla="*/ 1554803 h 2381777"/>
              <a:gd name="connsiteX3" fmla="*/ 2449824 w 2450351"/>
              <a:gd name="connsiteY3" fmla="*/ 686443 h 2381777"/>
              <a:gd name="connsiteX4" fmla="*/ 1743431 w 2450351"/>
              <a:gd name="connsiteY4" fmla="*/ 426972 h 2381777"/>
              <a:gd name="connsiteX5" fmla="*/ 1521289 w 2450351"/>
              <a:gd name="connsiteY5" fmla="*/ 7837 h 2381777"/>
              <a:gd name="connsiteX6" fmla="*/ 990646 w 2450351"/>
              <a:gd name="connsiteY6" fmla="*/ 824446 h 2381777"/>
              <a:gd name="connsiteX7" fmla="*/ 557092 w 2450351"/>
              <a:gd name="connsiteY7" fmla="*/ 1435718 h 2381777"/>
              <a:gd name="connsiteX8" fmla="*/ 0 w 2450351"/>
              <a:gd name="connsiteY8" fmla="*/ 2341580 h 2381777"/>
              <a:gd name="connsiteX0" fmla="*/ 977952 w 2450305"/>
              <a:gd name="connsiteY0" fmla="*/ 2409509 h 2409509"/>
              <a:gd name="connsiteX1" fmla="*/ 1319694 w 2450305"/>
              <a:gd name="connsiteY1" fmla="*/ 1964340 h 2409509"/>
              <a:gd name="connsiteX2" fmla="*/ 1849324 w 2450305"/>
              <a:gd name="connsiteY2" fmla="*/ 1582535 h 2409509"/>
              <a:gd name="connsiteX3" fmla="*/ 2449824 w 2450305"/>
              <a:gd name="connsiteY3" fmla="*/ 714175 h 2409509"/>
              <a:gd name="connsiteX4" fmla="*/ 1748369 w 2450305"/>
              <a:gd name="connsiteY4" fmla="*/ 203090 h 2409509"/>
              <a:gd name="connsiteX5" fmla="*/ 1521289 w 2450305"/>
              <a:gd name="connsiteY5" fmla="*/ 35569 h 2409509"/>
              <a:gd name="connsiteX6" fmla="*/ 990646 w 2450305"/>
              <a:gd name="connsiteY6" fmla="*/ 852178 h 2409509"/>
              <a:gd name="connsiteX7" fmla="*/ 557092 w 2450305"/>
              <a:gd name="connsiteY7" fmla="*/ 1463450 h 2409509"/>
              <a:gd name="connsiteX8" fmla="*/ 0 w 2450305"/>
              <a:gd name="connsiteY8" fmla="*/ 2369312 h 2409509"/>
              <a:gd name="connsiteX0" fmla="*/ 977952 w 2450305"/>
              <a:gd name="connsiteY0" fmla="*/ 2458818 h 2458818"/>
              <a:gd name="connsiteX1" fmla="*/ 1319694 w 2450305"/>
              <a:gd name="connsiteY1" fmla="*/ 2013649 h 2458818"/>
              <a:gd name="connsiteX2" fmla="*/ 1849324 w 2450305"/>
              <a:gd name="connsiteY2" fmla="*/ 1631844 h 2458818"/>
              <a:gd name="connsiteX3" fmla="*/ 2449824 w 2450305"/>
              <a:gd name="connsiteY3" fmla="*/ 763484 h 2458818"/>
              <a:gd name="connsiteX4" fmla="*/ 1748369 w 2450305"/>
              <a:gd name="connsiteY4" fmla="*/ 252399 h 2458818"/>
              <a:gd name="connsiteX5" fmla="*/ 1506475 w 2450305"/>
              <a:gd name="connsiteY5" fmla="*/ 30179 h 2458818"/>
              <a:gd name="connsiteX6" fmla="*/ 990646 w 2450305"/>
              <a:gd name="connsiteY6" fmla="*/ 901487 h 2458818"/>
              <a:gd name="connsiteX7" fmla="*/ 557092 w 2450305"/>
              <a:gd name="connsiteY7" fmla="*/ 1512759 h 2458818"/>
              <a:gd name="connsiteX8" fmla="*/ 0 w 2450305"/>
              <a:gd name="connsiteY8" fmla="*/ 2418621 h 2458818"/>
              <a:gd name="connsiteX0" fmla="*/ 977952 w 2630199"/>
              <a:gd name="connsiteY0" fmla="*/ 2458818 h 2458818"/>
              <a:gd name="connsiteX1" fmla="*/ 1319694 w 2630199"/>
              <a:gd name="connsiteY1" fmla="*/ 2013649 h 2458818"/>
              <a:gd name="connsiteX2" fmla="*/ 2540642 w 2630199"/>
              <a:gd name="connsiteY2" fmla="*/ 1675603 h 2458818"/>
              <a:gd name="connsiteX3" fmla="*/ 2449824 w 2630199"/>
              <a:gd name="connsiteY3" fmla="*/ 763484 h 2458818"/>
              <a:gd name="connsiteX4" fmla="*/ 1748369 w 2630199"/>
              <a:gd name="connsiteY4" fmla="*/ 252399 h 2458818"/>
              <a:gd name="connsiteX5" fmla="*/ 1506475 w 2630199"/>
              <a:gd name="connsiteY5" fmla="*/ 30179 h 2458818"/>
              <a:gd name="connsiteX6" fmla="*/ 990646 w 2630199"/>
              <a:gd name="connsiteY6" fmla="*/ 901487 h 2458818"/>
              <a:gd name="connsiteX7" fmla="*/ 557092 w 2630199"/>
              <a:gd name="connsiteY7" fmla="*/ 1512759 h 2458818"/>
              <a:gd name="connsiteX8" fmla="*/ 0 w 2630199"/>
              <a:gd name="connsiteY8" fmla="*/ 2418621 h 2458818"/>
              <a:gd name="connsiteX0" fmla="*/ 977952 w 2603514"/>
              <a:gd name="connsiteY0" fmla="*/ 2458818 h 2458818"/>
              <a:gd name="connsiteX1" fmla="*/ 1680167 w 2603514"/>
              <a:gd name="connsiteY1" fmla="*/ 1975360 h 2458818"/>
              <a:gd name="connsiteX2" fmla="*/ 2540642 w 2603514"/>
              <a:gd name="connsiteY2" fmla="*/ 1675603 h 2458818"/>
              <a:gd name="connsiteX3" fmla="*/ 2449824 w 2603514"/>
              <a:gd name="connsiteY3" fmla="*/ 763484 h 2458818"/>
              <a:gd name="connsiteX4" fmla="*/ 1748369 w 2603514"/>
              <a:gd name="connsiteY4" fmla="*/ 252399 h 2458818"/>
              <a:gd name="connsiteX5" fmla="*/ 1506475 w 2603514"/>
              <a:gd name="connsiteY5" fmla="*/ 30179 h 2458818"/>
              <a:gd name="connsiteX6" fmla="*/ 990646 w 2603514"/>
              <a:gd name="connsiteY6" fmla="*/ 901487 h 2458818"/>
              <a:gd name="connsiteX7" fmla="*/ 557092 w 2603514"/>
              <a:gd name="connsiteY7" fmla="*/ 1512759 h 2458818"/>
              <a:gd name="connsiteX8" fmla="*/ 0 w 2603514"/>
              <a:gd name="connsiteY8" fmla="*/ 2418621 h 2458818"/>
              <a:gd name="connsiteX0" fmla="*/ 1279170 w 2603514"/>
              <a:gd name="connsiteY0" fmla="*/ 2420529 h 2420529"/>
              <a:gd name="connsiteX1" fmla="*/ 1680167 w 2603514"/>
              <a:gd name="connsiteY1" fmla="*/ 1975360 h 2420529"/>
              <a:gd name="connsiteX2" fmla="*/ 2540642 w 2603514"/>
              <a:gd name="connsiteY2" fmla="*/ 1675603 h 2420529"/>
              <a:gd name="connsiteX3" fmla="*/ 2449824 w 2603514"/>
              <a:gd name="connsiteY3" fmla="*/ 763484 h 2420529"/>
              <a:gd name="connsiteX4" fmla="*/ 1748369 w 2603514"/>
              <a:gd name="connsiteY4" fmla="*/ 252399 h 2420529"/>
              <a:gd name="connsiteX5" fmla="*/ 1506475 w 2603514"/>
              <a:gd name="connsiteY5" fmla="*/ 30179 h 2420529"/>
              <a:gd name="connsiteX6" fmla="*/ 990646 w 2603514"/>
              <a:gd name="connsiteY6" fmla="*/ 901487 h 2420529"/>
              <a:gd name="connsiteX7" fmla="*/ 557092 w 2603514"/>
              <a:gd name="connsiteY7" fmla="*/ 1512759 h 2420529"/>
              <a:gd name="connsiteX8" fmla="*/ 0 w 2603514"/>
              <a:gd name="connsiteY8" fmla="*/ 2418621 h 2420529"/>
              <a:gd name="connsiteX0" fmla="*/ 1259418 w 2603514"/>
              <a:gd name="connsiteY0" fmla="*/ 2464288 h 2464288"/>
              <a:gd name="connsiteX1" fmla="*/ 1680167 w 2603514"/>
              <a:gd name="connsiteY1" fmla="*/ 1975360 h 2464288"/>
              <a:gd name="connsiteX2" fmla="*/ 2540642 w 2603514"/>
              <a:gd name="connsiteY2" fmla="*/ 1675603 h 2464288"/>
              <a:gd name="connsiteX3" fmla="*/ 2449824 w 2603514"/>
              <a:gd name="connsiteY3" fmla="*/ 763484 h 2464288"/>
              <a:gd name="connsiteX4" fmla="*/ 1748369 w 2603514"/>
              <a:gd name="connsiteY4" fmla="*/ 252399 h 2464288"/>
              <a:gd name="connsiteX5" fmla="*/ 1506475 w 2603514"/>
              <a:gd name="connsiteY5" fmla="*/ 30179 h 2464288"/>
              <a:gd name="connsiteX6" fmla="*/ 990646 w 2603514"/>
              <a:gd name="connsiteY6" fmla="*/ 901487 h 2464288"/>
              <a:gd name="connsiteX7" fmla="*/ 557092 w 2603514"/>
              <a:gd name="connsiteY7" fmla="*/ 1512759 h 2464288"/>
              <a:gd name="connsiteX8" fmla="*/ 0 w 2603514"/>
              <a:gd name="connsiteY8" fmla="*/ 2418621 h 2464288"/>
              <a:gd name="connsiteX0" fmla="*/ 1259418 w 2603514"/>
              <a:gd name="connsiteY0" fmla="*/ 2464288 h 2464288"/>
              <a:gd name="connsiteX1" fmla="*/ 1680167 w 2603514"/>
              <a:gd name="connsiteY1" fmla="*/ 1975360 h 2464288"/>
              <a:gd name="connsiteX2" fmla="*/ 2540642 w 2603514"/>
              <a:gd name="connsiteY2" fmla="*/ 1675603 h 2464288"/>
              <a:gd name="connsiteX3" fmla="*/ 2449824 w 2603514"/>
              <a:gd name="connsiteY3" fmla="*/ 763484 h 2464288"/>
              <a:gd name="connsiteX4" fmla="*/ 1748369 w 2603514"/>
              <a:gd name="connsiteY4" fmla="*/ 252399 h 2464288"/>
              <a:gd name="connsiteX5" fmla="*/ 1506475 w 2603514"/>
              <a:gd name="connsiteY5" fmla="*/ 30179 h 2464288"/>
              <a:gd name="connsiteX6" fmla="*/ 990646 w 2603514"/>
              <a:gd name="connsiteY6" fmla="*/ 901487 h 2464288"/>
              <a:gd name="connsiteX7" fmla="*/ 611409 w 2603514"/>
              <a:gd name="connsiteY7" fmla="*/ 1551048 h 2464288"/>
              <a:gd name="connsiteX8" fmla="*/ 0 w 2603514"/>
              <a:gd name="connsiteY8" fmla="*/ 2418621 h 2464288"/>
              <a:gd name="connsiteX0" fmla="*/ 894007 w 2238103"/>
              <a:gd name="connsiteY0" fmla="*/ 2464288 h 2464288"/>
              <a:gd name="connsiteX1" fmla="*/ 1314756 w 2238103"/>
              <a:gd name="connsiteY1" fmla="*/ 1975360 h 2464288"/>
              <a:gd name="connsiteX2" fmla="*/ 2175231 w 2238103"/>
              <a:gd name="connsiteY2" fmla="*/ 1675603 h 2464288"/>
              <a:gd name="connsiteX3" fmla="*/ 2084413 w 2238103"/>
              <a:gd name="connsiteY3" fmla="*/ 763484 h 2464288"/>
              <a:gd name="connsiteX4" fmla="*/ 1382958 w 2238103"/>
              <a:gd name="connsiteY4" fmla="*/ 252399 h 2464288"/>
              <a:gd name="connsiteX5" fmla="*/ 1141064 w 2238103"/>
              <a:gd name="connsiteY5" fmla="*/ 30179 h 2464288"/>
              <a:gd name="connsiteX6" fmla="*/ 625235 w 2238103"/>
              <a:gd name="connsiteY6" fmla="*/ 901487 h 2464288"/>
              <a:gd name="connsiteX7" fmla="*/ 245998 w 2238103"/>
              <a:gd name="connsiteY7" fmla="*/ 1551048 h 2464288"/>
              <a:gd name="connsiteX8" fmla="*/ 0 w 2238103"/>
              <a:gd name="connsiteY8" fmla="*/ 2451440 h 2464288"/>
              <a:gd name="connsiteX0" fmla="*/ 914272 w 2258368"/>
              <a:gd name="connsiteY0" fmla="*/ 2464288 h 2464288"/>
              <a:gd name="connsiteX1" fmla="*/ 1335021 w 2258368"/>
              <a:gd name="connsiteY1" fmla="*/ 1975360 h 2464288"/>
              <a:gd name="connsiteX2" fmla="*/ 2195496 w 2258368"/>
              <a:gd name="connsiteY2" fmla="*/ 1675603 h 2464288"/>
              <a:gd name="connsiteX3" fmla="*/ 2104678 w 2258368"/>
              <a:gd name="connsiteY3" fmla="*/ 763484 h 2464288"/>
              <a:gd name="connsiteX4" fmla="*/ 1403223 w 2258368"/>
              <a:gd name="connsiteY4" fmla="*/ 252399 h 2464288"/>
              <a:gd name="connsiteX5" fmla="*/ 1161329 w 2258368"/>
              <a:gd name="connsiteY5" fmla="*/ 30179 h 2464288"/>
              <a:gd name="connsiteX6" fmla="*/ 645500 w 2258368"/>
              <a:gd name="connsiteY6" fmla="*/ 901487 h 2464288"/>
              <a:gd name="connsiteX7" fmla="*/ 266263 w 2258368"/>
              <a:gd name="connsiteY7" fmla="*/ 1551048 h 2464288"/>
              <a:gd name="connsiteX8" fmla="*/ 20265 w 2258368"/>
              <a:gd name="connsiteY8" fmla="*/ 2451440 h 2464288"/>
              <a:gd name="connsiteX0" fmla="*/ 917872 w 2261968"/>
              <a:gd name="connsiteY0" fmla="*/ 2464288 h 2464288"/>
              <a:gd name="connsiteX1" fmla="*/ 1338621 w 2261968"/>
              <a:gd name="connsiteY1" fmla="*/ 1975360 h 2464288"/>
              <a:gd name="connsiteX2" fmla="*/ 2199096 w 2261968"/>
              <a:gd name="connsiteY2" fmla="*/ 1675603 h 2464288"/>
              <a:gd name="connsiteX3" fmla="*/ 2108278 w 2261968"/>
              <a:gd name="connsiteY3" fmla="*/ 763484 h 2464288"/>
              <a:gd name="connsiteX4" fmla="*/ 1406823 w 2261968"/>
              <a:gd name="connsiteY4" fmla="*/ 252399 h 2464288"/>
              <a:gd name="connsiteX5" fmla="*/ 1164929 w 2261968"/>
              <a:gd name="connsiteY5" fmla="*/ 30179 h 2464288"/>
              <a:gd name="connsiteX6" fmla="*/ 649100 w 2261968"/>
              <a:gd name="connsiteY6" fmla="*/ 901487 h 2464288"/>
              <a:gd name="connsiteX7" fmla="*/ 230359 w 2261968"/>
              <a:gd name="connsiteY7" fmla="*/ 1545579 h 2464288"/>
              <a:gd name="connsiteX8" fmla="*/ 23865 w 2261968"/>
              <a:gd name="connsiteY8" fmla="*/ 2451440 h 2464288"/>
              <a:gd name="connsiteX0" fmla="*/ 913528 w 2257624"/>
              <a:gd name="connsiteY0" fmla="*/ 2464288 h 2464288"/>
              <a:gd name="connsiteX1" fmla="*/ 1334277 w 2257624"/>
              <a:gd name="connsiteY1" fmla="*/ 1975360 h 2464288"/>
              <a:gd name="connsiteX2" fmla="*/ 2194752 w 2257624"/>
              <a:gd name="connsiteY2" fmla="*/ 1675603 h 2464288"/>
              <a:gd name="connsiteX3" fmla="*/ 2103934 w 2257624"/>
              <a:gd name="connsiteY3" fmla="*/ 763484 h 2464288"/>
              <a:gd name="connsiteX4" fmla="*/ 1402479 w 2257624"/>
              <a:gd name="connsiteY4" fmla="*/ 252399 h 2464288"/>
              <a:gd name="connsiteX5" fmla="*/ 1160585 w 2257624"/>
              <a:gd name="connsiteY5" fmla="*/ 30179 h 2464288"/>
              <a:gd name="connsiteX6" fmla="*/ 644756 w 2257624"/>
              <a:gd name="connsiteY6" fmla="*/ 901487 h 2464288"/>
              <a:gd name="connsiteX7" fmla="*/ 275395 w 2257624"/>
              <a:gd name="connsiteY7" fmla="*/ 1567458 h 2464288"/>
              <a:gd name="connsiteX8" fmla="*/ 19521 w 2257624"/>
              <a:gd name="connsiteY8" fmla="*/ 2451440 h 2464288"/>
              <a:gd name="connsiteX0" fmla="*/ 838187 w 2182283"/>
              <a:gd name="connsiteY0" fmla="*/ 2464288 h 2478789"/>
              <a:gd name="connsiteX1" fmla="*/ 1258936 w 2182283"/>
              <a:gd name="connsiteY1" fmla="*/ 1975360 h 2478789"/>
              <a:gd name="connsiteX2" fmla="*/ 2119411 w 2182283"/>
              <a:gd name="connsiteY2" fmla="*/ 1675603 h 2478789"/>
              <a:gd name="connsiteX3" fmla="*/ 2028593 w 2182283"/>
              <a:gd name="connsiteY3" fmla="*/ 763484 h 2478789"/>
              <a:gd name="connsiteX4" fmla="*/ 1327138 w 2182283"/>
              <a:gd name="connsiteY4" fmla="*/ 252399 h 2478789"/>
              <a:gd name="connsiteX5" fmla="*/ 1085244 w 2182283"/>
              <a:gd name="connsiteY5" fmla="*/ 30179 h 2478789"/>
              <a:gd name="connsiteX6" fmla="*/ 569415 w 2182283"/>
              <a:gd name="connsiteY6" fmla="*/ 901487 h 2478789"/>
              <a:gd name="connsiteX7" fmla="*/ 200054 w 2182283"/>
              <a:gd name="connsiteY7" fmla="*/ 1567458 h 2478789"/>
              <a:gd name="connsiteX8" fmla="*/ 28125 w 2182283"/>
              <a:gd name="connsiteY8" fmla="*/ 2478789 h 2478789"/>
              <a:gd name="connsiteX0" fmla="*/ 869686 w 2213782"/>
              <a:gd name="connsiteY0" fmla="*/ 2464288 h 2478789"/>
              <a:gd name="connsiteX1" fmla="*/ 1290435 w 2213782"/>
              <a:gd name="connsiteY1" fmla="*/ 1975360 h 2478789"/>
              <a:gd name="connsiteX2" fmla="*/ 2150910 w 2213782"/>
              <a:gd name="connsiteY2" fmla="*/ 1675603 h 2478789"/>
              <a:gd name="connsiteX3" fmla="*/ 2060092 w 2213782"/>
              <a:gd name="connsiteY3" fmla="*/ 763484 h 2478789"/>
              <a:gd name="connsiteX4" fmla="*/ 1358637 w 2213782"/>
              <a:gd name="connsiteY4" fmla="*/ 252399 h 2478789"/>
              <a:gd name="connsiteX5" fmla="*/ 1116743 w 2213782"/>
              <a:gd name="connsiteY5" fmla="*/ 30179 h 2478789"/>
              <a:gd name="connsiteX6" fmla="*/ 600914 w 2213782"/>
              <a:gd name="connsiteY6" fmla="*/ 901487 h 2478789"/>
              <a:gd name="connsiteX7" fmla="*/ 231553 w 2213782"/>
              <a:gd name="connsiteY7" fmla="*/ 1567458 h 2478789"/>
              <a:gd name="connsiteX8" fmla="*/ 59624 w 2213782"/>
              <a:gd name="connsiteY8" fmla="*/ 2478789 h 2478789"/>
              <a:gd name="connsiteX0" fmla="*/ 869686 w 2213782"/>
              <a:gd name="connsiteY0" fmla="*/ 2449323 h 2463824"/>
              <a:gd name="connsiteX1" fmla="*/ 1290435 w 2213782"/>
              <a:gd name="connsiteY1" fmla="*/ 1960395 h 2463824"/>
              <a:gd name="connsiteX2" fmla="*/ 2150910 w 2213782"/>
              <a:gd name="connsiteY2" fmla="*/ 1660638 h 2463824"/>
              <a:gd name="connsiteX3" fmla="*/ 2060092 w 2213782"/>
              <a:gd name="connsiteY3" fmla="*/ 748519 h 2463824"/>
              <a:gd name="connsiteX4" fmla="*/ 1358637 w 2213782"/>
              <a:gd name="connsiteY4" fmla="*/ 237434 h 2463824"/>
              <a:gd name="connsiteX5" fmla="*/ 1146371 w 2213782"/>
              <a:gd name="connsiteY5" fmla="*/ 31624 h 2463824"/>
              <a:gd name="connsiteX6" fmla="*/ 600914 w 2213782"/>
              <a:gd name="connsiteY6" fmla="*/ 886522 h 2463824"/>
              <a:gd name="connsiteX7" fmla="*/ 231553 w 2213782"/>
              <a:gd name="connsiteY7" fmla="*/ 1552493 h 2463824"/>
              <a:gd name="connsiteX8" fmla="*/ 59624 w 2213782"/>
              <a:gd name="connsiteY8" fmla="*/ 2463824 h 2463824"/>
              <a:gd name="connsiteX0" fmla="*/ 772719 w 2116815"/>
              <a:gd name="connsiteY0" fmla="*/ 2449323 h 2449323"/>
              <a:gd name="connsiteX1" fmla="*/ 1193468 w 2116815"/>
              <a:gd name="connsiteY1" fmla="*/ 1960395 h 2449323"/>
              <a:gd name="connsiteX2" fmla="*/ 2053943 w 2116815"/>
              <a:gd name="connsiteY2" fmla="*/ 1660638 h 2449323"/>
              <a:gd name="connsiteX3" fmla="*/ 1963125 w 2116815"/>
              <a:gd name="connsiteY3" fmla="*/ 748519 h 2449323"/>
              <a:gd name="connsiteX4" fmla="*/ 1261670 w 2116815"/>
              <a:gd name="connsiteY4" fmla="*/ 237434 h 2449323"/>
              <a:gd name="connsiteX5" fmla="*/ 1049404 w 2116815"/>
              <a:gd name="connsiteY5" fmla="*/ 31624 h 2449323"/>
              <a:gd name="connsiteX6" fmla="*/ 503947 w 2116815"/>
              <a:gd name="connsiteY6" fmla="*/ 886522 h 2449323"/>
              <a:gd name="connsiteX7" fmla="*/ 134586 w 2116815"/>
              <a:gd name="connsiteY7" fmla="*/ 1552493 h 2449323"/>
              <a:gd name="connsiteX8" fmla="*/ 95983 w 2116815"/>
              <a:gd name="connsiteY8" fmla="*/ 2420065 h 2449323"/>
              <a:gd name="connsiteX0" fmla="*/ 855957 w 2200053"/>
              <a:gd name="connsiteY0" fmla="*/ 2449323 h 2449323"/>
              <a:gd name="connsiteX1" fmla="*/ 1276706 w 2200053"/>
              <a:gd name="connsiteY1" fmla="*/ 1960395 h 2449323"/>
              <a:gd name="connsiteX2" fmla="*/ 2137181 w 2200053"/>
              <a:gd name="connsiteY2" fmla="*/ 1660638 h 2449323"/>
              <a:gd name="connsiteX3" fmla="*/ 2046363 w 2200053"/>
              <a:gd name="connsiteY3" fmla="*/ 748519 h 2449323"/>
              <a:gd name="connsiteX4" fmla="*/ 1344908 w 2200053"/>
              <a:gd name="connsiteY4" fmla="*/ 237434 h 2449323"/>
              <a:gd name="connsiteX5" fmla="*/ 1132642 w 2200053"/>
              <a:gd name="connsiteY5" fmla="*/ 31624 h 2449323"/>
              <a:gd name="connsiteX6" fmla="*/ 587185 w 2200053"/>
              <a:gd name="connsiteY6" fmla="*/ 886522 h 2449323"/>
              <a:gd name="connsiteX7" fmla="*/ 217824 w 2200053"/>
              <a:gd name="connsiteY7" fmla="*/ 1552493 h 2449323"/>
              <a:gd name="connsiteX8" fmla="*/ 179221 w 2200053"/>
              <a:gd name="connsiteY8" fmla="*/ 2420065 h 244932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  <a:gd name="connsiteX9" fmla="*/ 752260 w 2200053"/>
              <a:gd name="connsiteY9" fmla="*/ 2438383 h 2438383"/>
              <a:gd name="connsiteX0" fmla="*/ 609845 w 2057638"/>
              <a:gd name="connsiteY0" fmla="*/ 2438383 h 2438383"/>
              <a:gd name="connsiteX1" fmla="*/ 1134291 w 2057638"/>
              <a:gd name="connsiteY1" fmla="*/ 1960395 h 2438383"/>
              <a:gd name="connsiteX2" fmla="*/ 1994766 w 2057638"/>
              <a:gd name="connsiteY2" fmla="*/ 1660638 h 2438383"/>
              <a:gd name="connsiteX3" fmla="*/ 1903948 w 2057638"/>
              <a:gd name="connsiteY3" fmla="*/ 748519 h 2438383"/>
              <a:gd name="connsiteX4" fmla="*/ 1202493 w 2057638"/>
              <a:gd name="connsiteY4" fmla="*/ 237434 h 2438383"/>
              <a:gd name="connsiteX5" fmla="*/ 990227 w 2057638"/>
              <a:gd name="connsiteY5" fmla="*/ 31624 h 2438383"/>
              <a:gd name="connsiteX6" fmla="*/ 444770 w 2057638"/>
              <a:gd name="connsiteY6" fmla="*/ 886522 h 2438383"/>
              <a:gd name="connsiteX7" fmla="*/ 75409 w 2057638"/>
              <a:gd name="connsiteY7" fmla="*/ 1552493 h 2438383"/>
              <a:gd name="connsiteX8" fmla="*/ 36806 w 2057638"/>
              <a:gd name="connsiteY8" fmla="*/ 2420065 h 2438383"/>
              <a:gd name="connsiteX9" fmla="*/ 306955 w 2057638"/>
              <a:gd name="connsiteY9" fmla="*/ 2116490 h 2438383"/>
              <a:gd name="connsiteX10" fmla="*/ 609845 w 2057638"/>
              <a:gd name="connsiteY10" fmla="*/ 2438383 h 2438383"/>
              <a:gd name="connsiteX0" fmla="*/ 562555 w 2010348"/>
              <a:gd name="connsiteY0" fmla="*/ 2438383 h 2438383"/>
              <a:gd name="connsiteX1" fmla="*/ 1087001 w 2010348"/>
              <a:gd name="connsiteY1" fmla="*/ 1960395 h 2438383"/>
              <a:gd name="connsiteX2" fmla="*/ 1947476 w 2010348"/>
              <a:gd name="connsiteY2" fmla="*/ 1660638 h 2438383"/>
              <a:gd name="connsiteX3" fmla="*/ 1856658 w 2010348"/>
              <a:gd name="connsiteY3" fmla="*/ 748519 h 2438383"/>
              <a:gd name="connsiteX4" fmla="*/ 1155203 w 2010348"/>
              <a:gd name="connsiteY4" fmla="*/ 237434 h 2438383"/>
              <a:gd name="connsiteX5" fmla="*/ 942937 w 2010348"/>
              <a:gd name="connsiteY5" fmla="*/ 31624 h 2438383"/>
              <a:gd name="connsiteX6" fmla="*/ 397480 w 2010348"/>
              <a:gd name="connsiteY6" fmla="*/ 886522 h 2438383"/>
              <a:gd name="connsiteX7" fmla="*/ 28119 w 2010348"/>
              <a:gd name="connsiteY7" fmla="*/ 1552493 h 2438383"/>
              <a:gd name="connsiteX8" fmla="*/ 345051 w 2010348"/>
              <a:gd name="connsiteY8" fmla="*/ 1670693 h 2438383"/>
              <a:gd name="connsiteX9" fmla="*/ 259665 w 2010348"/>
              <a:gd name="connsiteY9" fmla="*/ 2116490 h 2438383"/>
              <a:gd name="connsiteX10" fmla="*/ 562555 w 2010348"/>
              <a:gd name="connsiteY10" fmla="*/ 2438383 h 2438383"/>
              <a:gd name="connsiteX0" fmla="*/ 562555 w 2010348"/>
              <a:gd name="connsiteY0" fmla="*/ 2438383 h 2442434"/>
              <a:gd name="connsiteX1" fmla="*/ 1087001 w 2010348"/>
              <a:gd name="connsiteY1" fmla="*/ 1960395 h 2442434"/>
              <a:gd name="connsiteX2" fmla="*/ 1947476 w 2010348"/>
              <a:gd name="connsiteY2" fmla="*/ 1660638 h 2442434"/>
              <a:gd name="connsiteX3" fmla="*/ 1856658 w 2010348"/>
              <a:gd name="connsiteY3" fmla="*/ 748519 h 2442434"/>
              <a:gd name="connsiteX4" fmla="*/ 1155203 w 2010348"/>
              <a:gd name="connsiteY4" fmla="*/ 237434 h 2442434"/>
              <a:gd name="connsiteX5" fmla="*/ 942937 w 2010348"/>
              <a:gd name="connsiteY5" fmla="*/ 31624 h 2442434"/>
              <a:gd name="connsiteX6" fmla="*/ 397480 w 2010348"/>
              <a:gd name="connsiteY6" fmla="*/ 886522 h 2442434"/>
              <a:gd name="connsiteX7" fmla="*/ 28119 w 2010348"/>
              <a:gd name="connsiteY7" fmla="*/ 1552493 h 2442434"/>
              <a:gd name="connsiteX8" fmla="*/ 345051 w 2010348"/>
              <a:gd name="connsiteY8" fmla="*/ 1670693 h 2442434"/>
              <a:gd name="connsiteX9" fmla="*/ 562555 w 2010348"/>
              <a:gd name="connsiteY9" fmla="*/ 2438383 h 2442434"/>
              <a:gd name="connsiteX0" fmla="*/ 217504 w 1665297"/>
              <a:gd name="connsiteY0" fmla="*/ 2438383 h 2442434"/>
              <a:gd name="connsiteX1" fmla="*/ 741950 w 1665297"/>
              <a:gd name="connsiteY1" fmla="*/ 1960395 h 2442434"/>
              <a:gd name="connsiteX2" fmla="*/ 1602425 w 1665297"/>
              <a:gd name="connsiteY2" fmla="*/ 1660638 h 2442434"/>
              <a:gd name="connsiteX3" fmla="*/ 1511607 w 1665297"/>
              <a:gd name="connsiteY3" fmla="*/ 748519 h 2442434"/>
              <a:gd name="connsiteX4" fmla="*/ 810152 w 1665297"/>
              <a:gd name="connsiteY4" fmla="*/ 237434 h 2442434"/>
              <a:gd name="connsiteX5" fmla="*/ 597886 w 1665297"/>
              <a:gd name="connsiteY5" fmla="*/ 31624 h 2442434"/>
              <a:gd name="connsiteX6" fmla="*/ 52429 w 1665297"/>
              <a:gd name="connsiteY6" fmla="*/ 886522 h 2442434"/>
              <a:gd name="connsiteX7" fmla="*/ 171929 w 1665297"/>
              <a:gd name="connsiteY7" fmla="*/ 1235240 h 2442434"/>
              <a:gd name="connsiteX8" fmla="*/ 0 w 1665297"/>
              <a:gd name="connsiteY8" fmla="*/ 1670693 h 2442434"/>
              <a:gd name="connsiteX9" fmla="*/ 217504 w 1665297"/>
              <a:gd name="connsiteY9" fmla="*/ 2438383 h 2442434"/>
              <a:gd name="connsiteX0" fmla="*/ 370582 w 1665297"/>
              <a:gd name="connsiteY0" fmla="*/ 1760119 h 1961537"/>
              <a:gd name="connsiteX1" fmla="*/ 741950 w 1665297"/>
              <a:gd name="connsiteY1" fmla="*/ 1960395 h 1961537"/>
              <a:gd name="connsiteX2" fmla="*/ 1602425 w 1665297"/>
              <a:gd name="connsiteY2" fmla="*/ 1660638 h 1961537"/>
              <a:gd name="connsiteX3" fmla="*/ 1511607 w 1665297"/>
              <a:gd name="connsiteY3" fmla="*/ 748519 h 1961537"/>
              <a:gd name="connsiteX4" fmla="*/ 810152 w 1665297"/>
              <a:gd name="connsiteY4" fmla="*/ 237434 h 1961537"/>
              <a:gd name="connsiteX5" fmla="*/ 597886 w 1665297"/>
              <a:gd name="connsiteY5" fmla="*/ 31624 h 1961537"/>
              <a:gd name="connsiteX6" fmla="*/ 52429 w 1665297"/>
              <a:gd name="connsiteY6" fmla="*/ 886522 h 1961537"/>
              <a:gd name="connsiteX7" fmla="*/ 171929 w 1665297"/>
              <a:gd name="connsiteY7" fmla="*/ 1235240 h 1961537"/>
              <a:gd name="connsiteX8" fmla="*/ 0 w 1665297"/>
              <a:gd name="connsiteY8" fmla="*/ 1670693 h 1961537"/>
              <a:gd name="connsiteX9" fmla="*/ 370582 w 1665297"/>
              <a:gd name="connsiteY9" fmla="*/ 1760119 h 1961537"/>
              <a:gd name="connsiteX0" fmla="*/ 370582 w 1659085"/>
              <a:gd name="connsiteY0" fmla="*/ 1760119 h 1778326"/>
              <a:gd name="connsiteX1" fmla="*/ 825896 w 1659085"/>
              <a:gd name="connsiteY1" fmla="*/ 1730661 h 1778326"/>
              <a:gd name="connsiteX2" fmla="*/ 1602425 w 1659085"/>
              <a:gd name="connsiteY2" fmla="*/ 1660638 h 1778326"/>
              <a:gd name="connsiteX3" fmla="*/ 1511607 w 1659085"/>
              <a:gd name="connsiteY3" fmla="*/ 748519 h 1778326"/>
              <a:gd name="connsiteX4" fmla="*/ 810152 w 1659085"/>
              <a:gd name="connsiteY4" fmla="*/ 237434 h 1778326"/>
              <a:gd name="connsiteX5" fmla="*/ 597886 w 1659085"/>
              <a:gd name="connsiteY5" fmla="*/ 31624 h 1778326"/>
              <a:gd name="connsiteX6" fmla="*/ 52429 w 1659085"/>
              <a:gd name="connsiteY6" fmla="*/ 886522 h 1778326"/>
              <a:gd name="connsiteX7" fmla="*/ 171929 w 1659085"/>
              <a:gd name="connsiteY7" fmla="*/ 1235240 h 1778326"/>
              <a:gd name="connsiteX8" fmla="*/ 0 w 1659085"/>
              <a:gd name="connsiteY8" fmla="*/ 1670693 h 1778326"/>
              <a:gd name="connsiteX9" fmla="*/ 370582 w 1659085"/>
              <a:gd name="connsiteY9" fmla="*/ 1760119 h 1778326"/>
              <a:gd name="connsiteX0" fmla="*/ 370582 w 1682358"/>
              <a:gd name="connsiteY0" fmla="*/ 1760119 h 1778476"/>
              <a:gd name="connsiteX1" fmla="*/ 825896 w 1682358"/>
              <a:gd name="connsiteY1" fmla="*/ 1730661 h 1778476"/>
              <a:gd name="connsiteX2" fmla="*/ 1632053 w 1682358"/>
              <a:gd name="connsiteY2" fmla="*/ 1655168 h 1778476"/>
              <a:gd name="connsiteX3" fmla="*/ 1511607 w 1682358"/>
              <a:gd name="connsiteY3" fmla="*/ 748519 h 1778476"/>
              <a:gd name="connsiteX4" fmla="*/ 810152 w 1682358"/>
              <a:gd name="connsiteY4" fmla="*/ 237434 h 1778476"/>
              <a:gd name="connsiteX5" fmla="*/ 597886 w 1682358"/>
              <a:gd name="connsiteY5" fmla="*/ 31624 h 1778476"/>
              <a:gd name="connsiteX6" fmla="*/ 52429 w 1682358"/>
              <a:gd name="connsiteY6" fmla="*/ 886522 h 1778476"/>
              <a:gd name="connsiteX7" fmla="*/ 171929 w 1682358"/>
              <a:gd name="connsiteY7" fmla="*/ 1235240 h 1778476"/>
              <a:gd name="connsiteX8" fmla="*/ 0 w 1682358"/>
              <a:gd name="connsiteY8" fmla="*/ 1670693 h 1778476"/>
              <a:gd name="connsiteX9" fmla="*/ 370582 w 1682358"/>
              <a:gd name="connsiteY9" fmla="*/ 1760119 h 1778476"/>
              <a:gd name="connsiteX0" fmla="*/ 328139 w 1639915"/>
              <a:gd name="connsiteY0" fmla="*/ 1760119 h 1793480"/>
              <a:gd name="connsiteX1" fmla="*/ 783453 w 1639915"/>
              <a:gd name="connsiteY1" fmla="*/ 1730661 h 1793480"/>
              <a:gd name="connsiteX2" fmla="*/ 1589610 w 1639915"/>
              <a:gd name="connsiteY2" fmla="*/ 1655168 h 1793480"/>
              <a:gd name="connsiteX3" fmla="*/ 1469164 w 1639915"/>
              <a:gd name="connsiteY3" fmla="*/ 748519 h 1793480"/>
              <a:gd name="connsiteX4" fmla="*/ 767709 w 1639915"/>
              <a:gd name="connsiteY4" fmla="*/ 237434 h 1793480"/>
              <a:gd name="connsiteX5" fmla="*/ 555443 w 1639915"/>
              <a:gd name="connsiteY5" fmla="*/ 31624 h 1793480"/>
              <a:gd name="connsiteX6" fmla="*/ 9986 w 1639915"/>
              <a:gd name="connsiteY6" fmla="*/ 886522 h 1793480"/>
              <a:gd name="connsiteX7" fmla="*/ 129486 w 1639915"/>
              <a:gd name="connsiteY7" fmla="*/ 1235240 h 1793480"/>
              <a:gd name="connsiteX8" fmla="*/ 328139 w 1639915"/>
              <a:gd name="connsiteY8" fmla="*/ 1760119 h 1793480"/>
              <a:gd name="connsiteX0" fmla="*/ 322359 w 1634135"/>
              <a:gd name="connsiteY0" fmla="*/ 1760119 h 1819154"/>
              <a:gd name="connsiteX1" fmla="*/ 777673 w 1634135"/>
              <a:gd name="connsiteY1" fmla="*/ 1730661 h 1819154"/>
              <a:gd name="connsiteX2" fmla="*/ 1583830 w 1634135"/>
              <a:gd name="connsiteY2" fmla="*/ 1655168 h 1819154"/>
              <a:gd name="connsiteX3" fmla="*/ 1463384 w 1634135"/>
              <a:gd name="connsiteY3" fmla="*/ 748519 h 1819154"/>
              <a:gd name="connsiteX4" fmla="*/ 761929 w 1634135"/>
              <a:gd name="connsiteY4" fmla="*/ 237434 h 1819154"/>
              <a:gd name="connsiteX5" fmla="*/ 549663 w 1634135"/>
              <a:gd name="connsiteY5" fmla="*/ 31624 h 1819154"/>
              <a:gd name="connsiteX6" fmla="*/ 4206 w 1634135"/>
              <a:gd name="connsiteY6" fmla="*/ 886522 h 1819154"/>
              <a:gd name="connsiteX7" fmla="*/ 322359 w 1634135"/>
              <a:gd name="connsiteY7" fmla="*/ 1760119 h 1819154"/>
              <a:gd name="connsiteX0" fmla="*/ 58583 w 1370359"/>
              <a:gd name="connsiteY0" fmla="*/ 1764765 h 1823800"/>
              <a:gd name="connsiteX1" fmla="*/ 513897 w 1370359"/>
              <a:gd name="connsiteY1" fmla="*/ 1735307 h 1823800"/>
              <a:gd name="connsiteX2" fmla="*/ 1320054 w 1370359"/>
              <a:gd name="connsiteY2" fmla="*/ 1659814 h 1823800"/>
              <a:gd name="connsiteX3" fmla="*/ 1199608 w 1370359"/>
              <a:gd name="connsiteY3" fmla="*/ 753165 h 1823800"/>
              <a:gd name="connsiteX4" fmla="*/ 498153 w 1370359"/>
              <a:gd name="connsiteY4" fmla="*/ 242080 h 1823800"/>
              <a:gd name="connsiteX5" fmla="*/ 285887 w 1370359"/>
              <a:gd name="connsiteY5" fmla="*/ 36270 h 1823800"/>
              <a:gd name="connsiteX6" fmla="*/ 86089 w 1370359"/>
              <a:gd name="connsiteY6" fmla="*/ 962276 h 1823800"/>
              <a:gd name="connsiteX7" fmla="*/ 58583 w 1370359"/>
              <a:gd name="connsiteY7" fmla="*/ 1764765 h 1823800"/>
              <a:gd name="connsiteX0" fmla="*/ 99730 w 1411506"/>
              <a:gd name="connsiteY0" fmla="*/ 1755561 h 1814596"/>
              <a:gd name="connsiteX1" fmla="*/ 555044 w 1411506"/>
              <a:gd name="connsiteY1" fmla="*/ 1726103 h 1814596"/>
              <a:gd name="connsiteX2" fmla="*/ 1361201 w 1411506"/>
              <a:gd name="connsiteY2" fmla="*/ 1650610 h 1814596"/>
              <a:gd name="connsiteX3" fmla="*/ 1240755 w 1411506"/>
              <a:gd name="connsiteY3" fmla="*/ 743961 h 1814596"/>
              <a:gd name="connsiteX4" fmla="*/ 539300 w 1411506"/>
              <a:gd name="connsiteY4" fmla="*/ 232876 h 1814596"/>
              <a:gd name="connsiteX5" fmla="*/ 327034 w 1411506"/>
              <a:gd name="connsiteY5" fmla="*/ 27066 h 1814596"/>
              <a:gd name="connsiteX6" fmla="*/ 28476 w 1411506"/>
              <a:gd name="connsiteY6" fmla="*/ 810855 h 1814596"/>
              <a:gd name="connsiteX7" fmla="*/ 99730 w 1411506"/>
              <a:gd name="connsiteY7" fmla="*/ 1755561 h 1814596"/>
              <a:gd name="connsiteX0" fmla="*/ 99730 w 1411506"/>
              <a:gd name="connsiteY0" fmla="*/ 1755561 h 1814596"/>
              <a:gd name="connsiteX1" fmla="*/ 555044 w 1411506"/>
              <a:gd name="connsiteY1" fmla="*/ 1726103 h 1814596"/>
              <a:gd name="connsiteX2" fmla="*/ 1361201 w 1411506"/>
              <a:gd name="connsiteY2" fmla="*/ 1650610 h 1814596"/>
              <a:gd name="connsiteX3" fmla="*/ 1240755 w 1411506"/>
              <a:gd name="connsiteY3" fmla="*/ 743961 h 1814596"/>
              <a:gd name="connsiteX4" fmla="*/ 539300 w 1411506"/>
              <a:gd name="connsiteY4" fmla="*/ 232876 h 1814596"/>
              <a:gd name="connsiteX5" fmla="*/ 327034 w 1411506"/>
              <a:gd name="connsiteY5" fmla="*/ 27066 h 1814596"/>
              <a:gd name="connsiteX6" fmla="*/ 28476 w 1411506"/>
              <a:gd name="connsiteY6" fmla="*/ 810855 h 1814596"/>
              <a:gd name="connsiteX7" fmla="*/ 99730 w 1411506"/>
              <a:gd name="connsiteY7" fmla="*/ 1755561 h 1814596"/>
              <a:gd name="connsiteX0" fmla="*/ 483718 w 1385641"/>
              <a:gd name="connsiteY0" fmla="*/ 1367200 h 1767997"/>
              <a:gd name="connsiteX1" fmla="*/ 529179 w 1385641"/>
              <a:gd name="connsiteY1" fmla="*/ 1726103 h 1767997"/>
              <a:gd name="connsiteX2" fmla="*/ 1335336 w 1385641"/>
              <a:gd name="connsiteY2" fmla="*/ 1650610 h 1767997"/>
              <a:gd name="connsiteX3" fmla="*/ 1214890 w 1385641"/>
              <a:gd name="connsiteY3" fmla="*/ 743961 h 1767997"/>
              <a:gd name="connsiteX4" fmla="*/ 513435 w 1385641"/>
              <a:gd name="connsiteY4" fmla="*/ 232876 h 1767997"/>
              <a:gd name="connsiteX5" fmla="*/ 301169 w 1385641"/>
              <a:gd name="connsiteY5" fmla="*/ 27066 h 1767997"/>
              <a:gd name="connsiteX6" fmla="*/ 2611 w 1385641"/>
              <a:gd name="connsiteY6" fmla="*/ 810855 h 1767997"/>
              <a:gd name="connsiteX7" fmla="*/ 483718 w 1385641"/>
              <a:gd name="connsiteY7" fmla="*/ 1367200 h 1767997"/>
              <a:gd name="connsiteX0" fmla="*/ 483718 w 1367462"/>
              <a:gd name="connsiteY0" fmla="*/ 1367200 h 1729102"/>
              <a:gd name="connsiteX1" fmla="*/ 776078 w 1367462"/>
              <a:gd name="connsiteY1" fmla="*/ 1649525 h 1729102"/>
              <a:gd name="connsiteX2" fmla="*/ 1335336 w 1367462"/>
              <a:gd name="connsiteY2" fmla="*/ 1650610 h 1729102"/>
              <a:gd name="connsiteX3" fmla="*/ 1214890 w 1367462"/>
              <a:gd name="connsiteY3" fmla="*/ 743961 h 1729102"/>
              <a:gd name="connsiteX4" fmla="*/ 513435 w 1367462"/>
              <a:gd name="connsiteY4" fmla="*/ 232876 h 1729102"/>
              <a:gd name="connsiteX5" fmla="*/ 301169 w 1367462"/>
              <a:gd name="connsiteY5" fmla="*/ 27066 h 1729102"/>
              <a:gd name="connsiteX6" fmla="*/ 2611 w 1367462"/>
              <a:gd name="connsiteY6" fmla="*/ 810855 h 1729102"/>
              <a:gd name="connsiteX7" fmla="*/ 483718 w 1367462"/>
              <a:gd name="connsiteY7" fmla="*/ 1367200 h 1729102"/>
              <a:gd name="connsiteX0" fmla="*/ 483718 w 1355563"/>
              <a:gd name="connsiteY0" fmla="*/ 1367200 h 1706884"/>
              <a:gd name="connsiteX1" fmla="*/ 776078 w 1355563"/>
              <a:gd name="connsiteY1" fmla="*/ 1649525 h 1706884"/>
              <a:gd name="connsiteX2" fmla="*/ 1320522 w 1355563"/>
              <a:gd name="connsiteY2" fmla="*/ 1617791 h 1706884"/>
              <a:gd name="connsiteX3" fmla="*/ 1214890 w 1355563"/>
              <a:gd name="connsiteY3" fmla="*/ 743961 h 1706884"/>
              <a:gd name="connsiteX4" fmla="*/ 513435 w 1355563"/>
              <a:gd name="connsiteY4" fmla="*/ 232876 h 1706884"/>
              <a:gd name="connsiteX5" fmla="*/ 301169 w 1355563"/>
              <a:gd name="connsiteY5" fmla="*/ 27066 h 1706884"/>
              <a:gd name="connsiteX6" fmla="*/ 2611 w 1355563"/>
              <a:gd name="connsiteY6" fmla="*/ 810855 h 1706884"/>
              <a:gd name="connsiteX7" fmla="*/ 483718 w 1355563"/>
              <a:gd name="connsiteY7" fmla="*/ 1367200 h 1706884"/>
              <a:gd name="connsiteX0" fmla="*/ 483718 w 1355563"/>
              <a:gd name="connsiteY0" fmla="*/ 1367200 h 1706884"/>
              <a:gd name="connsiteX1" fmla="*/ 776078 w 1355563"/>
              <a:gd name="connsiteY1" fmla="*/ 1649525 h 1706884"/>
              <a:gd name="connsiteX2" fmla="*/ 1320522 w 1355563"/>
              <a:gd name="connsiteY2" fmla="*/ 1617791 h 1706884"/>
              <a:gd name="connsiteX3" fmla="*/ 1214890 w 1355563"/>
              <a:gd name="connsiteY3" fmla="*/ 743961 h 1706884"/>
              <a:gd name="connsiteX4" fmla="*/ 513435 w 1355563"/>
              <a:gd name="connsiteY4" fmla="*/ 232876 h 1706884"/>
              <a:gd name="connsiteX5" fmla="*/ 301169 w 1355563"/>
              <a:gd name="connsiteY5" fmla="*/ 27066 h 1706884"/>
              <a:gd name="connsiteX6" fmla="*/ 2611 w 1355563"/>
              <a:gd name="connsiteY6" fmla="*/ 810855 h 1706884"/>
              <a:gd name="connsiteX7" fmla="*/ 483718 w 1355563"/>
              <a:gd name="connsiteY7" fmla="*/ 1367200 h 1706884"/>
              <a:gd name="connsiteX0" fmla="*/ 483718 w 1401635"/>
              <a:gd name="connsiteY0" fmla="*/ 1367200 h 1743997"/>
              <a:gd name="connsiteX1" fmla="*/ 776078 w 1401635"/>
              <a:gd name="connsiteY1" fmla="*/ 1649525 h 1743997"/>
              <a:gd name="connsiteX2" fmla="*/ 1320522 w 1401635"/>
              <a:gd name="connsiteY2" fmla="*/ 1617791 h 1743997"/>
              <a:gd name="connsiteX3" fmla="*/ 1214890 w 1401635"/>
              <a:gd name="connsiteY3" fmla="*/ 743961 h 1743997"/>
              <a:gd name="connsiteX4" fmla="*/ 513435 w 1401635"/>
              <a:gd name="connsiteY4" fmla="*/ 232876 h 1743997"/>
              <a:gd name="connsiteX5" fmla="*/ 301169 w 1401635"/>
              <a:gd name="connsiteY5" fmla="*/ 27066 h 1743997"/>
              <a:gd name="connsiteX6" fmla="*/ 2611 w 1401635"/>
              <a:gd name="connsiteY6" fmla="*/ 810855 h 1743997"/>
              <a:gd name="connsiteX7" fmla="*/ 483718 w 1401635"/>
              <a:gd name="connsiteY7" fmla="*/ 1367200 h 1743997"/>
              <a:gd name="connsiteX0" fmla="*/ 503317 w 1421234"/>
              <a:gd name="connsiteY0" fmla="*/ 1355242 h 1732039"/>
              <a:gd name="connsiteX1" fmla="*/ 795677 w 1421234"/>
              <a:gd name="connsiteY1" fmla="*/ 1637567 h 1732039"/>
              <a:gd name="connsiteX2" fmla="*/ 1340121 w 1421234"/>
              <a:gd name="connsiteY2" fmla="*/ 1605833 h 1732039"/>
              <a:gd name="connsiteX3" fmla="*/ 1234489 w 1421234"/>
              <a:gd name="connsiteY3" fmla="*/ 732003 h 1732039"/>
              <a:gd name="connsiteX4" fmla="*/ 533034 w 1421234"/>
              <a:gd name="connsiteY4" fmla="*/ 220918 h 1732039"/>
              <a:gd name="connsiteX5" fmla="*/ 320768 w 1421234"/>
              <a:gd name="connsiteY5" fmla="*/ 15108 h 1732039"/>
              <a:gd name="connsiteX6" fmla="*/ 2458 w 1421234"/>
              <a:gd name="connsiteY6" fmla="*/ 601981 h 1732039"/>
              <a:gd name="connsiteX7" fmla="*/ 503317 w 1421234"/>
              <a:gd name="connsiteY7" fmla="*/ 1355242 h 1732039"/>
              <a:gd name="connsiteX0" fmla="*/ 473010 w 1420555"/>
              <a:gd name="connsiteY0" fmla="*/ 1136447 h 1743062"/>
              <a:gd name="connsiteX1" fmla="*/ 794998 w 1420555"/>
              <a:gd name="connsiteY1" fmla="*/ 1637567 h 1743062"/>
              <a:gd name="connsiteX2" fmla="*/ 1339442 w 1420555"/>
              <a:gd name="connsiteY2" fmla="*/ 1605833 h 1743062"/>
              <a:gd name="connsiteX3" fmla="*/ 1233810 w 1420555"/>
              <a:gd name="connsiteY3" fmla="*/ 732003 h 1743062"/>
              <a:gd name="connsiteX4" fmla="*/ 532355 w 1420555"/>
              <a:gd name="connsiteY4" fmla="*/ 220918 h 1743062"/>
              <a:gd name="connsiteX5" fmla="*/ 320089 w 1420555"/>
              <a:gd name="connsiteY5" fmla="*/ 15108 h 1743062"/>
              <a:gd name="connsiteX6" fmla="*/ 1779 w 1420555"/>
              <a:gd name="connsiteY6" fmla="*/ 601981 h 1743062"/>
              <a:gd name="connsiteX7" fmla="*/ 473010 w 1420555"/>
              <a:gd name="connsiteY7" fmla="*/ 1136447 h 1743062"/>
              <a:gd name="connsiteX0" fmla="*/ 473010 w 1351469"/>
              <a:gd name="connsiteY0" fmla="*/ 1132087 h 1738702"/>
              <a:gd name="connsiteX1" fmla="*/ 794998 w 1351469"/>
              <a:gd name="connsiteY1" fmla="*/ 1633207 h 1738702"/>
              <a:gd name="connsiteX2" fmla="*/ 1339442 w 1351469"/>
              <a:gd name="connsiteY2" fmla="*/ 1601473 h 1738702"/>
              <a:gd name="connsiteX3" fmla="*/ 1120237 w 1351469"/>
              <a:gd name="connsiteY3" fmla="*/ 202535 h 1738702"/>
              <a:gd name="connsiteX4" fmla="*/ 532355 w 1351469"/>
              <a:gd name="connsiteY4" fmla="*/ 216558 h 1738702"/>
              <a:gd name="connsiteX5" fmla="*/ 320089 w 1351469"/>
              <a:gd name="connsiteY5" fmla="*/ 10748 h 1738702"/>
              <a:gd name="connsiteX6" fmla="*/ 1779 w 1351469"/>
              <a:gd name="connsiteY6" fmla="*/ 597621 h 1738702"/>
              <a:gd name="connsiteX7" fmla="*/ 473010 w 1351469"/>
              <a:gd name="connsiteY7" fmla="*/ 1132087 h 1738702"/>
              <a:gd name="connsiteX0" fmla="*/ 473120 w 1350674"/>
              <a:gd name="connsiteY0" fmla="*/ 1126818 h 1733433"/>
              <a:gd name="connsiteX1" fmla="*/ 795108 w 1350674"/>
              <a:gd name="connsiteY1" fmla="*/ 1627938 h 1733433"/>
              <a:gd name="connsiteX2" fmla="*/ 1339552 w 1350674"/>
              <a:gd name="connsiteY2" fmla="*/ 1596204 h 1733433"/>
              <a:gd name="connsiteX3" fmla="*/ 1120347 w 1350674"/>
              <a:gd name="connsiteY3" fmla="*/ 197266 h 1733433"/>
              <a:gd name="connsiteX4" fmla="*/ 631225 w 1350674"/>
              <a:gd name="connsiteY4" fmla="*/ 293337 h 1733433"/>
              <a:gd name="connsiteX5" fmla="*/ 320199 w 1350674"/>
              <a:gd name="connsiteY5" fmla="*/ 5479 h 1733433"/>
              <a:gd name="connsiteX6" fmla="*/ 1889 w 1350674"/>
              <a:gd name="connsiteY6" fmla="*/ 592352 h 1733433"/>
              <a:gd name="connsiteX7" fmla="*/ 473120 w 1350674"/>
              <a:gd name="connsiteY7" fmla="*/ 1126818 h 1733433"/>
              <a:gd name="connsiteX0" fmla="*/ 473120 w 1246300"/>
              <a:gd name="connsiteY0" fmla="*/ 1126818 h 1633505"/>
              <a:gd name="connsiteX1" fmla="*/ 795108 w 1246300"/>
              <a:gd name="connsiteY1" fmla="*/ 1627938 h 1633505"/>
              <a:gd name="connsiteX2" fmla="*/ 1225979 w 1246300"/>
              <a:gd name="connsiteY2" fmla="*/ 1317241 h 1633505"/>
              <a:gd name="connsiteX3" fmla="*/ 1120347 w 1246300"/>
              <a:gd name="connsiteY3" fmla="*/ 197266 h 1633505"/>
              <a:gd name="connsiteX4" fmla="*/ 631225 w 1246300"/>
              <a:gd name="connsiteY4" fmla="*/ 293337 h 1633505"/>
              <a:gd name="connsiteX5" fmla="*/ 320199 w 1246300"/>
              <a:gd name="connsiteY5" fmla="*/ 5479 h 1633505"/>
              <a:gd name="connsiteX6" fmla="*/ 1889 w 1246300"/>
              <a:gd name="connsiteY6" fmla="*/ 592352 h 1633505"/>
              <a:gd name="connsiteX7" fmla="*/ 473120 w 1246300"/>
              <a:gd name="connsiteY7" fmla="*/ 1126818 h 1633505"/>
              <a:gd name="connsiteX0" fmla="*/ 473120 w 1244201"/>
              <a:gd name="connsiteY0" fmla="*/ 1126818 h 1612412"/>
              <a:gd name="connsiteX1" fmla="*/ 824736 w 1244201"/>
              <a:gd name="connsiteY1" fmla="*/ 1606059 h 1612412"/>
              <a:gd name="connsiteX2" fmla="*/ 1225979 w 1244201"/>
              <a:gd name="connsiteY2" fmla="*/ 1317241 h 1612412"/>
              <a:gd name="connsiteX3" fmla="*/ 1120347 w 1244201"/>
              <a:gd name="connsiteY3" fmla="*/ 197266 h 1612412"/>
              <a:gd name="connsiteX4" fmla="*/ 631225 w 1244201"/>
              <a:gd name="connsiteY4" fmla="*/ 293337 h 1612412"/>
              <a:gd name="connsiteX5" fmla="*/ 320199 w 1244201"/>
              <a:gd name="connsiteY5" fmla="*/ 5479 h 1612412"/>
              <a:gd name="connsiteX6" fmla="*/ 1889 w 1244201"/>
              <a:gd name="connsiteY6" fmla="*/ 592352 h 1612412"/>
              <a:gd name="connsiteX7" fmla="*/ 473120 w 1244201"/>
              <a:gd name="connsiteY7" fmla="*/ 1126818 h 1612412"/>
              <a:gd name="connsiteX0" fmla="*/ 473120 w 1249467"/>
              <a:gd name="connsiteY0" fmla="*/ 1126818 h 1735323"/>
              <a:gd name="connsiteX1" fmla="*/ 750666 w 1249467"/>
              <a:gd name="connsiteY1" fmla="*/ 1731866 h 1735323"/>
              <a:gd name="connsiteX2" fmla="*/ 1225979 w 1249467"/>
              <a:gd name="connsiteY2" fmla="*/ 1317241 h 1735323"/>
              <a:gd name="connsiteX3" fmla="*/ 1120347 w 1249467"/>
              <a:gd name="connsiteY3" fmla="*/ 197266 h 1735323"/>
              <a:gd name="connsiteX4" fmla="*/ 631225 w 1249467"/>
              <a:gd name="connsiteY4" fmla="*/ 293337 h 1735323"/>
              <a:gd name="connsiteX5" fmla="*/ 320199 w 1249467"/>
              <a:gd name="connsiteY5" fmla="*/ 5479 h 1735323"/>
              <a:gd name="connsiteX6" fmla="*/ 1889 w 1249467"/>
              <a:gd name="connsiteY6" fmla="*/ 592352 h 1735323"/>
              <a:gd name="connsiteX7" fmla="*/ 473120 w 1249467"/>
              <a:gd name="connsiteY7" fmla="*/ 1126818 h 1735323"/>
              <a:gd name="connsiteX0" fmla="*/ 473120 w 1248057"/>
              <a:gd name="connsiteY0" fmla="*/ 1126818 h 1681496"/>
              <a:gd name="connsiteX1" fmla="*/ 770418 w 1248057"/>
              <a:gd name="connsiteY1" fmla="*/ 1677167 h 1681496"/>
              <a:gd name="connsiteX2" fmla="*/ 1225979 w 1248057"/>
              <a:gd name="connsiteY2" fmla="*/ 1317241 h 1681496"/>
              <a:gd name="connsiteX3" fmla="*/ 1120347 w 1248057"/>
              <a:gd name="connsiteY3" fmla="*/ 197266 h 1681496"/>
              <a:gd name="connsiteX4" fmla="*/ 631225 w 1248057"/>
              <a:gd name="connsiteY4" fmla="*/ 293337 h 1681496"/>
              <a:gd name="connsiteX5" fmla="*/ 320199 w 1248057"/>
              <a:gd name="connsiteY5" fmla="*/ 5479 h 1681496"/>
              <a:gd name="connsiteX6" fmla="*/ 1889 w 1248057"/>
              <a:gd name="connsiteY6" fmla="*/ 592352 h 1681496"/>
              <a:gd name="connsiteX7" fmla="*/ 473120 w 1248057"/>
              <a:gd name="connsiteY7" fmla="*/ 1126818 h 1681496"/>
              <a:gd name="connsiteX0" fmla="*/ 473120 w 1248057"/>
              <a:gd name="connsiteY0" fmla="*/ 1126818 h 1681496"/>
              <a:gd name="connsiteX1" fmla="*/ 770418 w 1248057"/>
              <a:gd name="connsiteY1" fmla="*/ 1677167 h 1681496"/>
              <a:gd name="connsiteX2" fmla="*/ 1225979 w 1248057"/>
              <a:gd name="connsiteY2" fmla="*/ 1317241 h 1681496"/>
              <a:gd name="connsiteX3" fmla="*/ 1120347 w 1248057"/>
              <a:gd name="connsiteY3" fmla="*/ 197266 h 1681496"/>
              <a:gd name="connsiteX4" fmla="*/ 631225 w 1248057"/>
              <a:gd name="connsiteY4" fmla="*/ 293337 h 1681496"/>
              <a:gd name="connsiteX5" fmla="*/ 320199 w 1248057"/>
              <a:gd name="connsiteY5" fmla="*/ 5479 h 1681496"/>
              <a:gd name="connsiteX6" fmla="*/ 1889 w 1248057"/>
              <a:gd name="connsiteY6" fmla="*/ 592352 h 1681496"/>
              <a:gd name="connsiteX7" fmla="*/ 473120 w 1248057"/>
              <a:gd name="connsiteY7" fmla="*/ 1126818 h 1681496"/>
              <a:gd name="connsiteX0" fmla="*/ 473120 w 1248057"/>
              <a:gd name="connsiteY0" fmla="*/ 1126818 h 1677243"/>
              <a:gd name="connsiteX1" fmla="*/ 770418 w 1248057"/>
              <a:gd name="connsiteY1" fmla="*/ 1677167 h 1677243"/>
              <a:gd name="connsiteX2" fmla="*/ 1225979 w 1248057"/>
              <a:gd name="connsiteY2" fmla="*/ 1317241 h 1677243"/>
              <a:gd name="connsiteX3" fmla="*/ 1120347 w 1248057"/>
              <a:gd name="connsiteY3" fmla="*/ 197266 h 1677243"/>
              <a:gd name="connsiteX4" fmla="*/ 631225 w 1248057"/>
              <a:gd name="connsiteY4" fmla="*/ 293337 h 1677243"/>
              <a:gd name="connsiteX5" fmla="*/ 320199 w 1248057"/>
              <a:gd name="connsiteY5" fmla="*/ 5479 h 1677243"/>
              <a:gd name="connsiteX6" fmla="*/ 1889 w 1248057"/>
              <a:gd name="connsiteY6" fmla="*/ 592352 h 1677243"/>
              <a:gd name="connsiteX7" fmla="*/ 473120 w 1248057"/>
              <a:gd name="connsiteY7" fmla="*/ 1126818 h 1677243"/>
              <a:gd name="connsiteX0" fmla="*/ 473120 w 1244201"/>
              <a:gd name="connsiteY0" fmla="*/ 1126818 h 1666305"/>
              <a:gd name="connsiteX1" fmla="*/ 824736 w 1244201"/>
              <a:gd name="connsiteY1" fmla="*/ 1666227 h 1666305"/>
              <a:gd name="connsiteX2" fmla="*/ 1225979 w 1244201"/>
              <a:gd name="connsiteY2" fmla="*/ 1317241 h 1666305"/>
              <a:gd name="connsiteX3" fmla="*/ 1120347 w 1244201"/>
              <a:gd name="connsiteY3" fmla="*/ 197266 h 1666305"/>
              <a:gd name="connsiteX4" fmla="*/ 631225 w 1244201"/>
              <a:gd name="connsiteY4" fmla="*/ 293337 h 1666305"/>
              <a:gd name="connsiteX5" fmla="*/ 320199 w 1244201"/>
              <a:gd name="connsiteY5" fmla="*/ 5479 h 1666305"/>
              <a:gd name="connsiteX6" fmla="*/ 1889 w 1244201"/>
              <a:gd name="connsiteY6" fmla="*/ 592352 h 1666305"/>
              <a:gd name="connsiteX7" fmla="*/ 473120 w 1244201"/>
              <a:gd name="connsiteY7" fmla="*/ 1126818 h 1666305"/>
              <a:gd name="connsiteX0" fmla="*/ 473120 w 1215635"/>
              <a:gd name="connsiteY0" fmla="*/ 1126818 h 1670111"/>
              <a:gd name="connsiteX1" fmla="*/ 824736 w 1215635"/>
              <a:gd name="connsiteY1" fmla="*/ 1666227 h 1670111"/>
              <a:gd name="connsiteX2" fmla="*/ 1191413 w 1215635"/>
              <a:gd name="connsiteY2" fmla="*/ 1306302 h 1670111"/>
              <a:gd name="connsiteX3" fmla="*/ 1120347 w 1215635"/>
              <a:gd name="connsiteY3" fmla="*/ 197266 h 1670111"/>
              <a:gd name="connsiteX4" fmla="*/ 631225 w 1215635"/>
              <a:gd name="connsiteY4" fmla="*/ 293337 h 1670111"/>
              <a:gd name="connsiteX5" fmla="*/ 320199 w 1215635"/>
              <a:gd name="connsiteY5" fmla="*/ 5479 h 1670111"/>
              <a:gd name="connsiteX6" fmla="*/ 1889 w 1215635"/>
              <a:gd name="connsiteY6" fmla="*/ 592352 h 1670111"/>
              <a:gd name="connsiteX7" fmla="*/ 473120 w 1215635"/>
              <a:gd name="connsiteY7" fmla="*/ 1126818 h 1670111"/>
              <a:gd name="connsiteX0" fmla="*/ 402715 w 1214362"/>
              <a:gd name="connsiteY0" fmla="*/ 1307324 h 1666227"/>
              <a:gd name="connsiteX1" fmla="*/ 823463 w 1214362"/>
              <a:gd name="connsiteY1" fmla="*/ 1666227 h 1666227"/>
              <a:gd name="connsiteX2" fmla="*/ 1190140 w 1214362"/>
              <a:gd name="connsiteY2" fmla="*/ 1306302 h 1666227"/>
              <a:gd name="connsiteX3" fmla="*/ 1119074 w 1214362"/>
              <a:gd name="connsiteY3" fmla="*/ 197266 h 1666227"/>
              <a:gd name="connsiteX4" fmla="*/ 629952 w 1214362"/>
              <a:gd name="connsiteY4" fmla="*/ 293337 h 1666227"/>
              <a:gd name="connsiteX5" fmla="*/ 318926 w 1214362"/>
              <a:gd name="connsiteY5" fmla="*/ 5479 h 1666227"/>
              <a:gd name="connsiteX6" fmla="*/ 616 w 1214362"/>
              <a:gd name="connsiteY6" fmla="*/ 592352 h 1666227"/>
              <a:gd name="connsiteX7" fmla="*/ 402715 w 1214362"/>
              <a:gd name="connsiteY7" fmla="*/ 1307324 h 1666227"/>
              <a:gd name="connsiteX0" fmla="*/ 402715 w 1216922"/>
              <a:gd name="connsiteY0" fmla="*/ 1307324 h 1906902"/>
              <a:gd name="connsiteX1" fmla="*/ 788897 w 1216922"/>
              <a:gd name="connsiteY1" fmla="*/ 1906902 h 1906902"/>
              <a:gd name="connsiteX2" fmla="*/ 1190140 w 1216922"/>
              <a:gd name="connsiteY2" fmla="*/ 1306302 h 1906902"/>
              <a:gd name="connsiteX3" fmla="*/ 1119074 w 1216922"/>
              <a:gd name="connsiteY3" fmla="*/ 197266 h 1906902"/>
              <a:gd name="connsiteX4" fmla="*/ 629952 w 1216922"/>
              <a:gd name="connsiteY4" fmla="*/ 293337 h 1906902"/>
              <a:gd name="connsiteX5" fmla="*/ 318926 w 1216922"/>
              <a:gd name="connsiteY5" fmla="*/ 5479 h 1906902"/>
              <a:gd name="connsiteX6" fmla="*/ 616 w 1216922"/>
              <a:gd name="connsiteY6" fmla="*/ 592352 h 1906902"/>
              <a:gd name="connsiteX7" fmla="*/ 402715 w 1216922"/>
              <a:gd name="connsiteY7" fmla="*/ 1307324 h 1906902"/>
              <a:gd name="connsiteX0" fmla="*/ 402715 w 1217654"/>
              <a:gd name="connsiteY0" fmla="*/ 1307324 h 1972540"/>
              <a:gd name="connsiteX1" fmla="*/ 779021 w 1217654"/>
              <a:gd name="connsiteY1" fmla="*/ 1972540 h 1972540"/>
              <a:gd name="connsiteX2" fmla="*/ 1190140 w 1217654"/>
              <a:gd name="connsiteY2" fmla="*/ 1306302 h 1972540"/>
              <a:gd name="connsiteX3" fmla="*/ 1119074 w 1217654"/>
              <a:gd name="connsiteY3" fmla="*/ 197266 h 1972540"/>
              <a:gd name="connsiteX4" fmla="*/ 629952 w 1217654"/>
              <a:gd name="connsiteY4" fmla="*/ 293337 h 1972540"/>
              <a:gd name="connsiteX5" fmla="*/ 318926 w 1217654"/>
              <a:gd name="connsiteY5" fmla="*/ 5479 h 1972540"/>
              <a:gd name="connsiteX6" fmla="*/ 616 w 1217654"/>
              <a:gd name="connsiteY6" fmla="*/ 592352 h 1972540"/>
              <a:gd name="connsiteX7" fmla="*/ 402715 w 1217654"/>
              <a:gd name="connsiteY7" fmla="*/ 1307324 h 1972540"/>
              <a:gd name="connsiteX0" fmla="*/ 367755 w 1217260"/>
              <a:gd name="connsiteY0" fmla="*/ 1345614 h 1972604"/>
              <a:gd name="connsiteX1" fmla="*/ 778627 w 1217260"/>
              <a:gd name="connsiteY1" fmla="*/ 1972540 h 1972604"/>
              <a:gd name="connsiteX2" fmla="*/ 1189746 w 1217260"/>
              <a:gd name="connsiteY2" fmla="*/ 1306302 h 1972604"/>
              <a:gd name="connsiteX3" fmla="*/ 1118680 w 1217260"/>
              <a:gd name="connsiteY3" fmla="*/ 197266 h 1972604"/>
              <a:gd name="connsiteX4" fmla="*/ 629558 w 1217260"/>
              <a:gd name="connsiteY4" fmla="*/ 293337 h 1972604"/>
              <a:gd name="connsiteX5" fmla="*/ 318532 w 1217260"/>
              <a:gd name="connsiteY5" fmla="*/ 5479 h 1972604"/>
              <a:gd name="connsiteX6" fmla="*/ 222 w 1217260"/>
              <a:gd name="connsiteY6" fmla="*/ 592352 h 1972604"/>
              <a:gd name="connsiteX7" fmla="*/ 367755 w 1217260"/>
              <a:gd name="connsiteY7" fmla="*/ 1345614 h 1972604"/>
              <a:gd name="connsiteX0" fmla="*/ 298698 w 1148203"/>
              <a:gd name="connsiteY0" fmla="*/ 1344762 h 1971752"/>
              <a:gd name="connsiteX1" fmla="*/ 709570 w 1148203"/>
              <a:gd name="connsiteY1" fmla="*/ 1971688 h 1971752"/>
              <a:gd name="connsiteX2" fmla="*/ 1120689 w 1148203"/>
              <a:gd name="connsiteY2" fmla="*/ 1305450 h 1971752"/>
              <a:gd name="connsiteX3" fmla="*/ 1049623 w 1148203"/>
              <a:gd name="connsiteY3" fmla="*/ 196414 h 1971752"/>
              <a:gd name="connsiteX4" fmla="*/ 560501 w 1148203"/>
              <a:gd name="connsiteY4" fmla="*/ 292485 h 1971752"/>
              <a:gd name="connsiteX5" fmla="*/ 249475 w 1148203"/>
              <a:gd name="connsiteY5" fmla="*/ 4627 h 1971752"/>
              <a:gd name="connsiteX6" fmla="*/ 297 w 1148203"/>
              <a:gd name="connsiteY6" fmla="*/ 564151 h 1971752"/>
              <a:gd name="connsiteX7" fmla="*/ 298698 w 1148203"/>
              <a:gd name="connsiteY7" fmla="*/ 1344762 h 1971752"/>
              <a:gd name="connsiteX0" fmla="*/ 298698 w 1148203"/>
              <a:gd name="connsiteY0" fmla="*/ 1344762 h 1980714"/>
              <a:gd name="connsiteX1" fmla="*/ 464916 w 1148203"/>
              <a:gd name="connsiteY1" fmla="*/ 1668314 h 1980714"/>
              <a:gd name="connsiteX2" fmla="*/ 709570 w 1148203"/>
              <a:gd name="connsiteY2" fmla="*/ 1971688 h 1980714"/>
              <a:gd name="connsiteX3" fmla="*/ 1120689 w 1148203"/>
              <a:gd name="connsiteY3" fmla="*/ 1305450 h 1980714"/>
              <a:gd name="connsiteX4" fmla="*/ 1049623 w 1148203"/>
              <a:gd name="connsiteY4" fmla="*/ 196414 h 1980714"/>
              <a:gd name="connsiteX5" fmla="*/ 560501 w 1148203"/>
              <a:gd name="connsiteY5" fmla="*/ 292485 h 1980714"/>
              <a:gd name="connsiteX6" fmla="*/ 249475 w 1148203"/>
              <a:gd name="connsiteY6" fmla="*/ 4627 h 1980714"/>
              <a:gd name="connsiteX7" fmla="*/ 297 w 1148203"/>
              <a:gd name="connsiteY7" fmla="*/ 564151 h 1980714"/>
              <a:gd name="connsiteX8" fmla="*/ 298698 w 1148203"/>
              <a:gd name="connsiteY8" fmla="*/ 1344762 h 1980714"/>
              <a:gd name="connsiteX0" fmla="*/ 298698 w 1148203"/>
              <a:gd name="connsiteY0" fmla="*/ 1344762 h 1989741"/>
              <a:gd name="connsiteX1" fmla="*/ 395784 w 1148203"/>
              <a:gd name="connsiteY1" fmla="*/ 1761302 h 1989741"/>
              <a:gd name="connsiteX2" fmla="*/ 709570 w 1148203"/>
              <a:gd name="connsiteY2" fmla="*/ 1971688 h 1989741"/>
              <a:gd name="connsiteX3" fmla="*/ 1120689 w 1148203"/>
              <a:gd name="connsiteY3" fmla="*/ 1305450 h 1989741"/>
              <a:gd name="connsiteX4" fmla="*/ 1049623 w 1148203"/>
              <a:gd name="connsiteY4" fmla="*/ 196414 h 1989741"/>
              <a:gd name="connsiteX5" fmla="*/ 560501 w 1148203"/>
              <a:gd name="connsiteY5" fmla="*/ 292485 h 1989741"/>
              <a:gd name="connsiteX6" fmla="*/ 249475 w 1148203"/>
              <a:gd name="connsiteY6" fmla="*/ 4627 h 1989741"/>
              <a:gd name="connsiteX7" fmla="*/ 297 w 1148203"/>
              <a:gd name="connsiteY7" fmla="*/ 564151 h 1989741"/>
              <a:gd name="connsiteX8" fmla="*/ 298698 w 1148203"/>
              <a:gd name="connsiteY8" fmla="*/ 1344762 h 1989741"/>
              <a:gd name="connsiteX0" fmla="*/ 298698 w 1140156"/>
              <a:gd name="connsiteY0" fmla="*/ 1344762 h 1954716"/>
              <a:gd name="connsiteX1" fmla="*/ 395784 w 1140156"/>
              <a:gd name="connsiteY1" fmla="*/ 1761302 h 1954716"/>
              <a:gd name="connsiteX2" fmla="*/ 818206 w 1140156"/>
              <a:gd name="connsiteY2" fmla="*/ 1933399 h 1954716"/>
              <a:gd name="connsiteX3" fmla="*/ 1120689 w 1140156"/>
              <a:gd name="connsiteY3" fmla="*/ 1305450 h 1954716"/>
              <a:gd name="connsiteX4" fmla="*/ 1049623 w 1140156"/>
              <a:gd name="connsiteY4" fmla="*/ 196414 h 1954716"/>
              <a:gd name="connsiteX5" fmla="*/ 560501 w 1140156"/>
              <a:gd name="connsiteY5" fmla="*/ 292485 h 1954716"/>
              <a:gd name="connsiteX6" fmla="*/ 249475 w 1140156"/>
              <a:gd name="connsiteY6" fmla="*/ 4627 h 1954716"/>
              <a:gd name="connsiteX7" fmla="*/ 297 w 1140156"/>
              <a:gd name="connsiteY7" fmla="*/ 564151 h 1954716"/>
              <a:gd name="connsiteX8" fmla="*/ 298698 w 1140156"/>
              <a:gd name="connsiteY8" fmla="*/ 1344762 h 195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0156" h="1954716">
                <a:moveTo>
                  <a:pt x="298698" y="1344762"/>
                </a:moveTo>
                <a:cubicBezTo>
                  <a:pt x="376134" y="1528789"/>
                  <a:pt x="327305" y="1656814"/>
                  <a:pt x="395784" y="1761302"/>
                </a:cubicBezTo>
                <a:cubicBezTo>
                  <a:pt x="464263" y="1865790"/>
                  <a:pt x="697388" y="2009374"/>
                  <a:pt x="818206" y="1933399"/>
                </a:cubicBezTo>
                <a:cubicBezTo>
                  <a:pt x="939024" y="1857424"/>
                  <a:pt x="1082120" y="1594947"/>
                  <a:pt x="1120689" y="1305450"/>
                </a:cubicBezTo>
                <a:cubicBezTo>
                  <a:pt x="1159258" y="1015953"/>
                  <a:pt x="1142988" y="365241"/>
                  <a:pt x="1049623" y="196414"/>
                </a:cubicBezTo>
                <a:cubicBezTo>
                  <a:pt x="956258" y="27587"/>
                  <a:pt x="693859" y="324450"/>
                  <a:pt x="560501" y="292485"/>
                </a:cubicBezTo>
                <a:cubicBezTo>
                  <a:pt x="427143" y="260520"/>
                  <a:pt x="342842" y="-40651"/>
                  <a:pt x="249475" y="4627"/>
                </a:cubicBezTo>
                <a:cubicBezTo>
                  <a:pt x="156108" y="49905"/>
                  <a:pt x="-7907" y="340795"/>
                  <a:pt x="297" y="564151"/>
                </a:cubicBezTo>
                <a:cubicBezTo>
                  <a:pt x="8501" y="787507"/>
                  <a:pt x="169787" y="1204072"/>
                  <a:pt x="298698" y="1344762"/>
                </a:cubicBezTo>
                <a:close/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890677" y="1444913"/>
            <a:ext cx="5986130" cy="5445444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34589 w 1591721"/>
              <a:gd name="connsiteY0" fmla="*/ 369732 h 1716557"/>
              <a:gd name="connsiteX1" fmla="*/ 819729 w 1591721"/>
              <a:gd name="connsiteY1" fmla="*/ 72238 h 1716557"/>
              <a:gd name="connsiteX2" fmla="*/ 4338 w 1591721"/>
              <a:gd name="connsiteY2" fmla="*/ 1541618 h 1716557"/>
              <a:gd name="connsiteX3" fmla="*/ 1192796 w 1591721"/>
              <a:gd name="connsiteY3" fmla="*/ 1618916 h 1716557"/>
              <a:gd name="connsiteX4" fmla="*/ 1508178 w 1591721"/>
              <a:gd name="connsiteY4" fmla="*/ 907669 h 1716557"/>
              <a:gd name="connsiteX5" fmla="*/ 1534589 w 1591721"/>
              <a:gd name="connsiteY5" fmla="*/ 369732 h 1716557"/>
              <a:gd name="connsiteX0" fmla="*/ 1534589 w 2126659"/>
              <a:gd name="connsiteY0" fmla="*/ 367194 h 1679222"/>
              <a:gd name="connsiteX1" fmla="*/ 819729 w 2126659"/>
              <a:gd name="connsiteY1" fmla="*/ 69700 h 1679222"/>
              <a:gd name="connsiteX2" fmla="*/ 4338 w 2126659"/>
              <a:gd name="connsiteY2" fmla="*/ 1539080 h 1679222"/>
              <a:gd name="connsiteX3" fmla="*/ 1192796 w 2126659"/>
              <a:gd name="connsiteY3" fmla="*/ 1616378 h 1679222"/>
              <a:gd name="connsiteX4" fmla="*/ 2121478 w 2126659"/>
              <a:gd name="connsiteY4" fmla="*/ 1511199 h 1679222"/>
              <a:gd name="connsiteX5" fmla="*/ 1534589 w 2126659"/>
              <a:gd name="connsiteY5" fmla="*/ 367194 h 1679222"/>
              <a:gd name="connsiteX0" fmla="*/ 1511423 w 2126395"/>
              <a:gd name="connsiteY0" fmla="*/ 383979 h 1674515"/>
              <a:gd name="connsiteX1" fmla="*/ 819706 w 2126395"/>
              <a:gd name="connsiteY1" fmla="*/ 64993 h 1674515"/>
              <a:gd name="connsiteX2" fmla="*/ 4315 w 2126395"/>
              <a:gd name="connsiteY2" fmla="*/ 1534373 h 1674515"/>
              <a:gd name="connsiteX3" fmla="*/ 1192773 w 2126395"/>
              <a:gd name="connsiteY3" fmla="*/ 1611671 h 1674515"/>
              <a:gd name="connsiteX4" fmla="*/ 2121455 w 2126395"/>
              <a:gd name="connsiteY4" fmla="*/ 1506492 h 1674515"/>
              <a:gd name="connsiteX5" fmla="*/ 1511423 w 2126395"/>
              <a:gd name="connsiteY5" fmla="*/ 383979 h 1674515"/>
              <a:gd name="connsiteX0" fmla="*/ 1550035 w 2126850"/>
              <a:gd name="connsiteY0" fmla="*/ 461322 h 1657294"/>
              <a:gd name="connsiteX1" fmla="*/ 819746 w 2126850"/>
              <a:gd name="connsiteY1" fmla="*/ 47772 h 1657294"/>
              <a:gd name="connsiteX2" fmla="*/ 4355 w 2126850"/>
              <a:gd name="connsiteY2" fmla="*/ 1517152 h 1657294"/>
              <a:gd name="connsiteX3" fmla="*/ 1192813 w 2126850"/>
              <a:gd name="connsiteY3" fmla="*/ 1594450 h 1657294"/>
              <a:gd name="connsiteX4" fmla="*/ 2121495 w 2126850"/>
              <a:gd name="connsiteY4" fmla="*/ 1489271 h 1657294"/>
              <a:gd name="connsiteX5" fmla="*/ 1550035 w 2126850"/>
              <a:gd name="connsiteY5" fmla="*/ 461322 h 1657294"/>
              <a:gd name="connsiteX0" fmla="*/ 1550035 w 2125904"/>
              <a:gd name="connsiteY0" fmla="*/ 462466 h 1658438"/>
              <a:gd name="connsiteX1" fmla="*/ 819746 w 2125904"/>
              <a:gd name="connsiteY1" fmla="*/ 48916 h 1658438"/>
              <a:gd name="connsiteX2" fmla="*/ 4355 w 2125904"/>
              <a:gd name="connsiteY2" fmla="*/ 1518296 h 1658438"/>
              <a:gd name="connsiteX3" fmla="*/ 1192813 w 2125904"/>
              <a:gd name="connsiteY3" fmla="*/ 1595594 h 1658438"/>
              <a:gd name="connsiteX4" fmla="*/ 2121495 w 2125904"/>
              <a:gd name="connsiteY4" fmla="*/ 1490415 h 1658438"/>
              <a:gd name="connsiteX5" fmla="*/ 1550035 w 2125904"/>
              <a:gd name="connsiteY5" fmla="*/ 462466 h 1658438"/>
              <a:gd name="connsiteX0" fmla="*/ 1547589 w 2124199"/>
              <a:gd name="connsiteY0" fmla="*/ 501118 h 1700129"/>
              <a:gd name="connsiteX1" fmla="*/ 929160 w 2124199"/>
              <a:gd name="connsiteY1" fmla="*/ 44584 h 1700129"/>
              <a:gd name="connsiteX2" fmla="*/ 1909 w 2124199"/>
              <a:gd name="connsiteY2" fmla="*/ 1556948 h 1700129"/>
              <a:gd name="connsiteX3" fmla="*/ 1190367 w 2124199"/>
              <a:gd name="connsiteY3" fmla="*/ 1634246 h 1700129"/>
              <a:gd name="connsiteX4" fmla="*/ 2119049 w 2124199"/>
              <a:gd name="connsiteY4" fmla="*/ 1529067 h 1700129"/>
              <a:gd name="connsiteX5" fmla="*/ 1547589 w 2124199"/>
              <a:gd name="connsiteY5" fmla="*/ 501118 h 1700129"/>
              <a:gd name="connsiteX0" fmla="*/ 1674639 w 2251249"/>
              <a:gd name="connsiteY0" fmla="*/ 495584 h 1658384"/>
              <a:gd name="connsiteX1" fmla="*/ 1056210 w 2251249"/>
              <a:gd name="connsiteY1" fmla="*/ 39050 h 1658384"/>
              <a:gd name="connsiteX2" fmla="*/ 1670 w 2251249"/>
              <a:gd name="connsiteY2" fmla="*/ 1457718 h 1658384"/>
              <a:gd name="connsiteX3" fmla="*/ 1317417 w 2251249"/>
              <a:gd name="connsiteY3" fmla="*/ 1628712 h 1658384"/>
              <a:gd name="connsiteX4" fmla="*/ 2246099 w 2251249"/>
              <a:gd name="connsiteY4" fmla="*/ 1523533 h 1658384"/>
              <a:gd name="connsiteX5" fmla="*/ 1674639 w 2251249"/>
              <a:gd name="connsiteY5" fmla="*/ 495584 h 1658384"/>
              <a:gd name="connsiteX0" fmla="*/ 1699391 w 2339160"/>
              <a:gd name="connsiteY0" fmla="*/ 495584 h 1643998"/>
              <a:gd name="connsiteX1" fmla="*/ 1080962 w 2339160"/>
              <a:gd name="connsiteY1" fmla="*/ 39050 h 1643998"/>
              <a:gd name="connsiteX2" fmla="*/ 26422 w 2339160"/>
              <a:gd name="connsiteY2" fmla="*/ 1457718 h 1643998"/>
              <a:gd name="connsiteX3" fmla="*/ 2270851 w 2339160"/>
              <a:gd name="connsiteY3" fmla="*/ 1523533 h 1643998"/>
              <a:gd name="connsiteX4" fmla="*/ 1699391 w 2339160"/>
              <a:gd name="connsiteY4" fmla="*/ 495584 h 1643998"/>
              <a:gd name="connsiteX0" fmla="*/ 2250115 w 2318424"/>
              <a:gd name="connsiteY0" fmla="*/ 1523533 h 1523533"/>
              <a:gd name="connsiteX1" fmla="*/ 1678655 w 2318424"/>
              <a:gd name="connsiteY1" fmla="*/ 495584 h 1523533"/>
              <a:gd name="connsiteX2" fmla="*/ 1060226 w 2318424"/>
              <a:gd name="connsiteY2" fmla="*/ 39050 h 1523533"/>
              <a:gd name="connsiteX3" fmla="*/ 33844 w 2318424"/>
              <a:gd name="connsiteY3" fmla="*/ 1486217 h 1523533"/>
              <a:gd name="connsiteX0" fmla="*/ 2216271 w 2284580"/>
              <a:gd name="connsiteY0" fmla="*/ 1523533 h 1523533"/>
              <a:gd name="connsiteX1" fmla="*/ 1644811 w 2284580"/>
              <a:gd name="connsiteY1" fmla="*/ 495584 h 1523533"/>
              <a:gd name="connsiteX2" fmla="*/ 1026382 w 2284580"/>
              <a:gd name="connsiteY2" fmla="*/ 39050 h 1523533"/>
              <a:gd name="connsiteX3" fmla="*/ 0 w 2284580"/>
              <a:gd name="connsiteY3" fmla="*/ 1486217 h 1523533"/>
              <a:gd name="connsiteX0" fmla="*/ 2100554 w 2168863"/>
              <a:gd name="connsiteY0" fmla="*/ 1503212 h 1503212"/>
              <a:gd name="connsiteX1" fmla="*/ 1529094 w 2168863"/>
              <a:gd name="connsiteY1" fmla="*/ 475263 h 1503212"/>
              <a:gd name="connsiteX2" fmla="*/ 910665 w 2168863"/>
              <a:gd name="connsiteY2" fmla="*/ 18729 h 1503212"/>
              <a:gd name="connsiteX3" fmla="*/ 0 w 2168863"/>
              <a:gd name="connsiteY3" fmla="*/ 1063783 h 1503212"/>
              <a:gd name="connsiteX0" fmla="*/ 2100554 w 2100554"/>
              <a:gd name="connsiteY0" fmla="*/ 1503212 h 1503212"/>
              <a:gd name="connsiteX1" fmla="*/ 1529094 w 2100554"/>
              <a:gd name="connsiteY1" fmla="*/ 475263 h 1503212"/>
              <a:gd name="connsiteX2" fmla="*/ 910665 w 2100554"/>
              <a:gd name="connsiteY2" fmla="*/ 18729 h 1503212"/>
              <a:gd name="connsiteX3" fmla="*/ 0 w 2100554"/>
              <a:gd name="connsiteY3" fmla="*/ 1063783 h 150321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8259 h 1108259"/>
              <a:gd name="connsiteX1" fmla="*/ 1529094 w 2112126"/>
              <a:gd name="connsiteY1" fmla="*/ 474615 h 1108259"/>
              <a:gd name="connsiteX2" fmla="*/ 910665 w 2112126"/>
              <a:gd name="connsiteY2" fmla="*/ 18081 h 1108259"/>
              <a:gd name="connsiteX3" fmla="*/ 0 w 2112126"/>
              <a:gd name="connsiteY3" fmla="*/ 1063135 h 1108259"/>
              <a:gd name="connsiteX0" fmla="*/ 2108269 w 2108269"/>
              <a:gd name="connsiteY0" fmla="*/ 1116582 h 1235426"/>
              <a:gd name="connsiteX1" fmla="*/ 1525237 w 2108269"/>
              <a:gd name="connsiteY1" fmla="*/ 482938 h 1235426"/>
              <a:gd name="connsiteX2" fmla="*/ 906808 w 2108269"/>
              <a:gd name="connsiteY2" fmla="*/ 26404 h 1235426"/>
              <a:gd name="connsiteX3" fmla="*/ 0 w 2108269"/>
              <a:gd name="connsiteY3" fmla="*/ 1235426 h 1235426"/>
              <a:gd name="connsiteX0" fmla="*/ 2108269 w 2108269"/>
              <a:gd name="connsiteY0" fmla="*/ 1102841 h 1221685"/>
              <a:gd name="connsiteX1" fmla="*/ 1525237 w 2108269"/>
              <a:gd name="connsiteY1" fmla="*/ 469197 h 1221685"/>
              <a:gd name="connsiteX2" fmla="*/ 999382 w 2108269"/>
              <a:gd name="connsiteY2" fmla="*/ 24375 h 1221685"/>
              <a:gd name="connsiteX3" fmla="*/ 0 w 2108269"/>
              <a:gd name="connsiteY3" fmla="*/ 1221685 h 1221685"/>
              <a:gd name="connsiteX0" fmla="*/ 2139127 w 2139127"/>
              <a:gd name="connsiteY0" fmla="*/ 1105024 h 1266812"/>
              <a:gd name="connsiteX1" fmla="*/ 1556095 w 2139127"/>
              <a:gd name="connsiteY1" fmla="*/ 471380 h 1266812"/>
              <a:gd name="connsiteX2" fmla="*/ 1030240 w 2139127"/>
              <a:gd name="connsiteY2" fmla="*/ 26558 h 1266812"/>
              <a:gd name="connsiteX3" fmla="*/ 0 w 2139127"/>
              <a:gd name="connsiteY3" fmla="*/ 1266812 h 1266812"/>
              <a:gd name="connsiteX0" fmla="*/ 2139127 w 2139127"/>
              <a:gd name="connsiteY0" fmla="*/ 1301329 h 1463117"/>
              <a:gd name="connsiteX1" fmla="*/ 1556095 w 2139127"/>
              <a:gd name="connsiteY1" fmla="*/ 667685 h 1463117"/>
              <a:gd name="connsiteX2" fmla="*/ 999382 w 2139127"/>
              <a:gd name="connsiteY2" fmla="*/ 19855 h 1463117"/>
              <a:gd name="connsiteX3" fmla="*/ 0 w 2139127"/>
              <a:gd name="connsiteY3" fmla="*/ 1463117 h 1463117"/>
              <a:gd name="connsiteX0" fmla="*/ 2139127 w 2139127"/>
              <a:gd name="connsiteY0" fmla="*/ 1323187 h 1484975"/>
              <a:gd name="connsiteX1" fmla="*/ 1556095 w 2139127"/>
              <a:gd name="connsiteY1" fmla="*/ 689543 h 1484975"/>
              <a:gd name="connsiteX2" fmla="*/ 999382 w 2139127"/>
              <a:gd name="connsiteY2" fmla="*/ 41713 h 1484975"/>
              <a:gd name="connsiteX3" fmla="*/ 0 w 2139127"/>
              <a:gd name="connsiteY3" fmla="*/ 1484975 h 1484975"/>
              <a:gd name="connsiteX0" fmla="*/ 2139127 w 2139127"/>
              <a:gd name="connsiteY0" fmla="*/ 1297076 h 1458864"/>
              <a:gd name="connsiteX1" fmla="*/ 1556095 w 2139127"/>
              <a:gd name="connsiteY1" fmla="*/ 663432 h 1458864"/>
              <a:gd name="connsiteX2" fmla="*/ 960810 w 2139127"/>
              <a:gd name="connsiteY2" fmla="*/ 42930 h 1458864"/>
              <a:gd name="connsiteX3" fmla="*/ 0 w 2139127"/>
              <a:gd name="connsiteY3" fmla="*/ 1458864 h 1458864"/>
              <a:gd name="connsiteX0" fmla="*/ 2139127 w 2139127"/>
              <a:gd name="connsiteY0" fmla="*/ 1256059 h 1417847"/>
              <a:gd name="connsiteX1" fmla="*/ 1556095 w 2139127"/>
              <a:gd name="connsiteY1" fmla="*/ 622415 h 1417847"/>
              <a:gd name="connsiteX2" fmla="*/ 960810 w 2139127"/>
              <a:gd name="connsiteY2" fmla="*/ 1913 h 1417847"/>
              <a:gd name="connsiteX3" fmla="*/ 634805 w 2139127"/>
              <a:gd name="connsiteY3" fmla="*/ 463808 h 1417847"/>
              <a:gd name="connsiteX4" fmla="*/ 0 w 2139127"/>
              <a:gd name="connsiteY4" fmla="*/ 1417847 h 1417847"/>
              <a:gd name="connsiteX0" fmla="*/ 2139127 w 2139127"/>
              <a:gd name="connsiteY0" fmla="*/ 1255290 h 1417078"/>
              <a:gd name="connsiteX1" fmla="*/ 1556095 w 2139127"/>
              <a:gd name="connsiteY1" fmla="*/ 621646 h 1417078"/>
              <a:gd name="connsiteX2" fmla="*/ 960810 w 2139127"/>
              <a:gd name="connsiteY2" fmla="*/ 1144 h 1417078"/>
              <a:gd name="connsiteX3" fmla="*/ 777523 w 2139127"/>
              <a:gd name="connsiteY3" fmla="*/ 494271 h 1417078"/>
              <a:gd name="connsiteX4" fmla="*/ 0 w 2139127"/>
              <a:gd name="connsiteY4" fmla="*/ 1417078 h 1417078"/>
              <a:gd name="connsiteX0" fmla="*/ 2127555 w 2127555"/>
              <a:gd name="connsiteY0" fmla="*/ 1255290 h 1471734"/>
              <a:gd name="connsiteX1" fmla="*/ 1544523 w 2127555"/>
              <a:gd name="connsiteY1" fmla="*/ 621646 h 1471734"/>
              <a:gd name="connsiteX2" fmla="*/ 949238 w 2127555"/>
              <a:gd name="connsiteY2" fmla="*/ 1144 h 1471734"/>
              <a:gd name="connsiteX3" fmla="*/ 765951 w 2127555"/>
              <a:gd name="connsiteY3" fmla="*/ 494271 h 1471734"/>
              <a:gd name="connsiteX4" fmla="*/ 0 w 2127555"/>
              <a:gd name="connsiteY4" fmla="*/ 1471734 h 1471734"/>
              <a:gd name="connsiteX0" fmla="*/ 2127555 w 2127555"/>
              <a:gd name="connsiteY0" fmla="*/ 1254477 h 1470921"/>
              <a:gd name="connsiteX1" fmla="*/ 1544523 w 2127555"/>
              <a:gd name="connsiteY1" fmla="*/ 620833 h 1470921"/>
              <a:gd name="connsiteX2" fmla="*/ 949238 w 2127555"/>
              <a:gd name="connsiteY2" fmla="*/ 331 h 1470921"/>
              <a:gd name="connsiteX3" fmla="*/ 708093 w 2127555"/>
              <a:gd name="connsiteY3" fmla="*/ 548114 h 1470921"/>
              <a:gd name="connsiteX4" fmla="*/ 0 w 2127555"/>
              <a:gd name="connsiteY4" fmla="*/ 1470921 h 1470921"/>
              <a:gd name="connsiteX0" fmla="*/ 2127555 w 2127555"/>
              <a:gd name="connsiteY0" fmla="*/ 1281779 h 1498223"/>
              <a:gd name="connsiteX1" fmla="*/ 1544523 w 2127555"/>
              <a:gd name="connsiteY1" fmla="*/ 648135 h 1498223"/>
              <a:gd name="connsiteX2" fmla="*/ 987810 w 2127555"/>
              <a:gd name="connsiteY2" fmla="*/ 305 h 1498223"/>
              <a:gd name="connsiteX3" fmla="*/ 708093 w 2127555"/>
              <a:gd name="connsiteY3" fmla="*/ 575416 h 1498223"/>
              <a:gd name="connsiteX4" fmla="*/ 0 w 2127555"/>
              <a:gd name="connsiteY4" fmla="*/ 1498223 h 1498223"/>
              <a:gd name="connsiteX0" fmla="*/ 2127555 w 2127555"/>
              <a:gd name="connsiteY0" fmla="*/ 1302244 h 1518688"/>
              <a:gd name="connsiteX1" fmla="*/ 1544523 w 2127555"/>
              <a:gd name="connsiteY1" fmla="*/ 668600 h 1518688"/>
              <a:gd name="connsiteX2" fmla="*/ 987810 w 2127555"/>
              <a:gd name="connsiteY2" fmla="*/ 20770 h 1518688"/>
              <a:gd name="connsiteX3" fmla="*/ 708093 w 2127555"/>
              <a:gd name="connsiteY3" fmla="*/ 595881 h 1518688"/>
              <a:gd name="connsiteX4" fmla="*/ 0 w 2127555"/>
              <a:gd name="connsiteY4" fmla="*/ 1518688 h 1518688"/>
              <a:gd name="connsiteX0" fmla="*/ 2127555 w 2127555"/>
              <a:gd name="connsiteY0" fmla="*/ 1279439 h 1495883"/>
              <a:gd name="connsiteX1" fmla="*/ 1544523 w 2127555"/>
              <a:gd name="connsiteY1" fmla="*/ 645795 h 1495883"/>
              <a:gd name="connsiteX2" fmla="*/ 968524 w 2127555"/>
              <a:gd name="connsiteY2" fmla="*/ 21389 h 1495883"/>
              <a:gd name="connsiteX3" fmla="*/ 708093 w 2127555"/>
              <a:gd name="connsiteY3" fmla="*/ 573076 h 1495883"/>
              <a:gd name="connsiteX4" fmla="*/ 0 w 2127555"/>
              <a:gd name="connsiteY4" fmla="*/ 1495883 h 1495883"/>
              <a:gd name="connsiteX0" fmla="*/ 2127555 w 2127555"/>
              <a:gd name="connsiteY0" fmla="*/ 1297113 h 1513557"/>
              <a:gd name="connsiteX1" fmla="*/ 1544523 w 2127555"/>
              <a:gd name="connsiteY1" fmla="*/ 663469 h 1513557"/>
              <a:gd name="connsiteX2" fmla="*/ 968524 w 2127555"/>
              <a:gd name="connsiteY2" fmla="*/ 39063 h 1513557"/>
              <a:gd name="connsiteX3" fmla="*/ 708093 w 2127555"/>
              <a:gd name="connsiteY3" fmla="*/ 590750 h 1513557"/>
              <a:gd name="connsiteX4" fmla="*/ 0 w 2127555"/>
              <a:gd name="connsiteY4" fmla="*/ 1513557 h 1513557"/>
              <a:gd name="connsiteX0" fmla="*/ 2127555 w 2127555"/>
              <a:gd name="connsiteY0" fmla="*/ 1267259 h 1483703"/>
              <a:gd name="connsiteX1" fmla="*/ 1544523 w 2127555"/>
              <a:gd name="connsiteY1" fmla="*/ 633615 h 1483703"/>
              <a:gd name="connsiteX2" fmla="*/ 926095 w 2127555"/>
              <a:gd name="connsiteY2" fmla="*/ 40441 h 1483703"/>
              <a:gd name="connsiteX3" fmla="*/ 708093 w 2127555"/>
              <a:gd name="connsiteY3" fmla="*/ 560896 h 1483703"/>
              <a:gd name="connsiteX4" fmla="*/ 0 w 2127555"/>
              <a:gd name="connsiteY4" fmla="*/ 1483703 h 1483703"/>
              <a:gd name="connsiteX0" fmla="*/ 2127555 w 2127555"/>
              <a:gd name="connsiteY0" fmla="*/ 1232369 h 1448813"/>
              <a:gd name="connsiteX1" fmla="*/ 1544523 w 2127555"/>
              <a:gd name="connsiteY1" fmla="*/ 598725 h 1448813"/>
              <a:gd name="connsiteX2" fmla="*/ 1290535 w 2127555"/>
              <a:gd name="connsiteY2" fmla="*/ 272246 h 1448813"/>
              <a:gd name="connsiteX3" fmla="*/ 926095 w 2127555"/>
              <a:gd name="connsiteY3" fmla="*/ 5551 h 1448813"/>
              <a:gd name="connsiteX4" fmla="*/ 708093 w 2127555"/>
              <a:gd name="connsiteY4" fmla="*/ 526006 h 1448813"/>
              <a:gd name="connsiteX5" fmla="*/ 0 w 2127555"/>
              <a:gd name="connsiteY5" fmla="*/ 1448813 h 1448813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410109 w 2127555"/>
              <a:gd name="connsiteY2" fmla="*/ 42784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394680 w 2127555"/>
              <a:gd name="connsiteY2" fmla="*/ 46688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94680 w 2127555"/>
              <a:gd name="connsiteY2" fmla="*/ 47382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59965 w 2127555"/>
              <a:gd name="connsiteY2" fmla="*/ 360608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59965 w 2127555"/>
              <a:gd name="connsiteY2" fmla="*/ 359007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75394 w 2127555"/>
              <a:gd name="connsiteY2" fmla="*/ 401951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3786 h 1450230"/>
              <a:gd name="connsiteX1" fmla="*/ 1556095 w 2127555"/>
              <a:gd name="connsiteY1" fmla="*/ 604046 h 1450230"/>
              <a:gd name="connsiteX2" fmla="*/ 1375394 w 2127555"/>
              <a:gd name="connsiteY2" fmla="*/ 398591 h 1450230"/>
              <a:gd name="connsiteX3" fmla="*/ 1321393 w 2127555"/>
              <a:gd name="connsiteY3" fmla="*/ 199487 h 1450230"/>
              <a:gd name="connsiteX4" fmla="*/ 926095 w 2127555"/>
              <a:gd name="connsiteY4" fmla="*/ 6968 h 1450230"/>
              <a:gd name="connsiteX5" fmla="*/ 708093 w 2127555"/>
              <a:gd name="connsiteY5" fmla="*/ 527423 h 1450230"/>
              <a:gd name="connsiteX6" fmla="*/ 0 w 2127555"/>
              <a:gd name="connsiteY6" fmla="*/ 1450230 h 1450230"/>
              <a:gd name="connsiteX0" fmla="*/ 2127555 w 2127555"/>
              <a:gd name="connsiteY0" fmla="*/ 1234745 h 1451189"/>
              <a:gd name="connsiteX1" fmla="*/ 1556095 w 2127555"/>
              <a:gd name="connsiteY1" fmla="*/ 605005 h 1451189"/>
              <a:gd name="connsiteX2" fmla="*/ 1375394 w 2127555"/>
              <a:gd name="connsiteY2" fmla="*/ 399550 h 1451189"/>
              <a:gd name="connsiteX3" fmla="*/ 1209534 w 2127555"/>
              <a:gd name="connsiteY3" fmla="*/ 184830 h 1451189"/>
              <a:gd name="connsiteX4" fmla="*/ 926095 w 2127555"/>
              <a:gd name="connsiteY4" fmla="*/ 7927 h 1451189"/>
              <a:gd name="connsiteX5" fmla="*/ 708093 w 2127555"/>
              <a:gd name="connsiteY5" fmla="*/ 528382 h 1451189"/>
              <a:gd name="connsiteX6" fmla="*/ 0 w 2127555"/>
              <a:gd name="connsiteY6" fmla="*/ 1451189 h 1451189"/>
              <a:gd name="connsiteX0" fmla="*/ 2127555 w 2127555"/>
              <a:gd name="connsiteY0" fmla="*/ 1232475 h 1448919"/>
              <a:gd name="connsiteX1" fmla="*/ 1556095 w 2127555"/>
              <a:gd name="connsiteY1" fmla="*/ 602735 h 1448919"/>
              <a:gd name="connsiteX2" fmla="*/ 1375394 w 2127555"/>
              <a:gd name="connsiteY2" fmla="*/ 397280 h 1448919"/>
              <a:gd name="connsiteX3" fmla="*/ 1225824 w 2127555"/>
              <a:gd name="connsiteY3" fmla="*/ 222601 h 1448919"/>
              <a:gd name="connsiteX4" fmla="*/ 926095 w 2127555"/>
              <a:gd name="connsiteY4" fmla="*/ 5657 h 1448919"/>
              <a:gd name="connsiteX5" fmla="*/ 708093 w 2127555"/>
              <a:gd name="connsiteY5" fmla="*/ 526112 h 1448919"/>
              <a:gd name="connsiteX6" fmla="*/ 0 w 2127555"/>
              <a:gd name="connsiteY6" fmla="*/ 1448919 h 1448919"/>
              <a:gd name="connsiteX0" fmla="*/ 2127555 w 2127555"/>
              <a:gd name="connsiteY0" fmla="*/ 1234814 h 1451258"/>
              <a:gd name="connsiteX1" fmla="*/ 1556095 w 2127555"/>
              <a:gd name="connsiteY1" fmla="*/ 605074 h 1451258"/>
              <a:gd name="connsiteX2" fmla="*/ 1410300 w 2127555"/>
              <a:gd name="connsiteY2" fmla="*/ 392553 h 1451258"/>
              <a:gd name="connsiteX3" fmla="*/ 1225824 w 2127555"/>
              <a:gd name="connsiteY3" fmla="*/ 224940 h 1451258"/>
              <a:gd name="connsiteX4" fmla="*/ 926095 w 2127555"/>
              <a:gd name="connsiteY4" fmla="*/ 7996 h 1451258"/>
              <a:gd name="connsiteX5" fmla="*/ 708093 w 2127555"/>
              <a:gd name="connsiteY5" fmla="*/ 528451 h 1451258"/>
              <a:gd name="connsiteX6" fmla="*/ 0 w 2127555"/>
              <a:gd name="connsiteY6" fmla="*/ 1451258 h 1451258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23516 w 2127555"/>
              <a:gd name="connsiteY1" fmla="*/ 680991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4740 h 1451184"/>
              <a:gd name="connsiteX1" fmla="*/ 1523516 w 2127555"/>
              <a:gd name="connsiteY1" fmla="*/ 682725 h 1451184"/>
              <a:gd name="connsiteX2" fmla="*/ 1435898 w 2127555"/>
              <a:gd name="connsiteY2" fmla="*/ 378347 h 1451184"/>
              <a:gd name="connsiteX3" fmla="*/ 1225824 w 2127555"/>
              <a:gd name="connsiteY3" fmla="*/ 224866 h 1451184"/>
              <a:gd name="connsiteX4" fmla="*/ 926095 w 2127555"/>
              <a:gd name="connsiteY4" fmla="*/ 7922 h 1451184"/>
              <a:gd name="connsiteX5" fmla="*/ 708093 w 2127555"/>
              <a:gd name="connsiteY5" fmla="*/ 528377 h 1451184"/>
              <a:gd name="connsiteX6" fmla="*/ 0 w 2127555"/>
              <a:gd name="connsiteY6" fmla="*/ 1451184 h 1451184"/>
              <a:gd name="connsiteX0" fmla="*/ 2127555 w 2127555"/>
              <a:gd name="connsiteY0" fmla="*/ 1233342 h 1449786"/>
              <a:gd name="connsiteX1" fmla="*/ 1523516 w 2127555"/>
              <a:gd name="connsiteY1" fmla="*/ 681327 h 1449786"/>
              <a:gd name="connsiteX2" fmla="*/ 1435898 w 2127555"/>
              <a:gd name="connsiteY2" fmla="*/ 376949 h 1449786"/>
              <a:gd name="connsiteX3" fmla="*/ 1225824 w 2127555"/>
              <a:gd name="connsiteY3" fmla="*/ 223468 h 1449786"/>
              <a:gd name="connsiteX4" fmla="*/ 926095 w 2127555"/>
              <a:gd name="connsiteY4" fmla="*/ 6524 h 1449786"/>
              <a:gd name="connsiteX5" fmla="*/ 708093 w 2127555"/>
              <a:gd name="connsiteY5" fmla="*/ 526979 h 1449786"/>
              <a:gd name="connsiteX6" fmla="*/ 0 w 2127555"/>
              <a:gd name="connsiteY6" fmla="*/ 1449786 h 1449786"/>
              <a:gd name="connsiteX0" fmla="*/ 2127555 w 2127555"/>
              <a:gd name="connsiteY0" fmla="*/ 1234379 h 1450823"/>
              <a:gd name="connsiteX1" fmla="*/ 1523516 w 2127555"/>
              <a:gd name="connsiteY1" fmla="*/ 682364 h 1450823"/>
              <a:gd name="connsiteX2" fmla="*/ 1405646 w 2127555"/>
              <a:gd name="connsiteY2" fmla="*/ 304971 h 1450823"/>
              <a:gd name="connsiteX3" fmla="*/ 1225824 w 2127555"/>
              <a:gd name="connsiteY3" fmla="*/ 224505 h 1450823"/>
              <a:gd name="connsiteX4" fmla="*/ 926095 w 2127555"/>
              <a:gd name="connsiteY4" fmla="*/ 7561 h 1450823"/>
              <a:gd name="connsiteX5" fmla="*/ 708093 w 2127555"/>
              <a:gd name="connsiteY5" fmla="*/ 528016 h 1450823"/>
              <a:gd name="connsiteX6" fmla="*/ 0 w 2127555"/>
              <a:gd name="connsiteY6" fmla="*/ 1450823 h 1450823"/>
              <a:gd name="connsiteX0" fmla="*/ 2127555 w 2127555"/>
              <a:gd name="connsiteY0" fmla="*/ 1233892 h 1450336"/>
              <a:gd name="connsiteX1" fmla="*/ 1523516 w 2127555"/>
              <a:gd name="connsiteY1" fmla="*/ 681877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00245 w 2127555"/>
              <a:gd name="connsiteY1" fmla="*/ 688943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18862 w 2127555"/>
              <a:gd name="connsiteY1" fmla="*/ 686588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672 h 1450116"/>
              <a:gd name="connsiteX1" fmla="*/ 1518862 w 2127555"/>
              <a:gd name="connsiteY1" fmla="*/ 686368 h 1450116"/>
              <a:gd name="connsiteX2" fmla="*/ 1405646 w 2127555"/>
              <a:gd name="connsiteY2" fmla="*/ 304264 h 1450116"/>
              <a:gd name="connsiteX3" fmla="*/ 1211862 w 2127555"/>
              <a:gd name="connsiteY3" fmla="*/ 230864 h 1450116"/>
              <a:gd name="connsiteX4" fmla="*/ 926095 w 2127555"/>
              <a:gd name="connsiteY4" fmla="*/ 6854 h 1450116"/>
              <a:gd name="connsiteX5" fmla="*/ 593274 w 2127555"/>
              <a:gd name="connsiteY5" fmla="*/ 521775 h 1450116"/>
              <a:gd name="connsiteX6" fmla="*/ 0 w 2127555"/>
              <a:gd name="connsiteY6" fmla="*/ 1450116 h 1450116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27555 w 2163746"/>
              <a:gd name="connsiteY0" fmla="*/ 1229816 h 1446260"/>
              <a:gd name="connsiteX1" fmla="*/ 2115908 w 2163746"/>
              <a:gd name="connsiteY1" fmla="*/ 1188537 h 1446260"/>
              <a:gd name="connsiteX2" fmla="*/ 1518862 w 2163746"/>
              <a:gd name="connsiteY2" fmla="*/ 682512 h 1446260"/>
              <a:gd name="connsiteX3" fmla="*/ 1405646 w 2163746"/>
              <a:gd name="connsiteY3" fmla="*/ 300408 h 1446260"/>
              <a:gd name="connsiteX4" fmla="*/ 1211862 w 2163746"/>
              <a:gd name="connsiteY4" fmla="*/ 227008 h 1446260"/>
              <a:gd name="connsiteX5" fmla="*/ 926095 w 2163746"/>
              <a:gd name="connsiteY5" fmla="*/ 2998 h 1446260"/>
              <a:gd name="connsiteX6" fmla="*/ 606943 w 2163746"/>
              <a:gd name="connsiteY6" fmla="*/ 407242 h 1446260"/>
              <a:gd name="connsiteX7" fmla="*/ 0 w 2163746"/>
              <a:gd name="connsiteY7" fmla="*/ 1446260 h 1446260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13886 w 2113886"/>
              <a:gd name="connsiteY0" fmla="*/ 1163410 h 1446260"/>
              <a:gd name="connsiteX1" fmla="*/ 1518862 w 2113886"/>
              <a:gd name="connsiteY1" fmla="*/ 682512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13886 w 2113886"/>
              <a:gd name="connsiteY0" fmla="*/ 1163410 h 1446260"/>
              <a:gd name="connsiteX1" fmla="*/ 1548934 w 2113886"/>
              <a:gd name="connsiteY1" fmla="*/ 660377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22087 w 2122087"/>
              <a:gd name="connsiteY0" fmla="*/ 1163410 h 1349418"/>
              <a:gd name="connsiteX1" fmla="*/ 1557135 w 2122087"/>
              <a:gd name="connsiteY1" fmla="*/ 660377 h 1349418"/>
              <a:gd name="connsiteX2" fmla="*/ 1413847 w 2122087"/>
              <a:gd name="connsiteY2" fmla="*/ 300408 h 1349418"/>
              <a:gd name="connsiteX3" fmla="*/ 1220063 w 2122087"/>
              <a:gd name="connsiteY3" fmla="*/ 227008 h 1349418"/>
              <a:gd name="connsiteX4" fmla="*/ 934296 w 2122087"/>
              <a:gd name="connsiteY4" fmla="*/ 2998 h 1349418"/>
              <a:gd name="connsiteX5" fmla="*/ 615144 w 2122087"/>
              <a:gd name="connsiteY5" fmla="*/ 407242 h 1349418"/>
              <a:gd name="connsiteX6" fmla="*/ 0 w 2122087"/>
              <a:gd name="connsiteY6" fmla="*/ 1349418 h 1349418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704759 w 2124821"/>
              <a:gd name="connsiteY1" fmla="*/ 995174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0 w 2124821"/>
              <a:gd name="connsiteY6" fmla="*/ 1346651 h 1346651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0 w 2124821"/>
              <a:gd name="connsiteY6" fmla="*/ 1346651 h 1346651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144861 w 2124821"/>
              <a:gd name="connsiteY6" fmla="*/ 1105529 h 1346651"/>
              <a:gd name="connsiteX7" fmla="*/ 0 w 2124821"/>
              <a:gd name="connsiteY7" fmla="*/ 1346651 h 1346651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273349 w 2124821"/>
              <a:gd name="connsiteY6" fmla="*/ 920146 h 1346651"/>
              <a:gd name="connsiteX7" fmla="*/ 144861 w 2124821"/>
              <a:gd name="connsiteY7" fmla="*/ 1105529 h 1346651"/>
              <a:gd name="connsiteX8" fmla="*/ 0 w 2124821"/>
              <a:gd name="connsiteY8" fmla="*/ 1346651 h 1346651"/>
              <a:gd name="connsiteX0" fmla="*/ 1986911 w 1986911"/>
              <a:gd name="connsiteY0" fmla="*/ 1163410 h 1722952"/>
              <a:gd name="connsiteX1" fmla="*/ 1566849 w 1986911"/>
              <a:gd name="connsiteY1" fmla="*/ 995174 h 1722952"/>
              <a:gd name="connsiteX2" fmla="*/ 1278671 w 1986911"/>
              <a:gd name="connsiteY2" fmla="*/ 300408 h 1722952"/>
              <a:gd name="connsiteX3" fmla="*/ 1084887 w 1986911"/>
              <a:gd name="connsiteY3" fmla="*/ 227008 h 1722952"/>
              <a:gd name="connsiteX4" fmla="*/ 799120 w 1986911"/>
              <a:gd name="connsiteY4" fmla="*/ 2998 h 1722952"/>
              <a:gd name="connsiteX5" fmla="*/ 479968 w 1986911"/>
              <a:gd name="connsiteY5" fmla="*/ 407242 h 1722952"/>
              <a:gd name="connsiteX6" fmla="*/ 135439 w 1986911"/>
              <a:gd name="connsiteY6" fmla="*/ 920146 h 1722952"/>
              <a:gd name="connsiteX7" fmla="*/ 6951 w 1986911"/>
              <a:gd name="connsiteY7" fmla="*/ 1105529 h 1722952"/>
              <a:gd name="connsiteX8" fmla="*/ 955597 w 1986911"/>
              <a:gd name="connsiteY8" fmla="*/ 1722952 h 1722952"/>
              <a:gd name="connsiteX0" fmla="*/ 1869048 w 1869048"/>
              <a:gd name="connsiteY0" fmla="*/ 1163410 h 1722952"/>
              <a:gd name="connsiteX1" fmla="*/ 1448986 w 1869048"/>
              <a:gd name="connsiteY1" fmla="*/ 995174 h 1722952"/>
              <a:gd name="connsiteX2" fmla="*/ 1160808 w 1869048"/>
              <a:gd name="connsiteY2" fmla="*/ 300408 h 1722952"/>
              <a:gd name="connsiteX3" fmla="*/ 967024 w 1869048"/>
              <a:gd name="connsiteY3" fmla="*/ 227008 h 1722952"/>
              <a:gd name="connsiteX4" fmla="*/ 681257 w 1869048"/>
              <a:gd name="connsiteY4" fmla="*/ 2998 h 1722952"/>
              <a:gd name="connsiteX5" fmla="*/ 362105 w 1869048"/>
              <a:gd name="connsiteY5" fmla="*/ 407242 h 1722952"/>
              <a:gd name="connsiteX6" fmla="*/ 17576 w 1869048"/>
              <a:gd name="connsiteY6" fmla="*/ 920146 h 1722952"/>
              <a:gd name="connsiteX7" fmla="*/ 107790 w 1869048"/>
              <a:gd name="connsiteY7" fmla="*/ 1434792 h 1722952"/>
              <a:gd name="connsiteX8" fmla="*/ 837734 w 1869048"/>
              <a:gd name="connsiteY8" fmla="*/ 1722952 h 1722952"/>
              <a:gd name="connsiteX0" fmla="*/ 1884505 w 1884505"/>
              <a:gd name="connsiteY0" fmla="*/ 1163410 h 1722952"/>
              <a:gd name="connsiteX1" fmla="*/ 1464443 w 1884505"/>
              <a:gd name="connsiteY1" fmla="*/ 995174 h 1722952"/>
              <a:gd name="connsiteX2" fmla="*/ 1176265 w 1884505"/>
              <a:gd name="connsiteY2" fmla="*/ 300408 h 1722952"/>
              <a:gd name="connsiteX3" fmla="*/ 982481 w 1884505"/>
              <a:gd name="connsiteY3" fmla="*/ 227008 h 1722952"/>
              <a:gd name="connsiteX4" fmla="*/ 696714 w 1884505"/>
              <a:gd name="connsiteY4" fmla="*/ 2998 h 1722952"/>
              <a:gd name="connsiteX5" fmla="*/ 377562 w 1884505"/>
              <a:gd name="connsiteY5" fmla="*/ 407242 h 1722952"/>
              <a:gd name="connsiteX6" fmla="*/ 33033 w 1884505"/>
              <a:gd name="connsiteY6" fmla="*/ 920146 h 1722952"/>
              <a:gd name="connsiteX7" fmla="*/ 123247 w 1884505"/>
              <a:gd name="connsiteY7" fmla="*/ 1434792 h 1722952"/>
              <a:gd name="connsiteX8" fmla="*/ 853191 w 1884505"/>
              <a:gd name="connsiteY8" fmla="*/ 1722952 h 1722952"/>
              <a:gd name="connsiteX0" fmla="*/ 1866024 w 1866024"/>
              <a:gd name="connsiteY0" fmla="*/ 1163410 h 1722952"/>
              <a:gd name="connsiteX1" fmla="*/ 1445962 w 1866024"/>
              <a:gd name="connsiteY1" fmla="*/ 995174 h 1722952"/>
              <a:gd name="connsiteX2" fmla="*/ 1157784 w 1866024"/>
              <a:gd name="connsiteY2" fmla="*/ 300408 h 1722952"/>
              <a:gd name="connsiteX3" fmla="*/ 964000 w 1866024"/>
              <a:gd name="connsiteY3" fmla="*/ 227008 h 1722952"/>
              <a:gd name="connsiteX4" fmla="*/ 678233 w 1866024"/>
              <a:gd name="connsiteY4" fmla="*/ 2998 h 1722952"/>
              <a:gd name="connsiteX5" fmla="*/ 359081 w 1866024"/>
              <a:gd name="connsiteY5" fmla="*/ 407242 h 1722952"/>
              <a:gd name="connsiteX6" fmla="*/ 14552 w 1866024"/>
              <a:gd name="connsiteY6" fmla="*/ 920146 h 1722952"/>
              <a:gd name="connsiteX7" fmla="*/ 104766 w 1866024"/>
              <a:gd name="connsiteY7" fmla="*/ 1434792 h 1722952"/>
              <a:gd name="connsiteX8" fmla="*/ 834710 w 1866024"/>
              <a:gd name="connsiteY8" fmla="*/ 1722952 h 1722952"/>
              <a:gd name="connsiteX0" fmla="*/ 1888853 w 1888853"/>
              <a:gd name="connsiteY0" fmla="*/ 1163410 h 1722952"/>
              <a:gd name="connsiteX1" fmla="*/ 1468791 w 1888853"/>
              <a:gd name="connsiteY1" fmla="*/ 995174 h 1722952"/>
              <a:gd name="connsiteX2" fmla="*/ 1180613 w 1888853"/>
              <a:gd name="connsiteY2" fmla="*/ 300408 h 1722952"/>
              <a:gd name="connsiteX3" fmla="*/ 986829 w 1888853"/>
              <a:gd name="connsiteY3" fmla="*/ 227008 h 1722952"/>
              <a:gd name="connsiteX4" fmla="*/ 701062 w 1888853"/>
              <a:gd name="connsiteY4" fmla="*/ 2998 h 1722952"/>
              <a:gd name="connsiteX5" fmla="*/ 381910 w 1888853"/>
              <a:gd name="connsiteY5" fmla="*/ 407242 h 1722952"/>
              <a:gd name="connsiteX6" fmla="*/ 37381 w 1888853"/>
              <a:gd name="connsiteY6" fmla="*/ 920146 h 1722952"/>
              <a:gd name="connsiteX7" fmla="*/ 127595 w 1888853"/>
              <a:gd name="connsiteY7" fmla="*/ 1434792 h 1722952"/>
              <a:gd name="connsiteX8" fmla="*/ 857539 w 1888853"/>
              <a:gd name="connsiteY8" fmla="*/ 1722952 h 1722952"/>
              <a:gd name="connsiteX0" fmla="*/ 1875919 w 1875919"/>
              <a:gd name="connsiteY0" fmla="*/ 1163410 h 1722952"/>
              <a:gd name="connsiteX1" fmla="*/ 1455857 w 1875919"/>
              <a:gd name="connsiteY1" fmla="*/ 995174 h 1722952"/>
              <a:gd name="connsiteX2" fmla="*/ 1167679 w 1875919"/>
              <a:gd name="connsiteY2" fmla="*/ 300408 h 1722952"/>
              <a:gd name="connsiteX3" fmla="*/ 973895 w 1875919"/>
              <a:gd name="connsiteY3" fmla="*/ 227008 h 1722952"/>
              <a:gd name="connsiteX4" fmla="*/ 688128 w 1875919"/>
              <a:gd name="connsiteY4" fmla="*/ 2998 h 1722952"/>
              <a:gd name="connsiteX5" fmla="*/ 368976 w 1875919"/>
              <a:gd name="connsiteY5" fmla="*/ 407242 h 1722952"/>
              <a:gd name="connsiteX6" fmla="*/ 24447 w 1875919"/>
              <a:gd name="connsiteY6" fmla="*/ 920146 h 1722952"/>
              <a:gd name="connsiteX7" fmla="*/ 188473 w 1875919"/>
              <a:gd name="connsiteY7" fmla="*/ 1440326 h 1722952"/>
              <a:gd name="connsiteX8" fmla="*/ 844605 w 1875919"/>
              <a:gd name="connsiteY8" fmla="*/ 1722952 h 1722952"/>
              <a:gd name="connsiteX0" fmla="*/ 1875919 w 1875919"/>
              <a:gd name="connsiteY0" fmla="*/ 1163410 h 1722952"/>
              <a:gd name="connsiteX1" fmla="*/ 1455857 w 1875919"/>
              <a:gd name="connsiteY1" fmla="*/ 995174 h 1722952"/>
              <a:gd name="connsiteX2" fmla="*/ 1167679 w 1875919"/>
              <a:gd name="connsiteY2" fmla="*/ 300408 h 1722952"/>
              <a:gd name="connsiteX3" fmla="*/ 973895 w 1875919"/>
              <a:gd name="connsiteY3" fmla="*/ 227008 h 1722952"/>
              <a:gd name="connsiteX4" fmla="*/ 688128 w 1875919"/>
              <a:gd name="connsiteY4" fmla="*/ 2998 h 1722952"/>
              <a:gd name="connsiteX5" fmla="*/ 368976 w 1875919"/>
              <a:gd name="connsiteY5" fmla="*/ 407242 h 1722952"/>
              <a:gd name="connsiteX6" fmla="*/ 24447 w 1875919"/>
              <a:gd name="connsiteY6" fmla="*/ 920146 h 1722952"/>
              <a:gd name="connsiteX7" fmla="*/ 188473 w 1875919"/>
              <a:gd name="connsiteY7" fmla="*/ 1440326 h 1722952"/>
              <a:gd name="connsiteX8" fmla="*/ 844605 w 1875919"/>
              <a:gd name="connsiteY8" fmla="*/ 1722952 h 1722952"/>
              <a:gd name="connsiteX0" fmla="*/ 1873810 w 1873810"/>
              <a:gd name="connsiteY0" fmla="*/ 1163410 h 1722952"/>
              <a:gd name="connsiteX1" fmla="*/ 1453748 w 1873810"/>
              <a:gd name="connsiteY1" fmla="*/ 995174 h 1722952"/>
              <a:gd name="connsiteX2" fmla="*/ 1165570 w 1873810"/>
              <a:gd name="connsiteY2" fmla="*/ 300408 h 1722952"/>
              <a:gd name="connsiteX3" fmla="*/ 971786 w 1873810"/>
              <a:gd name="connsiteY3" fmla="*/ 227008 h 1722952"/>
              <a:gd name="connsiteX4" fmla="*/ 686019 w 1873810"/>
              <a:gd name="connsiteY4" fmla="*/ 2998 h 1722952"/>
              <a:gd name="connsiteX5" fmla="*/ 366867 w 1873810"/>
              <a:gd name="connsiteY5" fmla="*/ 407242 h 1722952"/>
              <a:gd name="connsiteX6" fmla="*/ 22338 w 1873810"/>
              <a:gd name="connsiteY6" fmla="*/ 920146 h 1722952"/>
              <a:gd name="connsiteX7" fmla="*/ 205501 w 1873810"/>
              <a:gd name="connsiteY7" fmla="*/ 1465228 h 1722952"/>
              <a:gd name="connsiteX8" fmla="*/ 842496 w 1873810"/>
              <a:gd name="connsiteY8" fmla="*/ 1722952 h 1722952"/>
              <a:gd name="connsiteX0" fmla="*/ 1846888 w 1846888"/>
              <a:gd name="connsiteY0" fmla="*/ 1163410 h 1722952"/>
              <a:gd name="connsiteX1" fmla="*/ 1426826 w 1846888"/>
              <a:gd name="connsiteY1" fmla="*/ 995174 h 1722952"/>
              <a:gd name="connsiteX2" fmla="*/ 1138648 w 1846888"/>
              <a:gd name="connsiteY2" fmla="*/ 300408 h 1722952"/>
              <a:gd name="connsiteX3" fmla="*/ 944864 w 1846888"/>
              <a:gd name="connsiteY3" fmla="*/ 227008 h 1722952"/>
              <a:gd name="connsiteX4" fmla="*/ 659097 w 1846888"/>
              <a:gd name="connsiteY4" fmla="*/ 2998 h 1722952"/>
              <a:gd name="connsiteX5" fmla="*/ 339945 w 1846888"/>
              <a:gd name="connsiteY5" fmla="*/ 407242 h 1722952"/>
              <a:gd name="connsiteX6" fmla="*/ 28221 w 1846888"/>
              <a:gd name="connsiteY6" fmla="*/ 939514 h 1722952"/>
              <a:gd name="connsiteX7" fmla="*/ 178579 w 1846888"/>
              <a:gd name="connsiteY7" fmla="*/ 1465228 h 1722952"/>
              <a:gd name="connsiteX8" fmla="*/ 815574 w 1846888"/>
              <a:gd name="connsiteY8" fmla="*/ 1722952 h 1722952"/>
              <a:gd name="connsiteX0" fmla="*/ 1833387 w 1833387"/>
              <a:gd name="connsiteY0" fmla="*/ 1163410 h 1722952"/>
              <a:gd name="connsiteX1" fmla="*/ 1413325 w 1833387"/>
              <a:gd name="connsiteY1" fmla="*/ 995174 h 1722952"/>
              <a:gd name="connsiteX2" fmla="*/ 1125147 w 1833387"/>
              <a:gd name="connsiteY2" fmla="*/ 300408 h 1722952"/>
              <a:gd name="connsiteX3" fmla="*/ 931363 w 1833387"/>
              <a:gd name="connsiteY3" fmla="*/ 227008 h 1722952"/>
              <a:gd name="connsiteX4" fmla="*/ 645596 w 1833387"/>
              <a:gd name="connsiteY4" fmla="*/ 2998 h 1722952"/>
              <a:gd name="connsiteX5" fmla="*/ 326444 w 1833387"/>
              <a:gd name="connsiteY5" fmla="*/ 407242 h 1722952"/>
              <a:gd name="connsiteX6" fmla="*/ 14720 w 1833387"/>
              <a:gd name="connsiteY6" fmla="*/ 939514 h 1722952"/>
              <a:gd name="connsiteX7" fmla="*/ 165078 w 1833387"/>
              <a:gd name="connsiteY7" fmla="*/ 1465228 h 1722952"/>
              <a:gd name="connsiteX8" fmla="*/ 802073 w 1833387"/>
              <a:gd name="connsiteY8" fmla="*/ 1722952 h 1722952"/>
              <a:gd name="connsiteX0" fmla="*/ 1833387 w 1833387"/>
              <a:gd name="connsiteY0" fmla="*/ 1163410 h 1722952"/>
              <a:gd name="connsiteX1" fmla="*/ 1413325 w 1833387"/>
              <a:gd name="connsiteY1" fmla="*/ 995174 h 1722952"/>
              <a:gd name="connsiteX2" fmla="*/ 1125147 w 1833387"/>
              <a:gd name="connsiteY2" fmla="*/ 300408 h 1722952"/>
              <a:gd name="connsiteX3" fmla="*/ 931363 w 1833387"/>
              <a:gd name="connsiteY3" fmla="*/ 227008 h 1722952"/>
              <a:gd name="connsiteX4" fmla="*/ 645596 w 1833387"/>
              <a:gd name="connsiteY4" fmla="*/ 2998 h 1722952"/>
              <a:gd name="connsiteX5" fmla="*/ 326444 w 1833387"/>
              <a:gd name="connsiteY5" fmla="*/ 407242 h 1722952"/>
              <a:gd name="connsiteX6" fmla="*/ 14720 w 1833387"/>
              <a:gd name="connsiteY6" fmla="*/ 939514 h 1722952"/>
              <a:gd name="connsiteX7" fmla="*/ 165078 w 1833387"/>
              <a:gd name="connsiteY7" fmla="*/ 1465228 h 1722952"/>
              <a:gd name="connsiteX8" fmla="*/ 802073 w 1833387"/>
              <a:gd name="connsiteY8" fmla="*/ 1722952 h 1722952"/>
              <a:gd name="connsiteX0" fmla="*/ 1833387 w 1833387"/>
              <a:gd name="connsiteY0" fmla="*/ 1163410 h 1722952"/>
              <a:gd name="connsiteX1" fmla="*/ 1413325 w 1833387"/>
              <a:gd name="connsiteY1" fmla="*/ 995174 h 1722952"/>
              <a:gd name="connsiteX2" fmla="*/ 1125147 w 1833387"/>
              <a:gd name="connsiteY2" fmla="*/ 300408 h 1722952"/>
              <a:gd name="connsiteX3" fmla="*/ 931363 w 1833387"/>
              <a:gd name="connsiteY3" fmla="*/ 227008 h 1722952"/>
              <a:gd name="connsiteX4" fmla="*/ 645596 w 1833387"/>
              <a:gd name="connsiteY4" fmla="*/ 2998 h 1722952"/>
              <a:gd name="connsiteX5" fmla="*/ 326444 w 1833387"/>
              <a:gd name="connsiteY5" fmla="*/ 407242 h 1722952"/>
              <a:gd name="connsiteX6" fmla="*/ 14720 w 1833387"/>
              <a:gd name="connsiteY6" fmla="*/ 939514 h 1722952"/>
              <a:gd name="connsiteX7" fmla="*/ 165078 w 1833387"/>
              <a:gd name="connsiteY7" fmla="*/ 1465228 h 1722952"/>
              <a:gd name="connsiteX8" fmla="*/ 802073 w 1833387"/>
              <a:gd name="connsiteY8" fmla="*/ 1722952 h 1722952"/>
              <a:gd name="connsiteX0" fmla="*/ 1820334 w 1820334"/>
              <a:gd name="connsiteY0" fmla="*/ 1163410 h 1722952"/>
              <a:gd name="connsiteX1" fmla="*/ 1400272 w 1820334"/>
              <a:gd name="connsiteY1" fmla="*/ 995174 h 1722952"/>
              <a:gd name="connsiteX2" fmla="*/ 1112094 w 1820334"/>
              <a:gd name="connsiteY2" fmla="*/ 300408 h 1722952"/>
              <a:gd name="connsiteX3" fmla="*/ 918310 w 1820334"/>
              <a:gd name="connsiteY3" fmla="*/ 227008 h 1722952"/>
              <a:gd name="connsiteX4" fmla="*/ 632543 w 1820334"/>
              <a:gd name="connsiteY4" fmla="*/ 2998 h 1722952"/>
              <a:gd name="connsiteX5" fmla="*/ 313391 w 1820334"/>
              <a:gd name="connsiteY5" fmla="*/ 407242 h 1722952"/>
              <a:gd name="connsiteX6" fmla="*/ 1667 w 1820334"/>
              <a:gd name="connsiteY6" fmla="*/ 939514 h 1722952"/>
              <a:gd name="connsiteX7" fmla="*/ 217635 w 1820334"/>
              <a:gd name="connsiteY7" fmla="*/ 1520566 h 1722952"/>
              <a:gd name="connsiteX8" fmla="*/ 789020 w 1820334"/>
              <a:gd name="connsiteY8" fmla="*/ 1722952 h 1722952"/>
              <a:gd name="connsiteX0" fmla="*/ 1820273 w 1820273"/>
              <a:gd name="connsiteY0" fmla="*/ 1163410 h 1734020"/>
              <a:gd name="connsiteX1" fmla="*/ 1400211 w 1820273"/>
              <a:gd name="connsiteY1" fmla="*/ 995174 h 1734020"/>
              <a:gd name="connsiteX2" fmla="*/ 1112033 w 1820273"/>
              <a:gd name="connsiteY2" fmla="*/ 300408 h 1734020"/>
              <a:gd name="connsiteX3" fmla="*/ 918249 w 1820273"/>
              <a:gd name="connsiteY3" fmla="*/ 227008 h 1734020"/>
              <a:gd name="connsiteX4" fmla="*/ 632482 w 1820273"/>
              <a:gd name="connsiteY4" fmla="*/ 2998 h 1734020"/>
              <a:gd name="connsiteX5" fmla="*/ 313330 w 1820273"/>
              <a:gd name="connsiteY5" fmla="*/ 407242 h 1734020"/>
              <a:gd name="connsiteX6" fmla="*/ 1606 w 1820273"/>
              <a:gd name="connsiteY6" fmla="*/ 939514 h 1734020"/>
              <a:gd name="connsiteX7" fmla="*/ 217574 w 1820273"/>
              <a:gd name="connsiteY7" fmla="*/ 1520566 h 1734020"/>
              <a:gd name="connsiteX8" fmla="*/ 761621 w 1820273"/>
              <a:gd name="connsiteY8" fmla="*/ 1734020 h 1734020"/>
              <a:gd name="connsiteX0" fmla="*/ 1817571 w 1817571"/>
              <a:gd name="connsiteY0" fmla="*/ 1163410 h 1734020"/>
              <a:gd name="connsiteX1" fmla="*/ 1397509 w 1817571"/>
              <a:gd name="connsiteY1" fmla="*/ 995174 h 1734020"/>
              <a:gd name="connsiteX2" fmla="*/ 1109331 w 1817571"/>
              <a:gd name="connsiteY2" fmla="*/ 300408 h 1734020"/>
              <a:gd name="connsiteX3" fmla="*/ 915547 w 1817571"/>
              <a:gd name="connsiteY3" fmla="*/ 227008 h 1734020"/>
              <a:gd name="connsiteX4" fmla="*/ 629780 w 1817571"/>
              <a:gd name="connsiteY4" fmla="*/ 2998 h 1734020"/>
              <a:gd name="connsiteX5" fmla="*/ 310628 w 1817571"/>
              <a:gd name="connsiteY5" fmla="*/ 407242 h 1734020"/>
              <a:gd name="connsiteX6" fmla="*/ 1637 w 1817571"/>
              <a:gd name="connsiteY6" fmla="*/ 989319 h 1734020"/>
              <a:gd name="connsiteX7" fmla="*/ 214872 w 1817571"/>
              <a:gd name="connsiteY7" fmla="*/ 1520566 h 1734020"/>
              <a:gd name="connsiteX8" fmla="*/ 758919 w 1817571"/>
              <a:gd name="connsiteY8" fmla="*/ 1734020 h 1734020"/>
              <a:gd name="connsiteX0" fmla="*/ 1818750 w 1818750"/>
              <a:gd name="connsiteY0" fmla="*/ 1163410 h 1734020"/>
              <a:gd name="connsiteX1" fmla="*/ 1398688 w 1818750"/>
              <a:gd name="connsiteY1" fmla="*/ 995174 h 1734020"/>
              <a:gd name="connsiteX2" fmla="*/ 1110510 w 1818750"/>
              <a:gd name="connsiteY2" fmla="*/ 300408 h 1734020"/>
              <a:gd name="connsiteX3" fmla="*/ 916726 w 1818750"/>
              <a:gd name="connsiteY3" fmla="*/ 227008 h 1734020"/>
              <a:gd name="connsiteX4" fmla="*/ 630959 w 1818750"/>
              <a:gd name="connsiteY4" fmla="*/ 2998 h 1734020"/>
              <a:gd name="connsiteX5" fmla="*/ 311807 w 1818750"/>
              <a:gd name="connsiteY5" fmla="*/ 407242 h 1734020"/>
              <a:gd name="connsiteX6" fmla="*/ 2816 w 1818750"/>
              <a:gd name="connsiteY6" fmla="*/ 989319 h 1734020"/>
              <a:gd name="connsiteX7" fmla="*/ 194181 w 1818750"/>
              <a:gd name="connsiteY7" fmla="*/ 1534400 h 1734020"/>
              <a:gd name="connsiteX8" fmla="*/ 760098 w 1818750"/>
              <a:gd name="connsiteY8" fmla="*/ 1734020 h 1734020"/>
              <a:gd name="connsiteX0" fmla="*/ 1818750 w 1818750"/>
              <a:gd name="connsiteY0" fmla="*/ 1127898 h 1698508"/>
              <a:gd name="connsiteX1" fmla="*/ 1398688 w 1818750"/>
              <a:gd name="connsiteY1" fmla="*/ 959662 h 1698508"/>
              <a:gd name="connsiteX2" fmla="*/ 1110510 w 1818750"/>
              <a:gd name="connsiteY2" fmla="*/ 264896 h 1698508"/>
              <a:gd name="connsiteX3" fmla="*/ 916726 w 1818750"/>
              <a:gd name="connsiteY3" fmla="*/ 191496 h 1698508"/>
              <a:gd name="connsiteX4" fmla="*/ 641894 w 1818750"/>
              <a:gd name="connsiteY4" fmla="*/ 3456 h 1698508"/>
              <a:gd name="connsiteX5" fmla="*/ 311807 w 1818750"/>
              <a:gd name="connsiteY5" fmla="*/ 371730 h 1698508"/>
              <a:gd name="connsiteX6" fmla="*/ 2816 w 1818750"/>
              <a:gd name="connsiteY6" fmla="*/ 953807 h 1698508"/>
              <a:gd name="connsiteX7" fmla="*/ 194181 w 1818750"/>
              <a:gd name="connsiteY7" fmla="*/ 1498888 h 1698508"/>
              <a:gd name="connsiteX8" fmla="*/ 760098 w 1818750"/>
              <a:gd name="connsiteY8" fmla="*/ 1698508 h 1698508"/>
              <a:gd name="connsiteX0" fmla="*/ 1818750 w 1818750"/>
              <a:gd name="connsiteY0" fmla="*/ 1126495 h 1697105"/>
              <a:gd name="connsiteX1" fmla="*/ 1398688 w 1818750"/>
              <a:gd name="connsiteY1" fmla="*/ 958259 h 1697105"/>
              <a:gd name="connsiteX2" fmla="*/ 1110510 w 1818750"/>
              <a:gd name="connsiteY2" fmla="*/ 263493 h 1697105"/>
              <a:gd name="connsiteX3" fmla="*/ 903057 w 1818750"/>
              <a:gd name="connsiteY3" fmla="*/ 223296 h 1697105"/>
              <a:gd name="connsiteX4" fmla="*/ 641894 w 1818750"/>
              <a:gd name="connsiteY4" fmla="*/ 2053 h 1697105"/>
              <a:gd name="connsiteX5" fmla="*/ 311807 w 1818750"/>
              <a:gd name="connsiteY5" fmla="*/ 370327 h 1697105"/>
              <a:gd name="connsiteX6" fmla="*/ 2816 w 1818750"/>
              <a:gd name="connsiteY6" fmla="*/ 952404 h 1697105"/>
              <a:gd name="connsiteX7" fmla="*/ 194181 w 1818750"/>
              <a:gd name="connsiteY7" fmla="*/ 1497485 h 1697105"/>
              <a:gd name="connsiteX8" fmla="*/ 760098 w 1818750"/>
              <a:gd name="connsiteY8" fmla="*/ 1697105 h 1697105"/>
              <a:gd name="connsiteX0" fmla="*/ 1818750 w 1818750"/>
              <a:gd name="connsiteY0" fmla="*/ 1126581 h 1697191"/>
              <a:gd name="connsiteX1" fmla="*/ 1398688 w 1818750"/>
              <a:gd name="connsiteY1" fmla="*/ 958345 h 1697191"/>
              <a:gd name="connsiteX2" fmla="*/ 1110510 w 1818750"/>
              <a:gd name="connsiteY2" fmla="*/ 318917 h 1697191"/>
              <a:gd name="connsiteX3" fmla="*/ 903057 w 1818750"/>
              <a:gd name="connsiteY3" fmla="*/ 223382 h 1697191"/>
              <a:gd name="connsiteX4" fmla="*/ 641894 w 1818750"/>
              <a:gd name="connsiteY4" fmla="*/ 2139 h 1697191"/>
              <a:gd name="connsiteX5" fmla="*/ 311807 w 1818750"/>
              <a:gd name="connsiteY5" fmla="*/ 370413 h 1697191"/>
              <a:gd name="connsiteX6" fmla="*/ 2816 w 1818750"/>
              <a:gd name="connsiteY6" fmla="*/ 952490 h 1697191"/>
              <a:gd name="connsiteX7" fmla="*/ 194181 w 1818750"/>
              <a:gd name="connsiteY7" fmla="*/ 1497571 h 1697191"/>
              <a:gd name="connsiteX8" fmla="*/ 760098 w 1818750"/>
              <a:gd name="connsiteY8" fmla="*/ 1697191 h 1697191"/>
              <a:gd name="connsiteX0" fmla="*/ 1818750 w 1818750"/>
              <a:gd name="connsiteY0" fmla="*/ 1126581 h 1697191"/>
              <a:gd name="connsiteX1" fmla="*/ 1352214 w 1818750"/>
              <a:gd name="connsiteY1" fmla="*/ 1063488 h 1697191"/>
              <a:gd name="connsiteX2" fmla="*/ 1110510 w 1818750"/>
              <a:gd name="connsiteY2" fmla="*/ 318917 h 1697191"/>
              <a:gd name="connsiteX3" fmla="*/ 903057 w 1818750"/>
              <a:gd name="connsiteY3" fmla="*/ 223382 h 1697191"/>
              <a:gd name="connsiteX4" fmla="*/ 641894 w 1818750"/>
              <a:gd name="connsiteY4" fmla="*/ 2139 h 1697191"/>
              <a:gd name="connsiteX5" fmla="*/ 311807 w 1818750"/>
              <a:gd name="connsiteY5" fmla="*/ 370413 h 1697191"/>
              <a:gd name="connsiteX6" fmla="*/ 2816 w 1818750"/>
              <a:gd name="connsiteY6" fmla="*/ 952490 h 1697191"/>
              <a:gd name="connsiteX7" fmla="*/ 194181 w 1818750"/>
              <a:gd name="connsiteY7" fmla="*/ 1497571 h 1697191"/>
              <a:gd name="connsiteX8" fmla="*/ 760098 w 1818750"/>
              <a:gd name="connsiteY8" fmla="*/ 1697191 h 1697191"/>
              <a:gd name="connsiteX0" fmla="*/ 1818750 w 1818750"/>
              <a:gd name="connsiteY0" fmla="*/ 1126581 h 1697191"/>
              <a:gd name="connsiteX1" fmla="*/ 1352214 w 1818750"/>
              <a:gd name="connsiteY1" fmla="*/ 1063488 h 1697191"/>
              <a:gd name="connsiteX2" fmla="*/ 1110510 w 1818750"/>
              <a:gd name="connsiteY2" fmla="*/ 318917 h 1697191"/>
              <a:gd name="connsiteX3" fmla="*/ 903057 w 1818750"/>
              <a:gd name="connsiteY3" fmla="*/ 223382 h 1697191"/>
              <a:gd name="connsiteX4" fmla="*/ 641894 w 1818750"/>
              <a:gd name="connsiteY4" fmla="*/ 2139 h 1697191"/>
              <a:gd name="connsiteX5" fmla="*/ 311807 w 1818750"/>
              <a:gd name="connsiteY5" fmla="*/ 370413 h 1697191"/>
              <a:gd name="connsiteX6" fmla="*/ 2816 w 1818750"/>
              <a:gd name="connsiteY6" fmla="*/ 952490 h 1697191"/>
              <a:gd name="connsiteX7" fmla="*/ 194181 w 1818750"/>
              <a:gd name="connsiteY7" fmla="*/ 1497571 h 1697191"/>
              <a:gd name="connsiteX8" fmla="*/ 760098 w 1818750"/>
              <a:gd name="connsiteY8" fmla="*/ 1697191 h 1697191"/>
              <a:gd name="connsiteX0" fmla="*/ 1843354 w 1843354"/>
              <a:gd name="connsiteY0" fmla="*/ 1118280 h 1697191"/>
              <a:gd name="connsiteX1" fmla="*/ 1352214 w 1843354"/>
              <a:gd name="connsiteY1" fmla="*/ 1063488 h 1697191"/>
              <a:gd name="connsiteX2" fmla="*/ 1110510 w 1843354"/>
              <a:gd name="connsiteY2" fmla="*/ 318917 h 1697191"/>
              <a:gd name="connsiteX3" fmla="*/ 903057 w 1843354"/>
              <a:gd name="connsiteY3" fmla="*/ 223382 h 1697191"/>
              <a:gd name="connsiteX4" fmla="*/ 641894 w 1843354"/>
              <a:gd name="connsiteY4" fmla="*/ 2139 h 1697191"/>
              <a:gd name="connsiteX5" fmla="*/ 311807 w 1843354"/>
              <a:gd name="connsiteY5" fmla="*/ 370413 h 1697191"/>
              <a:gd name="connsiteX6" fmla="*/ 2816 w 1843354"/>
              <a:gd name="connsiteY6" fmla="*/ 952490 h 1697191"/>
              <a:gd name="connsiteX7" fmla="*/ 194181 w 1843354"/>
              <a:gd name="connsiteY7" fmla="*/ 1497571 h 1697191"/>
              <a:gd name="connsiteX8" fmla="*/ 760098 w 1843354"/>
              <a:gd name="connsiteY8" fmla="*/ 1697191 h 1697191"/>
              <a:gd name="connsiteX0" fmla="*/ 1843354 w 1843354"/>
              <a:gd name="connsiteY0" fmla="*/ 1118280 h 1697191"/>
              <a:gd name="connsiteX1" fmla="*/ 1352214 w 1843354"/>
              <a:gd name="connsiteY1" fmla="*/ 1063488 h 1697191"/>
              <a:gd name="connsiteX2" fmla="*/ 1110510 w 1843354"/>
              <a:gd name="connsiteY2" fmla="*/ 318917 h 1697191"/>
              <a:gd name="connsiteX3" fmla="*/ 903057 w 1843354"/>
              <a:gd name="connsiteY3" fmla="*/ 223382 h 1697191"/>
              <a:gd name="connsiteX4" fmla="*/ 641894 w 1843354"/>
              <a:gd name="connsiteY4" fmla="*/ 2139 h 1697191"/>
              <a:gd name="connsiteX5" fmla="*/ 311807 w 1843354"/>
              <a:gd name="connsiteY5" fmla="*/ 370413 h 1697191"/>
              <a:gd name="connsiteX6" fmla="*/ 2816 w 1843354"/>
              <a:gd name="connsiteY6" fmla="*/ 952490 h 1697191"/>
              <a:gd name="connsiteX7" fmla="*/ 194181 w 1843354"/>
              <a:gd name="connsiteY7" fmla="*/ 1497571 h 1697191"/>
              <a:gd name="connsiteX8" fmla="*/ 760098 w 1843354"/>
              <a:gd name="connsiteY8" fmla="*/ 1697191 h 1697191"/>
              <a:gd name="connsiteX0" fmla="*/ 1843354 w 1843354"/>
              <a:gd name="connsiteY0" fmla="*/ 1118280 h 1697191"/>
              <a:gd name="connsiteX1" fmla="*/ 1308474 w 1843354"/>
              <a:gd name="connsiteY1" fmla="*/ 1010917 h 1697191"/>
              <a:gd name="connsiteX2" fmla="*/ 1110510 w 1843354"/>
              <a:gd name="connsiteY2" fmla="*/ 318917 h 1697191"/>
              <a:gd name="connsiteX3" fmla="*/ 903057 w 1843354"/>
              <a:gd name="connsiteY3" fmla="*/ 223382 h 1697191"/>
              <a:gd name="connsiteX4" fmla="*/ 641894 w 1843354"/>
              <a:gd name="connsiteY4" fmla="*/ 2139 h 1697191"/>
              <a:gd name="connsiteX5" fmla="*/ 311807 w 1843354"/>
              <a:gd name="connsiteY5" fmla="*/ 370413 h 1697191"/>
              <a:gd name="connsiteX6" fmla="*/ 2816 w 1843354"/>
              <a:gd name="connsiteY6" fmla="*/ 952490 h 1697191"/>
              <a:gd name="connsiteX7" fmla="*/ 194181 w 1843354"/>
              <a:gd name="connsiteY7" fmla="*/ 1497571 h 1697191"/>
              <a:gd name="connsiteX8" fmla="*/ 760098 w 1843354"/>
              <a:gd name="connsiteY8" fmla="*/ 1697191 h 1697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3354" h="1697191">
                <a:moveTo>
                  <a:pt x="1843354" y="1118280"/>
                </a:moveTo>
                <a:cubicBezTo>
                  <a:pt x="1582589" y="1167506"/>
                  <a:pt x="1430615" y="1144144"/>
                  <a:pt x="1308474" y="1010917"/>
                </a:cubicBezTo>
                <a:cubicBezTo>
                  <a:pt x="1186333" y="877690"/>
                  <a:pt x="1178079" y="450173"/>
                  <a:pt x="1110510" y="318917"/>
                </a:cubicBezTo>
                <a:cubicBezTo>
                  <a:pt x="1042941" y="187661"/>
                  <a:pt x="981160" y="276178"/>
                  <a:pt x="903057" y="223382"/>
                </a:cubicBezTo>
                <a:cubicBezTo>
                  <a:pt x="824954" y="170586"/>
                  <a:pt x="740435" y="-22366"/>
                  <a:pt x="641894" y="2139"/>
                </a:cubicBezTo>
                <a:cubicBezTo>
                  <a:pt x="543353" y="26644"/>
                  <a:pt x="422420" y="217555"/>
                  <a:pt x="311807" y="370413"/>
                </a:cubicBezTo>
                <a:cubicBezTo>
                  <a:pt x="201194" y="523271"/>
                  <a:pt x="22420" y="764630"/>
                  <a:pt x="2816" y="952490"/>
                </a:cubicBezTo>
                <a:cubicBezTo>
                  <a:pt x="-16788" y="1140350"/>
                  <a:pt x="67967" y="1373454"/>
                  <a:pt x="194181" y="1497571"/>
                </a:cubicBezTo>
                <a:cubicBezTo>
                  <a:pt x="320395" y="1621688"/>
                  <a:pt x="751437" y="1504823"/>
                  <a:pt x="760098" y="1697191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370820" y="835547"/>
            <a:ext cx="6442503" cy="6082268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860827 w 860827"/>
              <a:gd name="connsiteY0" fmla="*/ 849048 h 849048"/>
              <a:gd name="connsiteX1" fmla="*/ 17567 w 860827"/>
              <a:gd name="connsiteY1" fmla="*/ 361462 h 849048"/>
              <a:gd name="connsiteX2" fmla="*/ 241594 w 860827"/>
              <a:gd name="connsiteY2" fmla="*/ 0 h 849048"/>
              <a:gd name="connsiteX0" fmla="*/ 22223 w 699109"/>
              <a:gd name="connsiteY0" fmla="*/ 731076 h 731076"/>
              <a:gd name="connsiteX1" fmla="*/ 462606 w 699109"/>
              <a:gd name="connsiteY1" fmla="*/ 361462 h 731076"/>
              <a:gd name="connsiteX2" fmla="*/ 686633 w 699109"/>
              <a:gd name="connsiteY2" fmla="*/ 0 h 731076"/>
              <a:gd name="connsiteX0" fmla="*/ 0 w 676886"/>
              <a:gd name="connsiteY0" fmla="*/ 731076 h 731076"/>
              <a:gd name="connsiteX1" fmla="*/ 440383 w 676886"/>
              <a:gd name="connsiteY1" fmla="*/ 361462 h 731076"/>
              <a:gd name="connsiteX2" fmla="*/ 664410 w 676886"/>
              <a:gd name="connsiteY2" fmla="*/ 0 h 731076"/>
              <a:gd name="connsiteX0" fmla="*/ 0 w 705823"/>
              <a:gd name="connsiteY0" fmla="*/ 724137 h 724137"/>
              <a:gd name="connsiteX1" fmla="*/ 469068 w 705823"/>
              <a:gd name="connsiteY1" fmla="*/ 361462 h 724137"/>
              <a:gd name="connsiteX2" fmla="*/ 693095 w 705823"/>
              <a:gd name="connsiteY2" fmla="*/ 0 h 724137"/>
              <a:gd name="connsiteX0" fmla="*/ 0 w 702956"/>
              <a:gd name="connsiteY0" fmla="*/ 724137 h 724137"/>
              <a:gd name="connsiteX1" fmla="*/ 404527 w 702956"/>
              <a:gd name="connsiteY1" fmla="*/ 330234 h 724137"/>
              <a:gd name="connsiteX2" fmla="*/ 693095 w 702956"/>
              <a:gd name="connsiteY2" fmla="*/ 0 h 724137"/>
              <a:gd name="connsiteX0" fmla="*/ 0 w 693095"/>
              <a:gd name="connsiteY0" fmla="*/ 724137 h 724137"/>
              <a:gd name="connsiteX1" fmla="*/ 404527 w 693095"/>
              <a:gd name="connsiteY1" fmla="*/ 330234 h 724137"/>
              <a:gd name="connsiteX2" fmla="*/ 693095 w 693095"/>
              <a:gd name="connsiteY2" fmla="*/ 0 h 724137"/>
              <a:gd name="connsiteX0" fmla="*/ 0 w 693095"/>
              <a:gd name="connsiteY0" fmla="*/ 724137 h 724137"/>
              <a:gd name="connsiteX1" fmla="*/ 343572 w 693095"/>
              <a:gd name="connsiteY1" fmla="*/ 330234 h 724137"/>
              <a:gd name="connsiteX2" fmla="*/ 693095 w 693095"/>
              <a:gd name="connsiteY2" fmla="*/ 0 h 724137"/>
              <a:gd name="connsiteX0" fmla="*/ 0 w 705121"/>
              <a:gd name="connsiteY0" fmla="*/ 735323 h 735323"/>
              <a:gd name="connsiteX1" fmla="*/ 343572 w 705121"/>
              <a:gd name="connsiteY1" fmla="*/ 341420 h 735323"/>
              <a:gd name="connsiteX2" fmla="*/ 705121 w 705121"/>
              <a:gd name="connsiteY2" fmla="*/ 0 h 735323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6193 h 706193"/>
              <a:gd name="connsiteX1" fmla="*/ 355598 w 717147"/>
              <a:gd name="connsiteY1" fmla="*/ 343051 h 706193"/>
              <a:gd name="connsiteX2" fmla="*/ 672384 w 717147"/>
              <a:gd name="connsiteY2" fmla="*/ 36873 h 706193"/>
              <a:gd name="connsiteX3" fmla="*/ 717147 w 717147"/>
              <a:gd name="connsiteY3" fmla="*/ 1631 h 706193"/>
              <a:gd name="connsiteX0" fmla="*/ 0 w 900525"/>
              <a:gd name="connsiteY0" fmla="*/ 694702 h 694702"/>
              <a:gd name="connsiteX1" fmla="*/ 355598 w 900525"/>
              <a:gd name="connsiteY1" fmla="*/ 331560 h 694702"/>
              <a:gd name="connsiteX2" fmla="*/ 672384 w 900525"/>
              <a:gd name="connsiteY2" fmla="*/ 25382 h 694702"/>
              <a:gd name="connsiteX3" fmla="*/ 900525 w 900525"/>
              <a:gd name="connsiteY3" fmla="*/ 20006 h 694702"/>
              <a:gd name="connsiteX0" fmla="*/ 0 w 900525"/>
              <a:gd name="connsiteY0" fmla="*/ 697876 h 697876"/>
              <a:gd name="connsiteX1" fmla="*/ 355598 w 900525"/>
              <a:gd name="connsiteY1" fmla="*/ 334734 h 697876"/>
              <a:gd name="connsiteX2" fmla="*/ 672384 w 900525"/>
              <a:gd name="connsiteY2" fmla="*/ 28556 h 697876"/>
              <a:gd name="connsiteX3" fmla="*/ 838297 w 900525"/>
              <a:gd name="connsiteY3" fmla="*/ 12627 h 697876"/>
              <a:gd name="connsiteX4" fmla="*/ 900525 w 900525"/>
              <a:gd name="connsiteY4" fmla="*/ 23180 h 697876"/>
              <a:gd name="connsiteX0" fmla="*/ 0 w 984937"/>
              <a:gd name="connsiteY0" fmla="*/ 697876 h 697876"/>
              <a:gd name="connsiteX1" fmla="*/ 355598 w 984937"/>
              <a:gd name="connsiteY1" fmla="*/ 334734 h 697876"/>
              <a:gd name="connsiteX2" fmla="*/ 672384 w 984937"/>
              <a:gd name="connsiteY2" fmla="*/ 28556 h 697876"/>
              <a:gd name="connsiteX3" fmla="*/ 838297 w 984937"/>
              <a:gd name="connsiteY3" fmla="*/ 12627 h 697876"/>
              <a:gd name="connsiteX4" fmla="*/ 984937 w 984937"/>
              <a:gd name="connsiteY4" fmla="*/ 9242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706709 h 706709"/>
              <a:gd name="connsiteX1" fmla="*/ 355598 w 961651"/>
              <a:gd name="connsiteY1" fmla="*/ 343567 h 706709"/>
              <a:gd name="connsiteX2" fmla="*/ 672384 w 961651"/>
              <a:gd name="connsiteY2" fmla="*/ 37389 h 706709"/>
              <a:gd name="connsiteX3" fmla="*/ 838297 w 961651"/>
              <a:gd name="connsiteY3" fmla="*/ 21460 h 706709"/>
              <a:gd name="connsiteX4" fmla="*/ 961651 w 961651"/>
              <a:gd name="connsiteY4" fmla="*/ 8119 h 706709"/>
              <a:gd name="connsiteX0" fmla="*/ 0 w 961651"/>
              <a:gd name="connsiteY0" fmla="*/ 701231 h 701231"/>
              <a:gd name="connsiteX1" fmla="*/ 355598 w 961651"/>
              <a:gd name="connsiteY1" fmla="*/ 338089 h 701231"/>
              <a:gd name="connsiteX2" fmla="*/ 672384 w 961651"/>
              <a:gd name="connsiteY2" fmla="*/ 31911 h 701231"/>
              <a:gd name="connsiteX3" fmla="*/ 864494 w 961651"/>
              <a:gd name="connsiteY3" fmla="*/ 27928 h 701231"/>
              <a:gd name="connsiteX4" fmla="*/ 961651 w 961651"/>
              <a:gd name="connsiteY4" fmla="*/ 2641 h 701231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434188 w 961651"/>
              <a:gd name="connsiteY1" fmla="*/ 355359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50008"/>
              <a:gd name="connsiteY0" fmla="*/ 710537 h 710537"/>
              <a:gd name="connsiteX1" fmla="*/ 422545 w 950008"/>
              <a:gd name="connsiteY1" fmla="*/ 355359 h 710537"/>
              <a:gd name="connsiteX2" fmla="*/ 634544 w 950008"/>
              <a:gd name="connsiteY2" fmla="*/ 27279 h 710537"/>
              <a:gd name="connsiteX3" fmla="*/ 852851 w 950008"/>
              <a:gd name="connsiteY3" fmla="*/ 25287 h 710537"/>
              <a:gd name="connsiteX4" fmla="*/ 950008 w 950008"/>
              <a:gd name="connsiteY4" fmla="*/ 0 h 710537"/>
              <a:gd name="connsiteX0" fmla="*/ 0 w 1174484"/>
              <a:gd name="connsiteY0" fmla="*/ 710537 h 710537"/>
              <a:gd name="connsiteX1" fmla="*/ 422545 w 1174484"/>
              <a:gd name="connsiteY1" fmla="*/ 355359 h 710537"/>
              <a:gd name="connsiteX2" fmla="*/ 634544 w 1174484"/>
              <a:gd name="connsiteY2" fmla="*/ 27279 h 710537"/>
              <a:gd name="connsiteX3" fmla="*/ 1168945 w 1174484"/>
              <a:gd name="connsiteY3" fmla="*/ 237905 h 710537"/>
              <a:gd name="connsiteX4" fmla="*/ 950008 w 1174484"/>
              <a:gd name="connsiteY4" fmla="*/ 0 h 710537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3031 h 693031"/>
              <a:gd name="connsiteX1" fmla="*/ 422545 w 1576927"/>
              <a:gd name="connsiteY1" fmla="*/ 337853 h 693031"/>
              <a:gd name="connsiteX2" fmla="*/ 634544 w 1576927"/>
              <a:gd name="connsiteY2" fmla="*/ 9773 h 693031"/>
              <a:gd name="connsiteX3" fmla="*/ 1168945 w 1576927"/>
              <a:gd name="connsiteY3" fmla="*/ 220399 h 693031"/>
              <a:gd name="connsiteX4" fmla="*/ 1576927 w 1576927"/>
              <a:gd name="connsiteY4" fmla="*/ 578305 h 693031"/>
              <a:gd name="connsiteX0" fmla="*/ 0 w 1576927"/>
              <a:gd name="connsiteY0" fmla="*/ 692445 h 692445"/>
              <a:gd name="connsiteX1" fmla="*/ 422545 w 1576927"/>
              <a:gd name="connsiteY1" fmla="*/ 337267 h 692445"/>
              <a:gd name="connsiteX2" fmla="*/ 634544 w 1576927"/>
              <a:gd name="connsiteY2" fmla="*/ 9187 h 692445"/>
              <a:gd name="connsiteX3" fmla="*/ 1130311 w 1576927"/>
              <a:gd name="connsiteY3" fmla="*/ 234228 h 692445"/>
              <a:gd name="connsiteX4" fmla="*/ 1576927 w 1576927"/>
              <a:gd name="connsiteY4" fmla="*/ 577719 h 692445"/>
              <a:gd name="connsiteX0" fmla="*/ 0 w 1576927"/>
              <a:gd name="connsiteY0" fmla="*/ 732476 h 732476"/>
              <a:gd name="connsiteX1" fmla="*/ 422545 w 1576927"/>
              <a:gd name="connsiteY1" fmla="*/ 377298 h 732476"/>
              <a:gd name="connsiteX2" fmla="*/ 710055 w 1576927"/>
              <a:gd name="connsiteY2" fmla="*/ 8376 h 732476"/>
              <a:gd name="connsiteX3" fmla="*/ 1130311 w 1576927"/>
              <a:gd name="connsiteY3" fmla="*/ 274259 h 732476"/>
              <a:gd name="connsiteX4" fmla="*/ 1576927 w 1576927"/>
              <a:gd name="connsiteY4" fmla="*/ 617750 h 732476"/>
              <a:gd name="connsiteX0" fmla="*/ 0 w 1576927"/>
              <a:gd name="connsiteY0" fmla="*/ 733831 h 733831"/>
              <a:gd name="connsiteX1" fmla="*/ 422545 w 1576927"/>
              <a:gd name="connsiteY1" fmla="*/ 378653 h 733831"/>
              <a:gd name="connsiteX2" fmla="*/ 710055 w 1576927"/>
              <a:gd name="connsiteY2" fmla="*/ 9731 h 733831"/>
              <a:gd name="connsiteX3" fmla="*/ 1130311 w 1576927"/>
              <a:gd name="connsiteY3" fmla="*/ 275614 h 733831"/>
              <a:gd name="connsiteX4" fmla="*/ 1576927 w 1576927"/>
              <a:gd name="connsiteY4" fmla="*/ 619105 h 733831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2713 h 732713"/>
              <a:gd name="connsiteX1" fmla="*/ 422545 w 1575171"/>
              <a:gd name="connsiteY1" fmla="*/ 377535 h 732713"/>
              <a:gd name="connsiteX2" fmla="*/ 710055 w 1575171"/>
              <a:gd name="connsiteY2" fmla="*/ 8613 h 732713"/>
              <a:gd name="connsiteX3" fmla="*/ 1119775 w 1575171"/>
              <a:gd name="connsiteY3" fmla="*/ 300923 h 732713"/>
              <a:gd name="connsiteX4" fmla="*/ 1575171 w 1575171"/>
              <a:gd name="connsiteY4" fmla="*/ 676847 h 732713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751 h 732751"/>
              <a:gd name="connsiteX1" fmla="*/ 422545 w 1599756"/>
              <a:gd name="connsiteY1" fmla="*/ 377573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360656 w 1599756"/>
              <a:gd name="connsiteY1" fmla="*/ 352172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292578 w 1599756"/>
              <a:gd name="connsiteY1" fmla="*/ 326771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46594 w 1632764"/>
              <a:gd name="connsiteY3" fmla="*/ 300961 h 656548"/>
              <a:gd name="connsiteX4" fmla="*/ 1632764 w 1632764"/>
              <a:gd name="connsiteY4" fmla="*/ 653046 h 656548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61035 w 1632764"/>
              <a:gd name="connsiteY3" fmla="*/ 300961 h 656548"/>
              <a:gd name="connsiteX4" fmla="*/ 1632764 w 1632764"/>
              <a:gd name="connsiteY4" fmla="*/ 653046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4123 h 654123"/>
              <a:gd name="connsiteX1" fmla="*/ 319397 w 1622449"/>
              <a:gd name="connsiteY1" fmla="*/ 324346 h 654123"/>
              <a:gd name="connsiteX2" fmla="*/ 736874 w 1622449"/>
              <a:gd name="connsiteY2" fmla="*/ 6226 h 654123"/>
              <a:gd name="connsiteX3" fmla="*/ 1040468 w 1622449"/>
              <a:gd name="connsiteY3" fmla="*/ 127426 h 654123"/>
              <a:gd name="connsiteX4" fmla="*/ 1161035 w 1622449"/>
              <a:gd name="connsiteY4" fmla="*/ 298536 h 654123"/>
              <a:gd name="connsiteX5" fmla="*/ 1622449 w 1622449"/>
              <a:gd name="connsiteY5" fmla="*/ 619576 h 654123"/>
              <a:gd name="connsiteX0" fmla="*/ 0 w 1622449"/>
              <a:gd name="connsiteY0" fmla="*/ 666287 h 666287"/>
              <a:gd name="connsiteX1" fmla="*/ 319397 w 1622449"/>
              <a:gd name="connsiteY1" fmla="*/ 336510 h 666287"/>
              <a:gd name="connsiteX2" fmla="*/ 736874 w 1622449"/>
              <a:gd name="connsiteY2" fmla="*/ 18390 h 666287"/>
              <a:gd name="connsiteX3" fmla="*/ 1240575 w 1622449"/>
              <a:gd name="connsiteY3" fmla="*/ 46454 h 666287"/>
              <a:gd name="connsiteX4" fmla="*/ 1161035 w 1622449"/>
              <a:gd name="connsiteY4" fmla="*/ 310700 h 666287"/>
              <a:gd name="connsiteX5" fmla="*/ 1622449 w 1622449"/>
              <a:gd name="connsiteY5" fmla="*/ 631740 h 666287"/>
              <a:gd name="connsiteX0" fmla="*/ 0 w 1622449"/>
              <a:gd name="connsiteY0" fmla="*/ 680939 h 680939"/>
              <a:gd name="connsiteX1" fmla="*/ 319397 w 1622449"/>
              <a:gd name="connsiteY1" fmla="*/ 351162 h 680939"/>
              <a:gd name="connsiteX2" fmla="*/ 736874 w 1622449"/>
              <a:gd name="connsiteY2" fmla="*/ 33042 h 680939"/>
              <a:gd name="connsiteX3" fmla="*/ 999209 w 1622449"/>
              <a:gd name="connsiteY3" fmla="*/ 13127 h 680939"/>
              <a:gd name="connsiteX4" fmla="*/ 1240575 w 1622449"/>
              <a:gd name="connsiteY4" fmla="*/ 61106 h 680939"/>
              <a:gd name="connsiteX5" fmla="*/ 1161035 w 1622449"/>
              <a:gd name="connsiteY5" fmla="*/ 325352 h 680939"/>
              <a:gd name="connsiteX6" fmla="*/ 1622449 w 1622449"/>
              <a:gd name="connsiteY6" fmla="*/ 646392 h 680939"/>
              <a:gd name="connsiteX0" fmla="*/ 0 w 1622449"/>
              <a:gd name="connsiteY0" fmla="*/ 661107 h 661107"/>
              <a:gd name="connsiteX1" fmla="*/ 319397 w 1622449"/>
              <a:gd name="connsiteY1" fmla="*/ 331330 h 661107"/>
              <a:gd name="connsiteX2" fmla="*/ 736874 w 1622449"/>
              <a:gd name="connsiteY2" fmla="*/ 13210 h 661107"/>
              <a:gd name="connsiteX3" fmla="*/ 974454 w 1622449"/>
              <a:gd name="connsiteY3" fmla="*/ 103365 h 661107"/>
              <a:gd name="connsiteX4" fmla="*/ 1240575 w 1622449"/>
              <a:gd name="connsiteY4" fmla="*/ 41274 h 661107"/>
              <a:gd name="connsiteX5" fmla="*/ 1161035 w 1622449"/>
              <a:gd name="connsiteY5" fmla="*/ 305520 h 661107"/>
              <a:gd name="connsiteX6" fmla="*/ 1622449 w 1622449"/>
              <a:gd name="connsiteY6" fmla="*/ 626560 h 661107"/>
              <a:gd name="connsiteX0" fmla="*/ 0 w 1622449"/>
              <a:gd name="connsiteY0" fmla="*/ 662852 h 662852"/>
              <a:gd name="connsiteX1" fmla="*/ 319397 w 1622449"/>
              <a:gd name="connsiteY1" fmla="*/ 333075 h 662852"/>
              <a:gd name="connsiteX2" fmla="*/ 736874 w 1622449"/>
              <a:gd name="connsiteY2" fmla="*/ 14955 h 662852"/>
              <a:gd name="connsiteX3" fmla="*/ 976517 w 1622449"/>
              <a:gd name="connsiteY3" fmla="*/ 83943 h 662852"/>
              <a:gd name="connsiteX4" fmla="*/ 1240575 w 1622449"/>
              <a:gd name="connsiteY4" fmla="*/ 43019 h 662852"/>
              <a:gd name="connsiteX5" fmla="*/ 1161035 w 1622449"/>
              <a:gd name="connsiteY5" fmla="*/ 307265 h 662852"/>
              <a:gd name="connsiteX6" fmla="*/ 1622449 w 1622449"/>
              <a:gd name="connsiteY6" fmla="*/ 628305 h 662852"/>
              <a:gd name="connsiteX0" fmla="*/ 0 w 1622449"/>
              <a:gd name="connsiteY0" fmla="*/ 643958 h 643958"/>
              <a:gd name="connsiteX1" fmla="*/ 319397 w 1622449"/>
              <a:gd name="connsiteY1" fmla="*/ 314181 h 643958"/>
              <a:gd name="connsiteX2" fmla="*/ 679111 w 1622449"/>
              <a:gd name="connsiteY2" fmla="*/ 17228 h 643958"/>
              <a:gd name="connsiteX3" fmla="*/ 976517 w 1622449"/>
              <a:gd name="connsiteY3" fmla="*/ 65049 h 643958"/>
              <a:gd name="connsiteX4" fmla="*/ 1240575 w 1622449"/>
              <a:gd name="connsiteY4" fmla="*/ 24125 h 643958"/>
              <a:gd name="connsiteX5" fmla="*/ 1161035 w 1622449"/>
              <a:gd name="connsiteY5" fmla="*/ 288371 h 643958"/>
              <a:gd name="connsiteX6" fmla="*/ 1622449 w 1622449"/>
              <a:gd name="connsiteY6" fmla="*/ 609411 h 64395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14197"/>
              <a:gd name="connsiteY0" fmla="*/ 645068 h 645068"/>
              <a:gd name="connsiteX1" fmla="*/ 319397 w 1614197"/>
              <a:gd name="connsiteY1" fmla="*/ 315291 h 645068"/>
              <a:gd name="connsiteX2" fmla="*/ 679111 w 1614197"/>
              <a:gd name="connsiteY2" fmla="*/ 18338 h 645068"/>
              <a:gd name="connsiteX3" fmla="*/ 966202 w 1614197"/>
              <a:gd name="connsiteY3" fmla="*/ 57692 h 645068"/>
              <a:gd name="connsiteX4" fmla="*/ 1240575 w 1614197"/>
              <a:gd name="connsiteY4" fmla="*/ 25235 h 645068"/>
              <a:gd name="connsiteX5" fmla="*/ 1161035 w 1614197"/>
              <a:gd name="connsiteY5" fmla="*/ 289481 h 645068"/>
              <a:gd name="connsiteX6" fmla="*/ 1614197 w 1614197"/>
              <a:gd name="connsiteY6" fmla="*/ 637333 h 645068"/>
              <a:gd name="connsiteX0" fmla="*/ 0 w 1614197"/>
              <a:gd name="connsiteY0" fmla="*/ 667647 h 667647"/>
              <a:gd name="connsiteX1" fmla="*/ 319397 w 1614197"/>
              <a:gd name="connsiteY1" fmla="*/ 315291 h 667647"/>
              <a:gd name="connsiteX2" fmla="*/ 679111 w 1614197"/>
              <a:gd name="connsiteY2" fmla="*/ 18338 h 667647"/>
              <a:gd name="connsiteX3" fmla="*/ 966202 w 1614197"/>
              <a:gd name="connsiteY3" fmla="*/ 57692 h 667647"/>
              <a:gd name="connsiteX4" fmla="*/ 1240575 w 1614197"/>
              <a:gd name="connsiteY4" fmla="*/ 25235 h 667647"/>
              <a:gd name="connsiteX5" fmla="*/ 1161035 w 1614197"/>
              <a:gd name="connsiteY5" fmla="*/ 289481 h 667647"/>
              <a:gd name="connsiteX6" fmla="*/ 1614197 w 1614197"/>
              <a:gd name="connsiteY6" fmla="*/ 637333 h 667647"/>
              <a:gd name="connsiteX0" fmla="*/ 0 w 1614197"/>
              <a:gd name="connsiteY0" fmla="*/ 667647 h 667647"/>
              <a:gd name="connsiteX1" fmla="*/ 319397 w 1614197"/>
              <a:gd name="connsiteY1" fmla="*/ 315291 h 667647"/>
              <a:gd name="connsiteX2" fmla="*/ 679111 w 1614197"/>
              <a:gd name="connsiteY2" fmla="*/ 18338 h 667647"/>
              <a:gd name="connsiteX3" fmla="*/ 966202 w 1614197"/>
              <a:gd name="connsiteY3" fmla="*/ 57692 h 667647"/>
              <a:gd name="connsiteX4" fmla="*/ 1240575 w 1614197"/>
              <a:gd name="connsiteY4" fmla="*/ 25235 h 667647"/>
              <a:gd name="connsiteX5" fmla="*/ 1161035 w 1614197"/>
              <a:gd name="connsiteY5" fmla="*/ 289481 h 667647"/>
              <a:gd name="connsiteX6" fmla="*/ 1614197 w 1614197"/>
              <a:gd name="connsiteY6" fmla="*/ 637333 h 66764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618323 w 1618323"/>
              <a:gd name="connsiteY6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618323 w 1618323"/>
              <a:gd name="connsiteY6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91171 w 1618323"/>
              <a:gd name="connsiteY6" fmla="*/ 532515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49912 w 1618323"/>
              <a:gd name="connsiteY6" fmla="*/ 557916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49912 w 1618323"/>
              <a:gd name="connsiteY6" fmla="*/ 557916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49912 w 1618323"/>
              <a:gd name="connsiteY6" fmla="*/ 557916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58164 w 1618323"/>
              <a:gd name="connsiteY6" fmla="*/ 556505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58164 w 1618323"/>
              <a:gd name="connsiteY6" fmla="*/ 556505 h 662677"/>
              <a:gd name="connsiteX7" fmla="*/ 1618323 w 1618323"/>
              <a:gd name="connsiteY7" fmla="*/ 604140 h 662677"/>
              <a:gd name="connsiteX0" fmla="*/ 0 w 1618323"/>
              <a:gd name="connsiteY0" fmla="*/ 660723 h 660723"/>
              <a:gd name="connsiteX1" fmla="*/ 333838 w 1618323"/>
              <a:gd name="connsiteY1" fmla="*/ 315423 h 660723"/>
              <a:gd name="connsiteX2" fmla="*/ 679111 w 1618323"/>
              <a:gd name="connsiteY2" fmla="*/ 11414 h 660723"/>
              <a:gd name="connsiteX3" fmla="*/ 964139 w 1618323"/>
              <a:gd name="connsiteY3" fmla="*/ 62057 h 660723"/>
              <a:gd name="connsiteX4" fmla="*/ 1240575 w 1618323"/>
              <a:gd name="connsiteY4" fmla="*/ 18311 h 660723"/>
              <a:gd name="connsiteX5" fmla="*/ 1161035 w 1618323"/>
              <a:gd name="connsiteY5" fmla="*/ 282557 h 660723"/>
              <a:gd name="connsiteX6" fmla="*/ 1358164 w 1618323"/>
              <a:gd name="connsiteY6" fmla="*/ 554551 h 660723"/>
              <a:gd name="connsiteX7" fmla="*/ 1618323 w 1618323"/>
              <a:gd name="connsiteY7" fmla="*/ 602186 h 660723"/>
              <a:gd name="connsiteX0" fmla="*/ 0 w 1618323"/>
              <a:gd name="connsiteY0" fmla="*/ 652085 h 652085"/>
              <a:gd name="connsiteX1" fmla="*/ 333838 w 1618323"/>
              <a:gd name="connsiteY1" fmla="*/ 306785 h 652085"/>
              <a:gd name="connsiteX2" fmla="*/ 677048 w 1618323"/>
              <a:gd name="connsiteY2" fmla="*/ 14065 h 652085"/>
              <a:gd name="connsiteX3" fmla="*/ 964139 w 1618323"/>
              <a:gd name="connsiteY3" fmla="*/ 53419 h 652085"/>
              <a:gd name="connsiteX4" fmla="*/ 1240575 w 1618323"/>
              <a:gd name="connsiteY4" fmla="*/ 9673 h 652085"/>
              <a:gd name="connsiteX5" fmla="*/ 1161035 w 1618323"/>
              <a:gd name="connsiteY5" fmla="*/ 273919 h 652085"/>
              <a:gd name="connsiteX6" fmla="*/ 1358164 w 1618323"/>
              <a:gd name="connsiteY6" fmla="*/ 545913 h 652085"/>
              <a:gd name="connsiteX7" fmla="*/ 1618323 w 1618323"/>
              <a:gd name="connsiteY7" fmla="*/ 593548 h 652085"/>
              <a:gd name="connsiteX0" fmla="*/ 0 w 1618323"/>
              <a:gd name="connsiteY0" fmla="*/ 652085 h 652085"/>
              <a:gd name="connsiteX1" fmla="*/ 68813 w 1618323"/>
              <a:gd name="connsiteY1" fmla="*/ 569902 h 652085"/>
              <a:gd name="connsiteX2" fmla="*/ 333838 w 1618323"/>
              <a:gd name="connsiteY2" fmla="*/ 306785 h 652085"/>
              <a:gd name="connsiteX3" fmla="*/ 677048 w 1618323"/>
              <a:gd name="connsiteY3" fmla="*/ 14065 h 652085"/>
              <a:gd name="connsiteX4" fmla="*/ 964139 w 1618323"/>
              <a:gd name="connsiteY4" fmla="*/ 53419 h 652085"/>
              <a:gd name="connsiteX5" fmla="*/ 1240575 w 1618323"/>
              <a:gd name="connsiteY5" fmla="*/ 9673 h 652085"/>
              <a:gd name="connsiteX6" fmla="*/ 1161035 w 1618323"/>
              <a:gd name="connsiteY6" fmla="*/ 273919 h 652085"/>
              <a:gd name="connsiteX7" fmla="*/ 1358164 w 1618323"/>
              <a:gd name="connsiteY7" fmla="*/ 545913 h 652085"/>
              <a:gd name="connsiteX8" fmla="*/ 1618323 w 1618323"/>
              <a:gd name="connsiteY8" fmla="*/ 593548 h 652085"/>
              <a:gd name="connsiteX0" fmla="*/ 271671 w 1555794"/>
              <a:gd name="connsiteY0" fmla="*/ 969595 h 969595"/>
              <a:gd name="connsiteX1" fmla="*/ 6284 w 1555794"/>
              <a:gd name="connsiteY1" fmla="*/ 569902 h 969595"/>
              <a:gd name="connsiteX2" fmla="*/ 271309 w 1555794"/>
              <a:gd name="connsiteY2" fmla="*/ 306785 h 969595"/>
              <a:gd name="connsiteX3" fmla="*/ 614519 w 1555794"/>
              <a:gd name="connsiteY3" fmla="*/ 14065 h 969595"/>
              <a:gd name="connsiteX4" fmla="*/ 901610 w 1555794"/>
              <a:gd name="connsiteY4" fmla="*/ 53419 h 969595"/>
              <a:gd name="connsiteX5" fmla="*/ 1178046 w 1555794"/>
              <a:gd name="connsiteY5" fmla="*/ 9673 h 969595"/>
              <a:gd name="connsiteX6" fmla="*/ 1098506 w 1555794"/>
              <a:gd name="connsiteY6" fmla="*/ 273919 h 969595"/>
              <a:gd name="connsiteX7" fmla="*/ 1295635 w 1555794"/>
              <a:gd name="connsiteY7" fmla="*/ 545913 h 969595"/>
              <a:gd name="connsiteX8" fmla="*/ 1555794 w 1555794"/>
              <a:gd name="connsiteY8" fmla="*/ 593548 h 969595"/>
              <a:gd name="connsiteX0" fmla="*/ 277704 w 1561827"/>
              <a:gd name="connsiteY0" fmla="*/ 969595 h 969595"/>
              <a:gd name="connsiteX1" fmla="*/ 12317 w 1561827"/>
              <a:gd name="connsiteY1" fmla="*/ 569902 h 969595"/>
              <a:gd name="connsiteX2" fmla="*/ 277342 w 1561827"/>
              <a:gd name="connsiteY2" fmla="*/ 306785 h 969595"/>
              <a:gd name="connsiteX3" fmla="*/ 620552 w 1561827"/>
              <a:gd name="connsiteY3" fmla="*/ 14065 h 969595"/>
              <a:gd name="connsiteX4" fmla="*/ 907643 w 1561827"/>
              <a:gd name="connsiteY4" fmla="*/ 53419 h 969595"/>
              <a:gd name="connsiteX5" fmla="*/ 1184079 w 1561827"/>
              <a:gd name="connsiteY5" fmla="*/ 9673 h 969595"/>
              <a:gd name="connsiteX6" fmla="*/ 1104539 w 1561827"/>
              <a:gd name="connsiteY6" fmla="*/ 273919 h 969595"/>
              <a:gd name="connsiteX7" fmla="*/ 1301668 w 1561827"/>
              <a:gd name="connsiteY7" fmla="*/ 545913 h 969595"/>
              <a:gd name="connsiteX8" fmla="*/ 1561827 w 1561827"/>
              <a:gd name="connsiteY8" fmla="*/ 593548 h 969595"/>
              <a:gd name="connsiteX0" fmla="*/ 262297 w 1546420"/>
              <a:gd name="connsiteY0" fmla="*/ 969595 h 969595"/>
              <a:gd name="connsiteX1" fmla="*/ 13414 w 1546420"/>
              <a:gd name="connsiteY1" fmla="*/ 589658 h 969595"/>
              <a:gd name="connsiteX2" fmla="*/ 261935 w 1546420"/>
              <a:gd name="connsiteY2" fmla="*/ 306785 h 969595"/>
              <a:gd name="connsiteX3" fmla="*/ 605145 w 1546420"/>
              <a:gd name="connsiteY3" fmla="*/ 14065 h 969595"/>
              <a:gd name="connsiteX4" fmla="*/ 892236 w 1546420"/>
              <a:gd name="connsiteY4" fmla="*/ 53419 h 969595"/>
              <a:gd name="connsiteX5" fmla="*/ 1168672 w 1546420"/>
              <a:gd name="connsiteY5" fmla="*/ 9673 h 969595"/>
              <a:gd name="connsiteX6" fmla="*/ 1089132 w 1546420"/>
              <a:gd name="connsiteY6" fmla="*/ 273919 h 969595"/>
              <a:gd name="connsiteX7" fmla="*/ 1286261 w 1546420"/>
              <a:gd name="connsiteY7" fmla="*/ 545913 h 969595"/>
              <a:gd name="connsiteX8" fmla="*/ 1546420 w 1546420"/>
              <a:gd name="connsiteY8" fmla="*/ 593548 h 969595"/>
              <a:gd name="connsiteX0" fmla="*/ 262297 w 1546420"/>
              <a:gd name="connsiteY0" fmla="*/ 969595 h 969595"/>
              <a:gd name="connsiteX1" fmla="*/ 13414 w 1546420"/>
              <a:gd name="connsiteY1" fmla="*/ 589658 h 969595"/>
              <a:gd name="connsiteX2" fmla="*/ 261935 w 1546420"/>
              <a:gd name="connsiteY2" fmla="*/ 306785 h 969595"/>
              <a:gd name="connsiteX3" fmla="*/ 605145 w 1546420"/>
              <a:gd name="connsiteY3" fmla="*/ 14065 h 969595"/>
              <a:gd name="connsiteX4" fmla="*/ 892236 w 1546420"/>
              <a:gd name="connsiteY4" fmla="*/ 53419 h 969595"/>
              <a:gd name="connsiteX5" fmla="*/ 1168672 w 1546420"/>
              <a:gd name="connsiteY5" fmla="*/ 9673 h 969595"/>
              <a:gd name="connsiteX6" fmla="*/ 1089132 w 1546420"/>
              <a:gd name="connsiteY6" fmla="*/ 273919 h 969595"/>
              <a:gd name="connsiteX7" fmla="*/ 1286261 w 1546420"/>
              <a:gd name="connsiteY7" fmla="*/ 545913 h 969595"/>
              <a:gd name="connsiteX8" fmla="*/ 1546420 w 1546420"/>
              <a:gd name="connsiteY8" fmla="*/ 593548 h 969595"/>
              <a:gd name="connsiteX0" fmla="*/ 252799 w 1536922"/>
              <a:gd name="connsiteY0" fmla="*/ 969595 h 969595"/>
              <a:gd name="connsiteX1" fmla="*/ 3916 w 1536922"/>
              <a:gd name="connsiteY1" fmla="*/ 589658 h 969595"/>
              <a:gd name="connsiteX2" fmla="*/ 252437 w 1536922"/>
              <a:gd name="connsiteY2" fmla="*/ 306785 h 969595"/>
              <a:gd name="connsiteX3" fmla="*/ 595647 w 1536922"/>
              <a:gd name="connsiteY3" fmla="*/ 14065 h 969595"/>
              <a:gd name="connsiteX4" fmla="*/ 882738 w 1536922"/>
              <a:gd name="connsiteY4" fmla="*/ 53419 h 969595"/>
              <a:gd name="connsiteX5" fmla="*/ 1159174 w 1536922"/>
              <a:gd name="connsiteY5" fmla="*/ 9673 h 969595"/>
              <a:gd name="connsiteX6" fmla="*/ 1079634 w 1536922"/>
              <a:gd name="connsiteY6" fmla="*/ 273919 h 969595"/>
              <a:gd name="connsiteX7" fmla="*/ 1276763 w 1536922"/>
              <a:gd name="connsiteY7" fmla="*/ 545913 h 969595"/>
              <a:gd name="connsiteX8" fmla="*/ 1536922 w 1536922"/>
              <a:gd name="connsiteY8" fmla="*/ 593548 h 969595"/>
              <a:gd name="connsiteX0" fmla="*/ 242836 w 1526959"/>
              <a:gd name="connsiteY0" fmla="*/ 969595 h 969595"/>
              <a:gd name="connsiteX1" fmla="*/ 4268 w 1526959"/>
              <a:gd name="connsiteY1" fmla="*/ 626348 h 969595"/>
              <a:gd name="connsiteX2" fmla="*/ 242474 w 1526959"/>
              <a:gd name="connsiteY2" fmla="*/ 306785 h 969595"/>
              <a:gd name="connsiteX3" fmla="*/ 585684 w 1526959"/>
              <a:gd name="connsiteY3" fmla="*/ 14065 h 969595"/>
              <a:gd name="connsiteX4" fmla="*/ 872775 w 1526959"/>
              <a:gd name="connsiteY4" fmla="*/ 53419 h 969595"/>
              <a:gd name="connsiteX5" fmla="*/ 1149211 w 1526959"/>
              <a:gd name="connsiteY5" fmla="*/ 9673 h 969595"/>
              <a:gd name="connsiteX6" fmla="*/ 1069671 w 1526959"/>
              <a:gd name="connsiteY6" fmla="*/ 273919 h 969595"/>
              <a:gd name="connsiteX7" fmla="*/ 1266800 w 1526959"/>
              <a:gd name="connsiteY7" fmla="*/ 545913 h 969595"/>
              <a:gd name="connsiteX8" fmla="*/ 1526959 w 1526959"/>
              <a:gd name="connsiteY8" fmla="*/ 593548 h 969595"/>
              <a:gd name="connsiteX0" fmla="*/ 303058 w 1523229"/>
              <a:gd name="connsiteY0" fmla="*/ 969595 h 969595"/>
              <a:gd name="connsiteX1" fmla="*/ 538 w 1523229"/>
              <a:gd name="connsiteY1" fmla="*/ 626348 h 969595"/>
              <a:gd name="connsiteX2" fmla="*/ 238744 w 1523229"/>
              <a:gd name="connsiteY2" fmla="*/ 306785 h 969595"/>
              <a:gd name="connsiteX3" fmla="*/ 581954 w 1523229"/>
              <a:gd name="connsiteY3" fmla="*/ 14065 h 969595"/>
              <a:gd name="connsiteX4" fmla="*/ 869045 w 1523229"/>
              <a:gd name="connsiteY4" fmla="*/ 53419 h 969595"/>
              <a:gd name="connsiteX5" fmla="*/ 1145481 w 1523229"/>
              <a:gd name="connsiteY5" fmla="*/ 9673 h 969595"/>
              <a:gd name="connsiteX6" fmla="*/ 1065941 w 1523229"/>
              <a:gd name="connsiteY6" fmla="*/ 273919 h 969595"/>
              <a:gd name="connsiteX7" fmla="*/ 1263070 w 1523229"/>
              <a:gd name="connsiteY7" fmla="*/ 545913 h 969595"/>
              <a:gd name="connsiteX8" fmla="*/ 1523229 w 1523229"/>
              <a:gd name="connsiteY8" fmla="*/ 593548 h 969595"/>
              <a:gd name="connsiteX0" fmla="*/ 303058 w 1523229"/>
              <a:gd name="connsiteY0" fmla="*/ 969595 h 969595"/>
              <a:gd name="connsiteX1" fmla="*/ 538 w 1523229"/>
              <a:gd name="connsiteY1" fmla="*/ 626348 h 969595"/>
              <a:gd name="connsiteX2" fmla="*/ 238744 w 1523229"/>
              <a:gd name="connsiteY2" fmla="*/ 306785 h 969595"/>
              <a:gd name="connsiteX3" fmla="*/ 581954 w 1523229"/>
              <a:gd name="connsiteY3" fmla="*/ 14065 h 969595"/>
              <a:gd name="connsiteX4" fmla="*/ 869045 w 1523229"/>
              <a:gd name="connsiteY4" fmla="*/ 53419 h 969595"/>
              <a:gd name="connsiteX5" fmla="*/ 1145481 w 1523229"/>
              <a:gd name="connsiteY5" fmla="*/ 9673 h 969595"/>
              <a:gd name="connsiteX6" fmla="*/ 1065941 w 1523229"/>
              <a:gd name="connsiteY6" fmla="*/ 273919 h 969595"/>
              <a:gd name="connsiteX7" fmla="*/ 1263070 w 1523229"/>
              <a:gd name="connsiteY7" fmla="*/ 545913 h 969595"/>
              <a:gd name="connsiteX8" fmla="*/ 1523229 w 1523229"/>
              <a:gd name="connsiteY8" fmla="*/ 593548 h 969595"/>
              <a:gd name="connsiteX0" fmla="*/ 347236 w 1524085"/>
              <a:gd name="connsiteY0" fmla="*/ 966773 h 966773"/>
              <a:gd name="connsiteX1" fmla="*/ 1394 w 1524085"/>
              <a:gd name="connsiteY1" fmla="*/ 626348 h 966773"/>
              <a:gd name="connsiteX2" fmla="*/ 239600 w 1524085"/>
              <a:gd name="connsiteY2" fmla="*/ 306785 h 966773"/>
              <a:gd name="connsiteX3" fmla="*/ 582810 w 1524085"/>
              <a:gd name="connsiteY3" fmla="*/ 14065 h 966773"/>
              <a:gd name="connsiteX4" fmla="*/ 869901 w 1524085"/>
              <a:gd name="connsiteY4" fmla="*/ 53419 h 966773"/>
              <a:gd name="connsiteX5" fmla="*/ 1146337 w 1524085"/>
              <a:gd name="connsiteY5" fmla="*/ 9673 h 966773"/>
              <a:gd name="connsiteX6" fmla="*/ 1066797 w 1524085"/>
              <a:gd name="connsiteY6" fmla="*/ 273919 h 966773"/>
              <a:gd name="connsiteX7" fmla="*/ 1263926 w 1524085"/>
              <a:gd name="connsiteY7" fmla="*/ 545913 h 966773"/>
              <a:gd name="connsiteX8" fmla="*/ 1524085 w 1524085"/>
              <a:gd name="connsiteY8" fmla="*/ 593548 h 966773"/>
              <a:gd name="connsiteX0" fmla="*/ 336995 w 1513844"/>
              <a:gd name="connsiteY0" fmla="*/ 966773 h 966773"/>
              <a:gd name="connsiteX1" fmla="*/ 1468 w 1513844"/>
              <a:gd name="connsiteY1" fmla="*/ 646104 h 966773"/>
              <a:gd name="connsiteX2" fmla="*/ 229359 w 1513844"/>
              <a:gd name="connsiteY2" fmla="*/ 306785 h 966773"/>
              <a:gd name="connsiteX3" fmla="*/ 572569 w 1513844"/>
              <a:gd name="connsiteY3" fmla="*/ 14065 h 966773"/>
              <a:gd name="connsiteX4" fmla="*/ 859660 w 1513844"/>
              <a:gd name="connsiteY4" fmla="*/ 53419 h 966773"/>
              <a:gd name="connsiteX5" fmla="*/ 1136096 w 1513844"/>
              <a:gd name="connsiteY5" fmla="*/ 9673 h 966773"/>
              <a:gd name="connsiteX6" fmla="*/ 1056556 w 1513844"/>
              <a:gd name="connsiteY6" fmla="*/ 273919 h 966773"/>
              <a:gd name="connsiteX7" fmla="*/ 1253685 w 1513844"/>
              <a:gd name="connsiteY7" fmla="*/ 545913 h 966773"/>
              <a:gd name="connsiteX8" fmla="*/ 1513844 w 1513844"/>
              <a:gd name="connsiteY8" fmla="*/ 593548 h 966773"/>
              <a:gd name="connsiteX0" fmla="*/ 336620 w 1513469"/>
              <a:gd name="connsiteY0" fmla="*/ 966773 h 966773"/>
              <a:gd name="connsiteX1" fmla="*/ 1093 w 1513469"/>
              <a:gd name="connsiteY1" fmla="*/ 646104 h 966773"/>
              <a:gd name="connsiteX2" fmla="*/ 241362 w 1513469"/>
              <a:gd name="connsiteY2" fmla="*/ 309607 h 966773"/>
              <a:gd name="connsiteX3" fmla="*/ 572194 w 1513469"/>
              <a:gd name="connsiteY3" fmla="*/ 14065 h 966773"/>
              <a:gd name="connsiteX4" fmla="*/ 859285 w 1513469"/>
              <a:gd name="connsiteY4" fmla="*/ 53419 h 966773"/>
              <a:gd name="connsiteX5" fmla="*/ 1135721 w 1513469"/>
              <a:gd name="connsiteY5" fmla="*/ 9673 h 966773"/>
              <a:gd name="connsiteX6" fmla="*/ 1056181 w 1513469"/>
              <a:gd name="connsiteY6" fmla="*/ 273919 h 966773"/>
              <a:gd name="connsiteX7" fmla="*/ 1253310 w 1513469"/>
              <a:gd name="connsiteY7" fmla="*/ 545913 h 966773"/>
              <a:gd name="connsiteX8" fmla="*/ 1513469 w 1513469"/>
              <a:gd name="connsiteY8" fmla="*/ 593548 h 966773"/>
              <a:gd name="connsiteX0" fmla="*/ 336642 w 1513491"/>
              <a:gd name="connsiteY0" fmla="*/ 966812 h 966812"/>
              <a:gd name="connsiteX1" fmla="*/ 1115 w 1513491"/>
              <a:gd name="connsiteY1" fmla="*/ 646143 h 966812"/>
              <a:gd name="connsiteX2" fmla="*/ 241384 w 1513491"/>
              <a:gd name="connsiteY2" fmla="*/ 309646 h 966812"/>
              <a:gd name="connsiteX3" fmla="*/ 594909 w 1513491"/>
              <a:gd name="connsiteY3" fmla="*/ 16926 h 966812"/>
              <a:gd name="connsiteX4" fmla="*/ 859307 w 1513491"/>
              <a:gd name="connsiteY4" fmla="*/ 53458 h 966812"/>
              <a:gd name="connsiteX5" fmla="*/ 1135743 w 1513491"/>
              <a:gd name="connsiteY5" fmla="*/ 9712 h 966812"/>
              <a:gd name="connsiteX6" fmla="*/ 1056203 w 1513491"/>
              <a:gd name="connsiteY6" fmla="*/ 273958 h 966812"/>
              <a:gd name="connsiteX7" fmla="*/ 1253332 w 1513491"/>
              <a:gd name="connsiteY7" fmla="*/ 545952 h 966812"/>
              <a:gd name="connsiteX8" fmla="*/ 1513491 w 1513491"/>
              <a:gd name="connsiteY8" fmla="*/ 593587 h 966812"/>
              <a:gd name="connsiteX0" fmla="*/ 320237 w 1497086"/>
              <a:gd name="connsiteY0" fmla="*/ 966812 h 966812"/>
              <a:gd name="connsiteX1" fmla="*/ 1214 w 1497086"/>
              <a:gd name="connsiteY1" fmla="*/ 646143 h 966812"/>
              <a:gd name="connsiteX2" fmla="*/ 224979 w 1497086"/>
              <a:gd name="connsiteY2" fmla="*/ 309646 h 966812"/>
              <a:gd name="connsiteX3" fmla="*/ 578504 w 1497086"/>
              <a:gd name="connsiteY3" fmla="*/ 16926 h 966812"/>
              <a:gd name="connsiteX4" fmla="*/ 842902 w 1497086"/>
              <a:gd name="connsiteY4" fmla="*/ 53458 h 966812"/>
              <a:gd name="connsiteX5" fmla="*/ 1119338 w 1497086"/>
              <a:gd name="connsiteY5" fmla="*/ 9712 h 966812"/>
              <a:gd name="connsiteX6" fmla="*/ 1039798 w 1497086"/>
              <a:gd name="connsiteY6" fmla="*/ 273958 h 966812"/>
              <a:gd name="connsiteX7" fmla="*/ 1236927 w 1497086"/>
              <a:gd name="connsiteY7" fmla="*/ 545952 h 966812"/>
              <a:gd name="connsiteX8" fmla="*/ 1497086 w 1497086"/>
              <a:gd name="connsiteY8" fmla="*/ 593587 h 9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086" h="966812">
                <a:moveTo>
                  <a:pt x="320237" y="966812"/>
                </a:moveTo>
                <a:cubicBezTo>
                  <a:pt x="47018" y="902314"/>
                  <a:pt x="17090" y="755671"/>
                  <a:pt x="1214" y="646143"/>
                </a:cubicBezTo>
                <a:cubicBezTo>
                  <a:pt x="-14662" y="536615"/>
                  <a:pt x="128764" y="414516"/>
                  <a:pt x="224979" y="309646"/>
                </a:cubicBezTo>
                <a:cubicBezTo>
                  <a:pt x="321194" y="204777"/>
                  <a:pt x="475517" y="59624"/>
                  <a:pt x="578504" y="16926"/>
                </a:cubicBezTo>
                <a:cubicBezTo>
                  <a:pt x="681491" y="-25772"/>
                  <a:pt x="752763" y="54660"/>
                  <a:pt x="842902" y="53458"/>
                </a:cubicBezTo>
                <a:cubicBezTo>
                  <a:pt x="933041" y="52256"/>
                  <a:pt x="1086522" y="-27038"/>
                  <a:pt x="1119338" y="9712"/>
                </a:cubicBezTo>
                <a:cubicBezTo>
                  <a:pt x="1152154" y="46462"/>
                  <a:pt x="1014699" y="188583"/>
                  <a:pt x="1039798" y="273958"/>
                </a:cubicBezTo>
                <a:cubicBezTo>
                  <a:pt x="1064897" y="359333"/>
                  <a:pt x="1133893" y="495503"/>
                  <a:pt x="1236927" y="545952"/>
                </a:cubicBezTo>
                <a:cubicBezTo>
                  <a:pt x="1339961" y="596401"/>
                  <a:pt x="1364331" y="598584"/>
                  <a:pt x="1497086" y="593587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141361" y="3924946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Segoe UI Semibold" panose="020B0702040204020203" pitchFamily="34" charset="0"/>
              </a:rPr>
              <a:t>L</a:t>
            </a:r>
            <a:endParaRPr lang="en-US" sz="6000" b="1" dirty="0">
              <a:solidFill>
                <a:srgbClr val="FF000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7176909" y="805421"/>
            <a:ext cx="633521" cy="677633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362461 w 362461"/>
              <a:gd name="connsiteY0" fmla="*/ 397981 h 397981"/>
              <a:gd name="connsiteX1" fmla="*/ 21760 w 362461"/>
              <a:gd name="connsiteY1" fmla="*/ 307589 h 397981"/>
              <a:gd name="connsiteX2" fmla="*/ 130472 w 362461"/>
              <a:gd name="connsiteY2" fmla="*/ 0 h 397981"/>
              <a:gd name="connsiteX0" fmla="*/ 359305 w 359305"/>
              <a:gd name="connsiteY0" fmla="*/ 343892 h 343892"/>
              <a:gd name="connsiteX1" fmla="*/ 21760 w 359305"/>
              <a:gd name="connsiteY1" fmla="*/ 307589 h 343892"/>
              <a:gd name="connsiteX2" fmla="*/ 130472 w 359305"/>
              <a:gd name="connsiteY2" fmla="*/ 0 h 343892"/>
              <a:gd name="connsiteX0" fmla="*/ 359305 w 359305"/>
              <a:gd name="connsiteY0" fmla="*/ 343892 h 380462"/>
              <a:gd name="connsiteX1" fmla="*/ 21760 w 359305"/>
              <a:gd name="connsiteY1" fmla="*/ 307589 h 380462"/>
              <a:gd name="connsiteX2" fmla="*/ 130472 w 359305"/>
              <a:gd name="connsiteY2" fmla="*/ 0 h 380462"/>
              <a:gd name="connsiteX0" fmla="*/ 321438 w 321438"/>
              <a:gd name="connsiteY0" fmla="*/ 289803 h 350367"/>
              <a:gd name="connsiteX1" fmla="*/ 21760 w 321438"/>
              <a:gd name="connsiteY1" fmla="*/ 307589 h 350367"/>
              <a:gd name="connsiteX2" fmla="*/ 130472 w 321438"/>
              <a:gd name="connsiteY2" fmla="*/ 0 h 350367"/>
              <a:gd name="connsiteX0" fmla="*/ 271882 w 271882"/>
              <a:gd name="connsiteY0" fmla="*/ 289803 h 314347"/>
              <a:gd name="connsiteX1" fmla="*/ 63715 w 271882"/>
              <a:gd name="connsiteY1" fmla="*/ 199411 h 314347"/>
              <a:gd name="connsiteX2" fmla="*/ 80916 w 271882"/>
              <a:gd name="connsiteY2" fmla="*/ 0 h 314347"/>
              <a:gd name="connsiteX0" fmla="*/ 293971 w 293971"/>
              <a:gd name="connsiteY0" fmla="*/ 235714 h 272284"/>
              <a:gd name="connsiteX1" fmla="*/ 63715 w 293971"/>
              <a:gd name="connsiteY1" fmla="*/ 199411 h 272284"/>
              <a:gd name="connsiteX2" fmla="*/ 80916 w 293971"/>
              <a:gd name="connsiteY2" fmla="*/ 0 h 272284"/>
              <a:gd name="connsiteX0" fmla="*/ 213055 w 213055"/>
              <a:gd name="connsiteY0" fmla="*/ 235714 h 235714"/>
              <a:gd name="connsiteX1" fmla="*/ 0 w 213055"/>
              <a:gd name="connsiteY1" fmla="*/ 0 h 235714"/>
              <a:gd name="connsiteX0" fmla="*/ 217177 w 217177"/>
              <a:gd name="connsiteY0" fmla="*/ 235714 h 235714"/>
              <a:gd name="connsiteX1" fmla="*/ 4122 w 217177"/>
              <a:gd name="connsiteY1" fmla="*/ 0 h 235714"/>
              <a:gd name="connsiteX0" fmla="*/ 218470 w 218470"/>
              <a:gd name="connsiteY0" fmla="*/ 235714 h 264926"/>
              <a:gd name="connsiteX1" fmla="*/ 5415 w 218470"/>
              <a:gd name="connsiteY1" fmla="*/ 0 h 264926"/>
              <a:gd name="connsiteX0" fmla="*/ 197258 w 197258"/>
              <a:gd name="connsiteY0" fmla="*/ 190640 h 235769"/>
              <a:gd name="connsiteX1" fmla="*/ 6292 w 197258"/>
              <a:gd name="connsiteY1" fmla="*/ 0 h 235769"/>
              <a:gd name="connsiteX0" fmla="*/ 196112 w 196112"/>
              <a:gd name="connsiteY0" fmla="*/ 190640 h 253446"/>
              <a:gd name="connsiteX1" fmla="*/ 5146 w 196112"/>
              <a:gd name="connsiteY1" fmla="*/ 0 h 253446"/>
              <a:gd name="connsiteX0" fmla="*/ 225185 w 225185"/>
              <a:gd name="connsiteY0" fmla="*/ 190640 h 229367"/>
              <a:gd name="connsiteX1" fmla="*/ 34219 w 225185"/>
              <a:gd name="connsiteY1" fmla="*/ 0 h 22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5185" h="229367">
                <a:moveTo>
                  <a:pt x="225185" y="190640"/>
                </a:moveTo>
                <a:cubicBezTo>
                  <a:pt x="135234" y="268326"/>
                  <a:pt x="-84097" y="240838"/>
                  <a:pt x="34219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277810" y="1298388"/>
            <a:ext cx="458490" cy="369332"/>
            <a:chOff x="7736300" y="2117467"/>
            <a:chExt cx="458490" cy="369332"/>
          </a:xfrm>
        </p:grpSpPr>
        <p:sp>
          <p:nvSpPr>
            <p:cNvPr id="2" name="Rectangle 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239662" y="3133193"/>
            <a:ext cx="458490" cy="369332"/>
            <a:chOff x="7736300" y="2117467"/>
            <a:chExt cx="458490" cy="369332"/>
          </a:xfrm>
        </p:grpSpPr>
        <p:sp>
          <p:nvSpPr>
            <p:cNvPr id="25" name="Rectangle 2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294953" y="3089626"/>
            <a:ext cx="458490" cy="369332"/>
            <a:chOff x="7736300" y="2117467"/>
            <a:chExt cx="458490" cy="369332"/>
          </a:xfrm>
        </p:grpSpPr>
        <p:sp>
          <p:nvSpPr>
            <p:cNvPr id="29" name="Rectangle 2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065708" y="3791121"/>
            <a:ext cx="458490" cy="369332"/>
            <a:chOff x="7736300" y="2117467"/>
            <a:chExt cx="458490" cy="369332"/>
          </a:xfrm>
        </p:grpSpPr>
        <p:sp>
          <p:nvSpPr>
            <p:cNvPr id="32" name="Rectangle 3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Freeform 33"/>
          <p:cNvSpPr/>
          <p:nvPr/>
        </p:nvSpPr>
        <p:spPr>
          <a:xfrm>
            <a:off x="6009725" y="707770"/>
            <a:ext cx="1838716" cy="3285723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419569 w 419569"/>
              <a:gd name="connsiteY0" fmla="*/ 838639 h 838639"/>
              <a:gd name="connsiteX1" fmla="*/ 58623 w 419569"/>
              <a:gd name="connsiteY1" fmla="*/ 512038 h 838639"/>
              <a:gd name="connsiteX2" fmla="*/ 26229 w 419569"/>
              <a:gd name="connsiteY2" fmla="*/ 0 h 838639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60883 w 660883"/>
              <a:gd name="connsiteY0" fmla="*/ 1010291 h 1010291"/>
              <a:gd name="connsiteX1" fmla="*/ 58623 w 660883"/>
              <a:gd name="connsiteY1" fmla="*/ 512038 h 1010291"/>
              <a:gd name="connsiteX2" fmla="*/ 26229 w 660883"/>
              <a:gd name="connsiteY2" fmla="*/ 0 h 1010291"/>
              <a:gd name="connsiteX0" fmla="*/ 658334 w 658334"/>
              <a:gd name="connsiteY0" fmla="*/ 1010291 h 1010291"/>
              <a:gd name="connsiteX1" fmla="*/ 63775 w 658334"/>
              <a:gd name="connsiteY1" fmla="*/ 509945 h 1010291"/>
              <a:gd name="connsiteX2" fmla="*/ 23680 w 658334"/>
              <a:gd name="connsiteY2" fmla="*/ 0 h 1010291"/>
              <a:gd name="connsiteX0" fmla="*/ 658334 w 658334"/>
              <a:gd name="connsiteY0" fmla="*/ 938976 h 938976"/>
              <a:gd name="connsiteX1" fmla="*/ 63775 w 658334"/>
              <a:gd name="connsiteY1" fmla="*/ 509945 h 938976"/>
              <a:gd name="connsiteX2" fmla="*/ 23680 w 658334"/>
              <a:gd name="connsiteY2" fmla="*/ 0 h 938976"/>
              <a:gd name="connsiteX0" fmla="*/ 654295 w 654295"/>
              <a:gd name="connsiteY0" fmla="*/ 938976 h 938976"/>
              <a:gd name="connsiteX1" fmla="*/ 74815 w 654295"/>
              <a:gd name="connsiteY1" fmla="*/ 522241 h 938976"/>
              <a:gd name="connsiteX2" fmla="*/ 19641 w 654295"/>
              <a:gd name="connsiteY2" fmla="*/ 0 h 938976"/>
              <a:gd name="connsiteX0" fmla="*/ 648958 w 648958"/>
              <a:gd name="connsiteY0" fmla="*/ 938976 h 938976"/>
              <a:gd name="connsiteX1" fmla="*/ 69478 w 648958"/>
              <a:gd name="connsiteY1" fmla="*/ 522241 h 938976"/>
              <a:gd name="connsiteX2" fmla="*/ 14304 w 648958"/>
              <a:gd name="connsiteY2" fmla="*/ 0 h 938976"/>
              <a:gd name="connsiteX0" fmla="*/ 634654 w 634654"/>
              <a:gd name="connsiteY0" fmla="*/ 938976 h 938976"/>
              <a:gd name="connsiteX1" fmla="*/ 55174 w 634654"/>
              <a:gd name="connsiteY1" fmla="*/ 522241 h 938976"/>
              <a:gd name="connsiteX2" fmla="*/ 0 w 634654"/>
              <a:gd name="connsiteY2" fmla="*/ 0 h 938976"/>
              <a:gd name="connsiteX0" fmla="*/ 583960 w 583960"/>
              <a:gd name="connsiteY0" fmla="*/ 938976 h 938976"/>
              <a:gd name="connsiteX1" fmla="*/ 4480 w 583960"/>
              <a:gd name="connsiteY1" fmla="*/ 522241 h 938976"/>
              <a:gd name="connsiteX2" fmla="*/ 121207 w 583960"/>
              <a:gd name="connsiteY2" fmla="*/ 0 h 938976"/>
              <a:gd name="connsiteX0" fmla="*/ 591209 w 591209"/>
              <a:gd name="connsiteY0" fmla="*/ 938976 h 938976"/>
              <a:gd name="connsiteX1" fmla="*/ 11729 w 591209"/>
              <a:gd name="connsiteY1" fmla="*/ 522241 h 938976"/>
              <a:gd name="connsiteX2" fmla="*/ 128456 w 591209"/>
              <a:gd name="connsiteY2" fmla="*/ 0 h 938976"/>
              <a:gd name="connsiteX0" fmla="*/ 585401 w 585401"/>
              <a:gd name="connsiteY0" fmla="*/ 958649 h 958649"/>
              <a:gd name="connsiteX1" fmla="*/ 5921 w 585401"/>
              <a:gd name="connsiteY1" fmla="*/ 541914 h 958649"/>
              <a:gd name="connsiteX2" fmla="*/ 195027 w 585401"/>
              <a:gd name="connsiteY2" fmla="*/ 0 h 958649"/>
              <a:gd name="connsiteX0" fmla="*/ 600480 w 600480"/>
              <a:gd name="connsiteY0" fmla="*/ 899630 h 899630"/>
              <a:gd name="connsiteX1" fmla="*/ 5921 w 600480"/>
              <a:gd name="connsiteY1" fmla="*/ 541914 h 899630"/>
              <a:gd name="connsiteX2" fmla="*/ 195027 w 600480"/>
              <a:gd name="connsiteY2" fmla="*/ 0 h 899630"/>
              <a:gd name="connsiteX0" fmla="*/ 600480 w 600480"/>
              <a:gd name="connsiteY0" fmla="*/ 899630 h 899630"/>
              <a:gd name="connsiteX1" fmla="*/ 5921 w 600480"/>
              <a:gd name="connsiteY1" fmla="*/ 541914 h 899630"/>
              <a:gd name="connsiteX2" fmla="*/ 195027 w 600480"/>
              <a:gd name="connsiteY2" fmla="*/ 0 h 899630"/>
              <a:gd name="connsiteX0" fmla="*/ 600480 w 600480"/>
              <a:gd name="connsiteY0" fmla="*/ 899630 h 901113"/>
              <a:gd name="connsiteX1" fmla="*/ 5921 w 600480"/>
              <a:gd name="connsiteY1" fmla="*/ 541914 h 901113"/>
              <a:gd name="connsiteX2" fmla="*/ 195027 w 600480"/>
              <a:gd name="connsiteY2" fmla="*/ 0 h 901113"/>
              <a:gd name="connsiteX0" fmla="*/ 600480 w 600480"/>
              <a:gd name="connsiteY0" fmla="*/ 899630 h 901265"/>
              <a:gd name="connsiteX1" fmla="*/ 5921 w 600480"/>
              <a:gd name="connsiteY1" fmla="*/ 541914 h 901265"/>
              <a:gd name="connsiteX2" fmla="*/ 195027 w 600480"/>
              <a:gd name="connsiteY2" fmla="*/ 0 h 901265"/>
              <a:gd name="connsiteX0" fmla="*/ 616582 w 616582"/>
              <a:gd name="connsiteY0" fmla="*/ 907007 h 908557"/>
              <a:gd name="connsiteX1" fmla="*/ 22023 w 616582"/>
              <a:gd name="connsiteY1" fmla="*/ 549291 h 908557"/>
              <a:gd name="connsiteX2" fmla="*/ 183987 w 616582"/>
              <a:gd name="connsiteY2" fmla="*/ 0 h 908557"/>
              <a:gd name="connsiteX0" fmla="*/ 616582 w 616582"/>
              <a:gd name="connsiteY0" fmla="*/ 907007 h 909599"/>
              <a:gd name="connsiteX1" fmla="*/ 22023 w 616582"/>
              <a:gd name="connsiteY1" fmla="*/ 549291 h 909599"/>
              <a:gd name="connsiteX2" fmla="*/ 183987 w 616582"/>
              <a:gd name="connsiteY2" fmla="*/ 0 h 909599"/>
              <a:gd name="connsiteX0" fmla="*/ 624625 w 624625"/>
              <a:gd name="connsiteY0" fmla="*/ 907007 h 910157"/>
              <a:gd name="connsiteX1" fmla="*/ 21018 w 624625"/>
              <a:gd name="connsiteY1" fmla="*/ 596015 h 910157"/>
              <a:gd name="connsiteX2" fmla="*/ 192030 w 624625"/>
              <a:gd name="connsiteY2" fmla="*/ 0 h 910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4625" h="910157">
                <a:moveTo>
                  <a:pt x="624625" y="907007"/>
                </a:moveTo>
                <a:cubicBezTo>
                  <a:pt x="313315" y="936966"/>
                  <a:pt x="93117" y="747183"/>
                  <a:pt x="21018" y="596015"/>
                </a:cubicBezTo>
                <a:cubicBezTo>
                  <a:pt x="-51081" y="444847"/>
                  <a:pt x="76247" y="233389"/>
                  <a:pt x="192030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5646835" y="3852124"/>
            <a:ext cx="458490" cy="369332"/>
            <a:chOff x="7736300" y="2117467"/>
            <a:chExt cx="458490" cy="369332"/>
          </a:xfrm>
        </p:grpSpPr>
        <p:sp>
          <p:nvSpPr>
            <p:cNvPr id="36" name="Rectangle 35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682475" y="4197480"/>
            <a:ext cx="458490" cy="369332"/>
            <a:chOff x="7736300" y="2117467"/>
            <a:chExt cx="458490" cy="369332"/>
          </a:xfrm>
        </p:grpSpPr>
        <p:sp>
          <p:nvSpPr>
            <p:cNvPr id="39" name="Rectangle 3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40965" y="3740280"/>
            <a:ext cx="458490" cy="369332"/>
            <a:chOff x="7736300" y="2117467"/>
            <a:chExt cx="458490" cy="369332"/>
          </a:xfrm>
        </p:grpSpPr>
        <p:sp>
          <p:nvSpPr>
            <p:cNvPr id="42" name="Rectangle 4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183505" y="5274450"/>
            <a:ext cx="458490" cy="369332"/>
            <a:chOff x="7736300" y="2117467"/>
            <a:chExt cx="458490" cy="369332"/>
          </a:xfrm>
        </p:grpSpPr>
        <p:sp>
          <p:nvSpPr>
            <p:cNvPr id="51" name="Rectangle 5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Freeform 52"/>
          <p:cNvSpPr/>
          <p:nvPr/>
        </p:nvSpPr>
        <p:spPr>
          <a:xfrm>
            <a:off x="875077" y="778792"/>
            <a:ext cx="2575215" cy="6119583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  <a:gd name="connsiteX0" fmla="*/ 0 w 752547"/>
              <a:gd name="connsiteY0" fmla="*/ 983944 h 983944"/>
              <a:gd name="connsiteX1" fmla="*/ 63001 w 752547"/>
              <a:gd name="connsiteY1" fmla="*/ 887765 h 983944"/>
              <a:gd name="connsiteX2" fmla="*/ 752547 w 752547"/>
              <a:gd name="connsiteY2" fmla="*/ 0 h 983944"/>
              <a:gd name="connsiteX0" fmla="*/ 47614 w 689546"/>
              <a:gd name="connsiteY0" fmla="*/ 1950026 h 1950026"/>
              <a:gd name="connsiteX1" fmla="*/ 0 w 689546"/>
              <a:gd name="connsiteY1" fmla="*/ 887765 h 1950026"/>
              <a:gd name="connsiteX2" fmla="*/ 689546 w 689546"/>
              <a:gd name="connsiteY2" fmla="*/ 0 h 1950026"/>
              <a:gd name="connsiteX0" fmla="*/ 111136 w 753068"/>
              <a:gd name="connsiteY0" fmla="*/ 1950026 h 1950026"/>
              <a:gd name="connsiteX1" fmla="*/ 63522 w 753068"/>
              <a:gd name="connsiteY1" fmla="*/ 887765 h 1950026"/>
              <a:gd name="connsiteX2" fmla="*/ 753068 w 753068"/>
              <a:gd name="connsiteY2" fmla="*/ 0 h 1950026"/>
              <a:gd name="connsiteX0" fmla="*/ 180481 w 822413"/>
              <a:gd name="connsiteY0" fmla="*/ 1950026 h 1950026"/>
              <a:gd name="connsiteX1" fmla="*/ 132867 w 822413"/>
              <a:gd name="connsiteY1" fmla="*/ 887765 h 1950026"/>
              <a:gd name="connsiteX2" fmla="*/ 822413 w 822413"/>
              <a:gd name="connsiteY2" fmla="*/ 0 h 1950026"/>
              <a:gd name="connsiteX0" fmla="*/ 189270 w 750483"/>
              <a:gd name="connsiteY0" fmla="*/ 1944376 h 1944376"/>
              <a:gd name="connsiteX1" fmla="*/ 60937 w 750483"/>
              <a:gd name="connsiteY1" fmla="*/ 887765 h 1944376"/>
              <a:gd name="connsiteX2" fmla="*/ 750483 w 750483"/>
              <a:gd name="connsiteY2" fmla="*/ 0 h 1944376"/>
              <a:gd name="connsiteX0" fmla="*/ 240995 w 802208"/>
              <a:gd name="connsiteY0" fmla="*/ 1944376 h 1944376"/>
              <a:gd name="connsiteX1" fmla="*/ 112662 w 802208"/>
              <a:gd name="connsiteY1" fmla="*/ 887765 h 1944376"/>
              <a:gd name="connsiteX2" fmla="*/ 802208 w 802208"/>
              <a:gd name="connsiteY2" fmla="*/ 0 h 1944376"/>
              <a:gd name="connsiteX0" fmla="*/ 257587 w 818800"/>
              <a:gd name="connsiteY0" fmla="*/ 1944376 h 1944376"/>
              <a:gd name="connsiteX1" fmla="*/ 96368 w 818800"/>
              <a:gd name="connsiteY1" fmla="*/ 1003582 h 1944376"/>
              <a:gd name="connsiteX2" fmla="*/ 818800 w 818800"/>
              <a:gd name="connsiteY2" fmla="*/ 0 h 1944376"/>
              <a:gd name="connsiteX0" fmla="*/ 286333 w 847546"/>
              <a:gd name="connsiteY0" fmla="*/ 1944376 h 1944376"/>
              <a:gd name="connsiteX1" fmla="*/ 125114 w 847546"/>
              <a:gd name="connsiteY1" fmla="*/ 1003582 h 1944376"/>
              <a:gd name="connsiteX2" fmla="*/ 847546 w 847546"/>
              <a:gd name="connsiteY2" fmla="*/ 0 h 1944376"/>
              <a:gd name="connsiteX0" fmla="*/ 288159 w 789580"/>
              <a:gd name="connsiteY0" fmla="*/ 1947201 h 1947201"/>
              <a:gd name="connsiteX1" fmla="*/ 67148 w 789580"/>
              <a:gd name="connsiteY1" fmla="*/ 1003582 h 1947201"/>
              <a:gd name="connsiteX2" fmla="*/ 789580 w 789580"/>
              <a:gd name="connsiteY2" fmla="*/ 0 h 1947201"/>
              <a:gd name="connsiteX0" fmla="*/ 315216 w 816637"/>
              <a:gd name="connsiteY0" fmla="*/ 1947201 h 1947201"/>
              <a:gd name="connsiteX1" fmla="*/ 94205 w 816637"/>
              <a:gd name="connsiteY1" fmla="*/ 1003582 h 1947201"/>
              <a:gd name="connsiteX2" fmla="*/ 816637 w 816637"/>
              <a:gd name="connsiteY2" fmla="*/ 0 h 1947201"/>
              <a:gd name="connsiteX0" fmla="*/ 291996 w 847230"/>
              <a:gd name="connsiteY0" fmla="*/ 1947201 h 1947201"/>
              <a:gd name="connsiteX1" fmla="*/ 70985 w 847230"/>
              <a:gd name="connsiteY1" fmla="*/ 1003582 h 1947201"/>
              <a:gd name="connsiteX2" fmla="*/ 847230 w 847230"/>
              <a:gd name="connsiteY2" fmla="*/ 0 h 1947201"/>
              <a:gd name="connsiteX0" fmla="*/ 293900 w 849134"/>
              <a:gd name="connsiteY0" fmla="*/ 1947201 h 1947201"/>
              <a:gd name="connsiteX1" fmla="*/ 69900 w 849134"/>
              <a:gd name="connsiteY1" fmla="*/ 1091151 h 1947201"/>
              <a:gd name="connsiteX2" fmla="*/ 849134 w 849134"/>
              <a:gd name="connsiteY2" fmla="*/ 0 h 1947201"/>
              <a:gd name="connsiteX0" fmla="*/ 272253 w 827487"/>
              <a:gd name="connsiteY0" fmla="*/ 1947201 h 1947201"/>
              <a:gd name="connsiteX1" fmla="*/ 48253 w 827487"/>
              <a:gd name="connsiteY1" fmla="*/ 1091151 h 1947201"/>
              <a:gd name="connsiteX2" fmla="*/ 827487 w 827487"/>
              <a:gd name="connsiteY2" fmla="*/ 0 h 1947201"/>
              <a:gd name="connsiteX0" fmla="*/ 293899 w 849133"/>
              <a:gd name="connsiteY0" fmla="*/ 1947201 h 1947201"/>
              <a:gd name="connsiteX1" fmla="*/ 69899 w 849133"/>
              <a:gd name="connsiteY1" fmla="*/ 1091151 h 1947201"/>
              <a:gd name="connsiteX2" fmla="*/ 849133 w 849133"/>
              <a:gd name="connsiteY2" fmla="*/ 0 h 1947201"/>
              <a:gd name="connsiteX0" fmla="*/ 293899 w 849133"/>
              <a:gd name="connsiteY0" fmla="*/ 1947201 h 1947201"/>
              <a:gd name="connsiteX1" fmla="*/ 69899 w 849133"/>
              <a:gd name="connsiteY1" fmla="*/ 1091151 h 1947201"/>
              <a:gd name="connsiteX2" fmla="*/ 849133 w 849133"/>
              <a:gd name="connsiteY2" fmla="*/ 0 h 1947201"/>
              <a:gd name="connsiteX0" fmla="*/ 293899 w 849133"/>
              <a:gd name="connsiteY0" fmla="*/ 1947201 h 1947201"/>
              <a:gd name="connsiteX1" fmla="*/ 69899 w 849133"/>
              <a:gd name="connsiteY1" fmla="*/ 1091151 h 1947201"/>
              <a:gd name="connsiteX2" fmla="*/ 849133 w 849133"/>
              <a:gd name="connsiteY2" fmla="*/ 0 h 1947201"/>
              <a:gd name="connsiteX0" fmla="*/ 311753 w 866987"/>
              <a:gd name="connsiteY0" fmla="*/ 1947201 h 1947201"/>
              <a:gd name="connsiteX1" fmla="*/ 60847 w 866987"/>
              <a:gd name="connsiteY1" fmla="*/ 1082677 h 1947201"/>
              <a:gd name="connsiteX2" fmla="*/ 866987 w 866987"/>
              <a:gd name="connsiteY2" fmla="*/ 0 h 1947201"/>
              <a:gd name="connsiteX0" fmla="*/ 327562 w 882796"/>
              <a:gd name="connsiteY0" fmla="*/ 1947201 h 1947201"/>
              <a:gd name="connsiteX1" fmla="*/ 76656 w 882796"/>
              <a:gd name="connsiteY1" fmla="*/ 1082677 h 1947201"/>
              <a:gd name="connsiteX2" fmla="*/ 882796 w 882796"/>
              <a:gd name="connsiteY2" fmla="*/ 0 h 1947201"/>
              <a:gd name="connsiteX0" fmla="*/ 319353 w 874587"/>
              <a:gd name="connsiteY0" fmla="*/ 1947201 h 1947201"/>
              <a:gd name="connsiteX1" fmla="*/ 80405 w 874587"/>
              <a:gd name="connsiteY1" fmla="*/ 1091152 h 1947201"/>
              <a:gd name="connsiteX2" fmla="*/ 874587 w 874587"/>
              <a:gd name="connsiteY2" fmla="*/ 0 h 1947201"/>
              <a:gd name="connsiteX0" fmla="*/ 307443 w 862677"/>
              <a:gd name="connsiteY0" fmla="*/ 1947201 h 1947201"/>
              <a:gd name="connsiteX1" fmla="*/ 86433 w 862677"/>
              <a:gd name="connsiteY1" fmla="*/ 1093977 h 1947201"/>
              <a:gd name="connsiteX2" fmla="*/ 862677 w 862677"/>
              <a:gd name="connsiteY2" fmla="*/ 0 h 1947201"/>
              <a:gd name="connsiteX0" fmla="*/ 293704 w 872855"/>
              <a:gd name="connsiteY0" fmla="*/ 1947201 h 1947201"/>
              <a:gd name="connsiteX1" fmla="*/ 72694 w 872855"/>
              <a:gd name="connsiteY1" fmla="*/ 1093977 h 1947201"/>
              <a:gd name="connsiteX2" fmla="*/ 872855 w 872855"/>
              <a:gd name="connsiteY2" fmla="*/ 0 h 1947201"/>
              <a:gd name="connsiteX0" fmla="*/ 293704 w 872855"/>
              <a:gd name="connsiteY0" fmla="*/ 1947201 h 1947201"/>
              <a:gd name="connsiteX1" fmla="*/ 72694 w 872855"/>
              <a:gd name="connsiteY1" fmla="*/ 1093977 h 1947201"/>
              <a:gd name="connsiteX2" fmla="*/ 872855 w 872855"/>
              <a:gd name="connsiteY2" fmla="*/ 0 h 1947201"/>
              <a:gd name="connsiteX0" fmla="*/ 293704 w 872855"/>
              <a:gd name="connsiteY0" fmla="*/ 1947201 h 1947201"/>
              <a:gd name="connsiteX1" fmla="*/ 72694 w 872855"/>
              <a:gd name="connsiteY1" fmla="*/ 1093977 h 1947201"/>
              <a:gd name="connsiteX2" fmla="*/ 872855 w 872855"/>
              <a:gd name="connsiteY2" fmla="*/ 0 h 1947201"/>
              <a:gd name="connsiteX0" fmla="*/ 288066 w 867217"/>
              <a:gd name="connsiteY0" fmla="*/ 1947201 h 1947201"/>
              <a:gd name="connsiteX1" fmla="*/ 76025 w 867217"/>
              <a:gd name="connsiteY1" fmla="*/ 1133524 h 1947201"/>
              <a:gd name="connsiteX2" fmla="*/ 867217 w 867217"/>
              <a:gd name="connsiteY2" fmla="*/ 0 h 194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7217" h="1947201">
                <a:moveTo>
                  <a:pt x="288066" y="1947201"/>
                </a:moveTo>
                <a:cubicBezTo>
                  <a:pt x="-89547" y="1601589"/>
                  <a:pt x="-20500" y="1458057"/>
                  <a:pt x="76025" y="1133524"/>
                </a:cubicBezTo>
                <a:cubicBezTo>
                  <a:pt x="172550" y="808991"/>
                  <a:pt x="517712" y="370353"/>
                  <a:pt x="867217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919986" y="769157"/>
            <a:ext cx="1812471" cy="2846496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  <a:gd name="connsiteX0" fmla="*/ 0 w 594769"/>
              <a:gd name="connsiteY0" fmla="*/ 764583 h 764583"/>
              <a:gd name="connsiteX1" fmla="*/ 594769 w 594769"/>
              <a:gd name="connsiteY1" fmla="*/ 0 h 764583"/>
              <a:gd name="connsiteX0" fmla="*/ 0 w 537969"/>
              <a:gd name="connsiteY0" fmla="*/ 716504 h 716504"/>
              <a:gd name="connsiteX1" fmla="*/ 537969 w 537969"/>
              <a:gd name="connsiteY1" fmla="*/ 0 h 716504"/>
              <a:gd name="connsiteX0" fmla="*/ 0 w 553747"/>
              <a:gd name="connsiteY0" fmla="*/ 704484 h 704484"/>
              <a:gd name="connsiteX1" fmla="*/ 553747 w 553747"/>
              <a:gd name="connsiteY1" fmla="*/ 0 h 704484"/>
              <a:gd name="connsiteX0" fmla="*/ 0 w 561964"/>
              <a:gd name="connsiteY0" fmla="*/ 792018 h 792018"/>
              <a:gd name="connsiteX1" fmla="*/ 561964 w 561964"/>
              <a:gd name="connsiteY1" fmla="*/ 0 h 792018"/>
              <a:gd name="connsiteX0" fmla="*/ 0 w 561964"/>
              <a:gd name="connsiteY0" fmla="*/ 792018 h 792018"/>
              <a:gd name="connsiteX1" fmla="*/ 561964 w 561964"/>
              <a:gd name="connsiteY1" fmla="*/ 0 h 792018"/>
              <a:gd name="connsiteX0" fmla="*/ 0 w 559225"/>
              <a:gd name="connsiteY0" fmla="*/ 825487 h 825487"/>
              <a:gd name="connsiteX1" fmla="*/ 559225 w 559225"/>
              <a:gd name="connsiteY1" fmla="*/ 0 h 82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225" h="825487">
                <a:moveTo>
                  <a:pt x="0" y="825487"/>
                </a:moveTo>
                <a:cubicBezTo>
                  <a:pt x="233886" y="394136"/>
                  <a:pt x="371904" y="264006"/>
                  <a:pt x="559225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643390" y="1739504"/>
            <a:ext cx="458490" cy="369332"/>
            <a:chOff x="7736300" y="2117467"/>
            <a:chExt cx="458490" cy="369332"/>
          </a:xfrm>
        </p:grpSpPr>
        <p:sp>
          <p:nvSpPr>
            <p:cNvPr id="56" name="Rectangle 55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861213" y="2108836"/>
            <a:ext cx="458490" cy="369332"/>
            <a:chOff x="7736300" y="2117467"/>
            <a:chExt cx="458490" cy="369332"/>
          </a:xfrm>
        </p:grpSpPr>
        <p:sp>
          <p:nvSpPr>
            <p:cNvPr id="59" name="Rectangle 5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985463" y="2700061"/>
            <a:ext cx="458490" cy="369332"/>
            <a:chOff x="7736300" y="2117467"/>
            <a:chExt cx="458490" cy="369332"/>
          </a:xfrm>
        </p:grpSpPr>
        <p:sp>
          <p:nvSpPr>
            <p:cNvPr id="62" name="Rectangle 6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230499" y="3041227"/>
            <a:ext cx="458490" cy="369332"/>
            <a:chOff x="7736300" y="2117467"/>
            <a:chExt cx="458490" cy="369332"/>
          </a:xfrm>
        </p:grpSpPr>
        <p:sp>
          <p:nvSpPr>
            <p:cNvPr id="65" name="Rectangle 6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571399" y="3451792"/>
            <a:ext cx="458490" cy="369332"/>
            <a:chOff x="7736300" y="2117467"/>
            <a:chExt cx="458490" cy="369332"/>
          </a:xfrm>
        </p:grpSpPr>
        <p:sp>
          <p:nvSpPr>
            <p:cNvPr id="68" name="Rectangle 67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176751" y="3265379"/>
            <a:ext cx="458490" cy="369332"/>
            <a:chOff x="7736300" y="2117467"/>
            <a:chExt cx="458490" cy="369332"/>
          </a:xfrm>
        </p:grpSpPr>
        <p:sp>
          <p:nvSpPr>
            <p:cNvPr id="71" name="Rectangle 7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73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06z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</a:p>
          <a:p>
            <a:r>
              <a:rPr lang="en-US" dirty="0" smtClean="0">
                <a:latin typeface="Segoe UI Semibold" panose="020B0702040204020203" pitchFamily="34" charset="0"/>
              </a:rPr>
              <a:t>Sea Level Pressure</a:t>
            </a:r>
          </a:p>
        </p:txBody>
      </p:sp>
      <p:pic>
        <p:nvPicPr>
          <p:cNvPr id="78" name="Picture 7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78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6412750" y="1412428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395690" y="3410559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705100" y="3650179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778003" y="270006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92846" y="197033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88500" y="4295844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19°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38044" y="2609960"/>
            <a:ext cx="449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28°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19482" y="1378816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478444" y="6208107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192846" y="5135950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399698" y="499745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45°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390270" y="4368817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339744" y="6560603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45°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89056" y="1394177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7788268" y="1381339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5-Point Star 96"/>
          <p:cNvSpPr/>
          <p:nvPr/>
        </p:nvSpPr>
        <p:spPr>
          <a:xfrm>
            <a:off x="4982187" y="2679176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4705437" y="270006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30°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5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13318"/>
            <a:ext cx="6781800" cy="6041534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09z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549785" y="1488928"/>
            <a:ext cx="5289205" cy="5393931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73959 w 1588451"/>
              <a:gd name="connsiteY0" fmla="*/ 378909 h 1835779"/>
              <a:gd name="connsiteX1" fmla="*/ 859099 w 1588451"/>
              <a:gd name="connsiteY1" fmla="*/ 81415 h 1835779"/>
              <a:gd name="connsiteX2" fmla="*/ 4135 w 1588451"/>
              <a:gd name="connsiteY2" fmla="*/ 1679553 h 1835779"/>
              <a:gd name="connsiteX3" fmla="*/ 1232166 w 1588451"/>
              <a:gd name="connsiteY3" fmla="*/ 1628093 h 1835779"/>
              <a:gd name="connsiteX4" fmla="*/ 1573959 w 1588451"/>
              <a:gd name="connsiteY4" fmla="*/ 378909 h 1835779"/>
              <a:gd name="connsiteX0" fmla="*/ 1573959 w 1588451"/>
              <a:gd name="connsiteY0" fmla="*/ 389341 h 1952711"/>
              <a:gd name="connsiteX1" fmla="*/ 859099 w 1588451"/>
              <a:gd name="connsiteY1" fmla="*/ 91847 h 1952711"/>
              <a:gd name="connsiteX2" fmla="*/ 4135 w 1588451"/>
              <a:gd name="connsiteY2" fmla="*/ 1835537 h 1952711"/>
              <a:gd name="connsiteX3" fmla="*/ 1232166 w 1588451"/>
              <a:gd name="connsiteY3" fmla="*/ 1638525 h 1952711"/>
              <a:gd name="connsiteX4" fmla="*/ 1573959 w 1588451"/>
              <a:gd name="connsiteY4" fmla="*/ 389341 h 1952711"/>
              <a:gd name="connsiteX0" fmla="*/ 1571259 w 1578528"/>
              <a:gd name="connsiteY0" fmla="*/ 356459 h 1916929"/>
              <a:gd name="connsiteX1" fmla="*/ 994904 w 1578528"/>
              <a:gd name="connsiteY1" fmla="*/ 98152 h 1916929"/>
              <a:gd name="connsiteX2" fmla="*/ 1435 w 1578528"/>
              <a:gd name="connsiteY2" fmla="*/ 1802655 h 1916929"/>
              <a:gd name="connsiteX3" fmla="*/ 1229466 w 1578528"/>
              <a:gd name="connsiteY3" fmla="*/ 1605643 h 1916929"/>
              <a:gd name="connsiteX4" fmla="*/ 1571259 w 1578528"/>
              <a:gd name="connsiteY4" fmla="*/ 356459 h 1916929"/>
              <a:gd name="connsiteX0" fmla="*/ 1571772 w 1580736"/>
              <a:gd name="connsiteY0" fmla="*/ 398871 h 1963070"/>
              <a:gd name="connsiteX1" fmla="*/ 960791 w 1580736"/>
              <a:gd name="connsiteY1" fmla="*/ 90181 h 1963070"/>
              <a:gd name="connsiteX2" fmla="*/ 1948 w 1580736"/>
              <a:gd name="connsiteY2" fmla="*/ 1845067 h 1963070"/>
              <a:gd name="connsiteX3" fmla="*/ 1229979 w 1580736"/>
              <a:gd name="connsiteY3" fmla="*/ 1648055 h 1963070"/>
              <a:gd name="connsiteX4" fmla="*/ 1571772 w 1580736"/>
              <a:gd name="connsiteY4" fmla="*/ 398871 h 1963070"/>
              <a:gd name="connsiteX0" fmla="*/ 1570947 w 1577063"/>
              <a:gd name="connsiteY0" fmla="*/ 394100 h 1957885"/>
              <a:gd name="connsiteX1" fmla="*/ 1019325 w 1577063"/>
              <a:gd name="connsiteY1" fmla="*/ 91008 h 1957885"/>
              <a:gd name="connsiteX2" fmla="*/ 1123 w 1577063"/>
              <a:gd name="connsiteY2" fmla="*/ 1840296 h 1957885"/>
              <a:gd name="connsiteX3" fmla="*/ 1229154 w 1577063"/>
              <a:gd name="connsiteY3" fmla="*/ 1643284 h 1957885"/>
              <a:gd name="connsiteX4" fmla="*/ 1570947 w 1577063"/>
              <a:gd name="connsiteY4" fmla="*/ 394100 h 1957885"/>
              <a:gd name="connsiteX0" fmla="*/ 1597956 w 1604072"/>
              <a:gd name="connsiteY0" fmla="*/ 394100 h 1895342"/>
              <a:gd name="connsiteX1" fmla="*/ 1046334 w 1604072"/>
              <a:gd name="connsiteY1" fmla="*/ 91008 h 1895342"/>
              <a:gd name="connsiteX2" fmla="*/ 447344 w 1604072"/>
              <a:gd name="connsiteY2" fmla="*/ 936581 h 1895342"/>
              <a:gd name="connsiteX3" fmla="*/ 28132 w 1604072"/>
              <a:gd name="connsiteY3" fmla="*/ 1840296 h 1895342"/>
              <a:gd name="connsiteX4" fmla="*/ 1256163 w 1604072"/>
              <a:gd name="connsiteY4" fmla="*/ 1643284 h 1895342"/>
              <a:gd name="connsiteX5" fmla="*/ 1597956 w 1604072"/>
              <a:gd name="connsiteY5" fmla="*/ 394100 h 1895342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0204 w 1606320"/>
              <a:gd name="connsiteY0" fmla="*/ 329366 h 1832676"/>
              <a:gd name="connsiteX1" fmla="*/ 1048582 w 1606320"/>
              <a:gd name="connsiteY1" fmla="*/ 26274 h 1832676"/>
              <a:gd name="connsiteX2" fmla="*/ 429806 w 1606320"/>
              <a:gd name="connsiteY2" fmla="*/ 843856 h 1832676"/>
              <a:gd name="connsiteX3" fmla="*/ 30380 w 1606320"/>
              <a:gd name="connsiteY3" fmla="*/ 1775562 h 1832676"/>
              <a:gd name="connsiteX4" fmla="*/ 1258411 w 1606320"/>
              <a:gd name="connsiteY4" fmla="*/ 1578550 h 1832676"/>
              <a:gd name="connsiteX5" fmla="*/ 1600204 w 1606320"/>
              <a:gd name="connsiteY5" fmla="*/ 329366 h 1832676"/>
              <a:gd name="connsiteX0" fmla="*/ 1603248 w 1609364"/>
              <a:gd name="connsiteY0" fmla="*/ 329002 h 1832726"/>
              <a:gd name="connsiteX1" fmla="*/ 1051626 w 1609364"/>
              <a:gd name="connsiteY1" fmla="*/ 25910 h 1832726"/>
              <a:gd name="connsiteX2" fmla="*/ 408117 w 1609364"/>
              <a:gd name="connsiteY2" fmla="*/ 837894 h 1832726"/>
              <a:gd name="connsiteX3" fmla="*/ 33424 w 1609364"/>
              <a:gd name="connsiteY3" fmla="*/ 1775198 h 1832726"/>
              <a:gd name="connsiteX4" fmla="*/ 1261455 w 1609364"/>
              <a:gd name="connsiteY4" fmla="*/ 1578186 h 1832726"/>
              <a:gd name="connsiteX5" fmla="*/ 1603248 w 1609364"/>
              <a:gd name="connsiteY5" fmla="*/ 329002 h 1832726"/>
              <a:gd name="connsiteX0" fmla="*/ 1603923 w 1610039"/>
              <a:gd name="connsiteY0" fmla="*/ 329002 h 1832726"/>
              <a:gd name="connsiteX1" fmla="*/ 1052301 w 1610039"/>
              <a:gd name="connsiteY1" fmla="*/ 25910 h 1832726"/>
              <a:gd name="connsiteX2" fmla="*/ 408792 w 1610039"/>
              <a:gd name="connsiteY2" fmla="*/ 837894 h 1832726"/>
              <a:gd name="connsiteX3" fmla="*/ 34099 w 1610039"/>
              <a:gd name="connsiteY3" fmla="*/ 1775198 h 1832726"/>
              <a:gd name="connsiteX4" fmla="*/ 1262130 w 1610039"/>
              <a:gd name="connsiteY4" fmla="*/ 1578186 h 1832726"/>
              <a:gd name="connsiteX5" fmla="*/ 1603923 w 1610039"/>
              <a:gd name="connsiteY5" fmla="*/ 329002 h 1832726"/>
              <a:gd name="connsiteX0" fmla="*/ 1604683 w 1606087"/>
              <a:gd name="connsiteY0" fmla="*/ 349442 h 1853166"/>
              <a:gd name="connsiteX1" fmla="*/ 1176726 w 1606087"/>
              <a:gd name="connsiteY1" fmla="*/ 23957 h 1853166"/>
              <a:gd name="connsiteX2" fmla="*/ 409552 w 1606087"/>
              <a:gd name="connsiteY2" fmla="*/ 858334 h 1853166"/>
              <a:gd name="connsiteX3" fmla="*/ 34859 w 1606087"/>
              <a:gd name="connsiteY3" fmla="*/ 1795638 h 1853166"/>
              <a:gd name="connsiteX4" fmla="*/ 1262890 w 1606087"/>
              <a:gd name="connsiteY4" fmla="*/ 1598626 h 1853166"/>
              <a:gd name="connsiteX5" fmla="*/ 1604683 w 1606087"/>
              <a:gd name="connsiteY5" fmla="*/ 349442 h 1853166"/>
              <a:gd name="connsiteX0" fmla="*/ 1589843 w 1591414"/>
              <a:gd name="connsiteY0" fmla="*/ 428053 h 1839269"/>
              <a:gd name="connsiteX1" fmla="*/ 1176726 w 1591414"/>
              <a:gd name="connsiteY1" fmla="*/ 12997 h 1839269"/>
              <a:gd name="connsiteX2" fmla="*/ 409552 w 1591414"/>
              <a:gd name="connsiteY2" fmla="*/ 847374 h 1839269"/>
              <a:gd name="connsiteX3" fmla="*/ 34859 w 1591414"/>
              <a:gd name="connsiteY3" fmla="*/ 1784678 h 1839269"/>
              <a:gd name="connsiteX4" fmla="*/ 1262890 w 1591414"/>
              <a:gd name="connsiteY4" fmla="*/ 1587666 h 1839269"/>
              <a:gd name="connsiteX5" fmla="*/ 1589843 w 1591414"/>
              <a:gd name="connsiteY5" fmla="*/ 428053 h 1839269"/>
              <a:gd name="connsiteX0" fmla="*/ 1589027 w 1593178"/>
              <a:gd name="connsiteY0" fmla="*/ 455083 h 1866299"/>
              <a:gd name="connsiteX1" fmla="*/ 1106658 w 1593178"/>
              <a:gd name="connsiteY1" fmla="*/ 12036 h 1866299"/>
              <a:gd name="connsiteX2" fmla="*/ 408736 w 1593178"/>
              <a:gd name="connsiteY2" fmla="*/ 874404 h 1866299"/>
              <a:gd name="connsiteX3" fmla="*/ 34043 w 1593178"/>
              <a:gd name="connsiteY3" fmla="*/ 1811708 h 1866299"/>
              <a:gd name="connsiteX4" fmla="*/ 1262074 w 1593178"/>
              <a:gd name="connsiteY4" fmla="*/ 1614696 h 1866299"/>
              <a:gd name="connsiteX5" fmla="*/ 1589027 w 1593178"/>
              <a:gd name="connsiteY5" fmla="*/ 455083 h 1866299"/>
              <a:gd name="connsiteX0" fmla="*/ 1796926 w 1802483"/>
              <a:gd name="connsiteY0" fmla="*/ 455083 h 2107791"/>
              <a:gd name="connsiteX1" fmla="*/ 1314557 w 1802483"/>
              <a:gd name="connsiteY1" fmla="*/ 12036 h 2107791"/>
              <a:gd name="connsiteX2" fmla="*/ 616635 w 1802483"/>
              <a:gd name="connsiteY2" fmla="*/ 874404 h 2107791"/>
              <a:gd name="connsiteX3" fmla="*/ 24292 w 1802483"/>
              <a:gd name="connsiteY3" fmla="*/ 2080420 h 2107791"/>
              <a:gd name="connsiteX4" fmla="*/ 1469973 w 1802483"/>
              <a:gd name="connsiteY4" fmla="*/ 1614696 h 2107791"/>
              <a:gd name="connsiteX5" fmla="*/ 1796926 w 1802483"/>
              <a:gd name="connsiteY5" fmla="*/ 455083 h 2107791"/>
              <a:gd name="connsiteX0" fmla="*/ 1779186 w 1784338"/>
              <a:gd name="connsiteY0" fmla="*/ 457335 h 2185430"/>
              <a:gd name="connsiteX1" fmla="*/ 1296817 w 1784338"/>
              <a:gd name="connsiteY1" fmla="*/ 14288 h 2185430"/>
              <a:gd name="connsiteX2" fmla="*/ 598895 w 1784338"/>
              <a:gd name="connsiteY2" fmla="*/ 876656 h 2185430"/>
              <a:gd name="connsiteX3" fmla="*/ 6552 w 1784338"/>
              <a:gd name="connsiteY3" fmla="*/ 2082672 h 2185430"/>
              <a:gd name="connsiteX4" fmla="*/ 992200 w 1784338"/>
              <a:gd name="connsiteY4" fmla="*/ 1936043 h 2185430"/>
              <a:gd name="connsiteX5" fmla="*/ 1779186 w 1784338"/>
              <a:gd name="connsiteY5" fmla="*/ 457335 h 2185430"/>
              <a:gd name="connsiteX0" fmla="*/ 1681560 w 1686712"/>
              <a:gd name="connsiteY0" fmla="*/ 457335 h 2020369"/>
              <a:gd name="connsiteX1" fmla="*/ 1199191 w 1686712"/>
              <a:gd name="connsiteY1" fmla="*/ 14288 h 2020369"/>
              <a:gd name="connsiteX2" fmla="*/ 501269 w 1686712"/>
              <a:gd name="connsiteY2" fmla="*/ 876656 h 2020369"/>
              <a:gd name="connsiteX3" fmla="*/ 7858 w 1686712"/>
              <a:gd name="connsiteY3" fmla="*/ 1735586 h 2020369"/>
              <a:gd name="connsiteX4" fmla="*/ 894574 w 1686712"/>
              <a:gd name="connsiteY4" fmla="*/ 1936043 h 2020369"/>
              <a:gd name="connsiteX5" fmla="*/ 1681560 w 1686712"/>
              <a:gd name="connsiteY5" fmla="*/ 457335 h 2020369"/>
              <a:gd name="connsiteX0" fmla="*/ 868321 w 1660459"/>
              <a:gd name="connsiteY0" fmla="*/ 1936043 h 1936043"/>
              <a:gd name="connsiteX1" fmla="*/ 1655307 w 1660459"/>
              <a:gd name="connsiteY1" fmla="*/ 457335 h 1936043"/>
              <a:gd name="connsiteX2" fmla="*/ 1172938 w 1660459"/>
              <a:gd name="connsiteY2" fmla="*/ 14288 h 1936043"/>
              <a:gd name="connsiteX3" fmla="*/ 475016 w 1660459"/>
              <a:gd name="connsiteY3" fmla="*/ 876656 h 1936043"/>
              <a:gd name="connsiteX4" fmla="*/ 17715 w 1660459"/>
              <a:gd name="connsiteY4" fmla="*/ 1776453 h 1936043"/>
              <a:gd name="connsiteX0" fmla="*/ 969143 w 1761281"/>
              <a:gd name="connsiteY0" fmla="*/ 1936043 h 1936043"/>
              <a:gd name="connsiteX1" fmla="*/ 1756129 w 1761281"/>
              <a:gd name="connsiteY1" fmla="*/ 457335 h 1936043"/>
              <a:gd name="connsiteX2" fmla="*/ 1273760 w 1761281"/>
              <a:gd name="connsiteY2" fmla="*/ 14288 h 1936043"/>
              <a:gd name="connsiteX3" fmla="*/ 575838 w 1761281"/>
              <a:gd name="connsiteY3" fmla="*/ 876656 h 1936043"/>
              <a:gd name="connsiteX4" fmla="*/ 14659 w 1761281"/>
              <a:gd name="connsiteY4" fmla="*/ 1815640 h 1936043"/>
              <a:gd name="connsiteX0" fmla="*/ 954484 w 1746622"/>
              <a:gd name="connsiteY0" fmla="*/ 1936043 h 1936043"/>
              <a:gd name="connsiteX1" fmla="*/ 1741470 w 1746622"/>
              <a:gd name="connsiteY1" fmla="*/ 457335 h 1936043"/>
              <a:gd name="connsiteX2" fmla="*/ 1259101 w 1746622"/>
              <a:gd name="connsiteY2" fmla="*/ 14288 h 1936043"/>
              <a:gd name="connsiteX3" fmla="*/ 561179 w 1746622"/>
              <a:gd name="connsiteY3" fmla="*/ 876656 h 1936043"/>
              <a:gd name="connsiteX4" fmla="*/ 0 w 1746622"/>
              <a:gd name="connsiteY4" fmla="*/ 1815640 h 1936043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749003"/>
              <a:gd name="connsiteY0" fmla="*/ 2009439 h 2009439"/>
              <a:gd name="connsiteX1" fmla="*/ 1741470 w 1749003"/>
              <a:gd name="connsiteY1" fmla="*/ 457955 h 2009439"/>
              <a:gd name="connsiteX2" fmla="*/ 1259101 w 1749003"/>
              <a:gd name="connsiteY2" fmla="*/ 14908 h 2009439"/>
              <a:gd name="connsiteX3" fmla="*/ 561179 w 1749003"/>
              <a:gd name="connsiteY3" fmla="*/ 877276 h 2009439"/>
              <a:gd name="connsiteX4" fmla="*/ 0 w 1749003"/>
              <a:gd name="connsiteY4" fmla="*/ 1816260 h 2009439"/>
              <a:gd name="connsiteX0" fmla="*/ 880285 w 1827084"/>
              <a:gd name="connsiteY0" fmla="*/ 2003895 h 2003895"/>
              <a:gd name="connsiteX1" fmla="*/ 1820616 w 1827084"/>
              <a:gd name="connsiteY1" fmla="*/ 513991 h 2003895"/>
              <a:gd name="connsiteX2" fmla="*/ 1259101 w 1827084"/>
              <a:gd name="connsiteY2" fmla="*/ 9364 h 2003895"/>
              <a:gd name="connsiteX3" fmla="*/ 561179 w 1827084"/>
              <a:gd name="connsiteY3" fmla="*/ 871732 h 2003895"/>
              <a:gd name="connsiteX4" fmla="*/ 0 w 1827084"/>
              <a:gd name="connsiteY4" fmla="*/ 1810716 h 2003895"/>
              <a:gd name="connsiteX0" fmla="*/ 880285 w 1824525"/>
              <a:gd name="connsiteY0" fmla="*/ 1944252 h 1944252"/>
              <a:gd name="connsiteX1" fmla="*/ 1820616 w 1824525"/>
              <a:gd name="connsiteY1" fmla="*/ 454348 h 1944252"/>
              <a:gd name="connsiteX2" fmla="*/ 1189849 w 1824525"/>
              <a:gd name="connsiteY2" fmla="*/ 11300 h 1944252"/>
              <a:gd name="connsiteX3" fmla="*/ 561179 w 1824525"/>
              <a:gd name="connsiteY3" fmla="*/ 812089 h 1944252"/>
              <a:gd name="connsiteX4" fmla="*/ 0 w 1824525"/>
              <a:gd name="connsiteY4" fmla="*/ 1751073 h 1944252"/>
              <a:gd name="connsiteX0" fmla="*/ 880285 w 1799955"/>
              <a:gd name="connsiteY0" fmla="*/ 1937517 h 1937517"/>
              <a:gd name="connsiteX1" fmla="*/ 1795883 w 1799955"/>
              <a:gd name="connsiteY1" fmla="*/ 548380 h 1937517"/>
              <a:gd name="connsiteX2" fmla="*/ 1189849 w 1799955"/>
              <a:gd name="connsiteY2" fmla="*/ 4565 h 1937517"/>
              <a:gd name="connsiteX3" fmla="*/ 561179 w 1799955"/>
              <a:gd name="connsiteY3" fmla="*/ 805354 h 1937517"/>
              <a:gd name="connsiteX4" fmla="*/ 0 w 1799955"/>
              <a:gd name="connsiteY4" fmla="*/ 1744338 h 1937517"/>
              <a:gd name="connsiteX0" fmla="*/ 969323 w 1798064"/>
              <a:gd name="connsiteY0" fmla="*/ 1892628 h 1892628"/>
              <a:gd name="connsiteX1" fmla="*/ 1795883 w 1798064"/>
              <a:gd name="connsiteY1" fmla="*/ 548276 h 1892628"/>
              <a:gd name="connsiteX2" fmla="*/ 1189849 w 1798064"/>
              <a:gd name="connsiteY2" fmla="*/ 4461 h 1892628"/>
              <a:gd name="connsiteX3" fmla="*/ 561179 w 1798064"/>
              <a:gd name="connsiteY3" fmla="*/ 805250 h 1892628"/>
              <a:gd name="connsiteX4" fmla="*/ 0 w 1798064"/>
              <a:gd name="connsiteY4" fmla="*/ 1744234 h 1892628"/>
              <a:gd name="connsiteX0" fmla="*/ 969323 w 1729119"/>
              <a:gd name="connsiteY0" fmla="*/ 1890288 h 1890288"/>
              <a:gd name="connsiteX1" fmla="*/ 1726630 w 1729119"/>
              <a:gd name="connsiteY1" fmla="*/ 613114 h 1890288"/>
              <a:gd name="connsiteX2" fmla="*/ 1189849 w 1729119"/>
              <a:gd name="connsiteY2" fmla="*/ 2121 h 1890288"/>
              <a:gd name="connsiteX3" fmla="*/ 561179 w 1729119"/>
              <a:gd name="connsiteY3" fmla="*/ 802910 h 1890288"/>
              <a:gd name="connsiteX4" fmla="*/ 0 w 1729119"/>
              <a:gd name="connsiteY4" fmla="*/ 1741894 h 1890288"/>
              <a:gd name="connsiteX0" fmla="*/ 969323 w 1730173"/>
              <a:gd name="connsiteY0" fmla="*/ 1701609 h 1701609"/>
              <a:gd name="connsiteX1" fmla="*/ 1726630 w 1730173"/>
              <a:gd name="connsiteY1" fmla="*/ 424435 h 1701609"/>
              <a:gd name="connsiteX2" fmla="*/ 1224475 w 1730173"/>
              <a:gd name="connsiteY2" fmla="*/ 3779 h 1701609"/>
              <a:gd name="connsiteX3" fmla="*/ 561179 w 1730173"/>
              <a:gd name="connsiteY3" fmla="*/ 614231 h 1701609"/>
              <a:gd name="connsiteX4" fmla="*/ 0 w 1730173"/>
              <a:gd name="connsiteY4" fmla="*/ 1553215 h 1701609"/>
              <a:gd name="connsiteX0" fmla="*/ 969323 w 1727627"/>
              <a:gd name="connsiteY0" fmla="*/ 1700524 h 1700524"/>
              <a:gd name="connsiteX1" fmla="*/ 1342741 w 1727627"/>
              <a:gd name="connsiteY1" fmla="*/ 1195354 h 1700524"/>
              <a:gd name="connsiteX2" fmla="*/ 1726630 w 1727627"/>
              <a:gd name="connsiteY2" fmla="*/ 423350 h 1700524"/>
              <a:gd name="connsiteX3" fmla="*/ 1224475 w 1727627"/>
              <a:gd name="connsiteY3" fmla="*/ 2694 h 1700524"/>
              <a:gd name="connsiteX4" fmla="*/ 561179 w 1727627"/>
              <a:gd name="connsiteY4" fmla="*/ 613146 h 1700524"/>
              <a:gd name="connsiteX5" fmla="*/ 0 w 1727627"/>
              <a:gd name="connsiteY5" fmla="*/ 1552130 h 1700524"/>
              <a:gd name="connsiteX0" fmla="*/ 969323 w 1731038"/>
              <a:gd name="connsiteY0" fmla="*/ 1700897 h 1700897"/>
              <a:gd name="connsiteX1" fmla="*/ 1441673 w 1731038"/>
              <a:gd name="connsiteY1" fmla="*/ 1408458 h 1700897"/>
              <a:gd name="connsiteX2" fmla="*/ 1726630 w 1731038"/>
              <a:gd name="connsiteY2" fmla="*/ 423723 h 1700897"/>
              <a:gd name="connsiteX3" fmla="*/ 1224475 w 1731038"/>
              <a:gd name="connsiteY3" fmla="*/ 3067 h 1700897"/>
              <a:gd name="connsiteX4" fmla="*/ 561179 w 1731038"/>
              <a:gd name="connsiteY4" fmla="*/ 613519 h 1700897"/>
              <a:gd name="connsiteX5" fmla="*/ 0 w 1731038"/>
              <a:gd name="connsiteY5" fmla="*/ 1552503 h 1700897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929751 w 1731038"/>
              <a:gd name="connsiteY0" fmla="*/ 1656112 h 1656112"/>
              <a:gd name="connsiteX1" fmla="*/ 1441673 w 1731038"/>
              <a:gd name="connsiteY1" fmla="*/ 1408458 h 1656112"/>
              <a:gd name="connsiteX2" fmla="*/ 1726630 w 1731038"/>
              <a:gd name="connsiteY2" fmla="*/ 423723 h 1656112"/>
              <a:gd name="connsiteX3" fmla="*/ 1224475 w 1731038"/>
              <a:gd name="connsiteY3" fmla="*/ 3067 h 1656112"/>
              <a:gd name="connsiteX4" fmla="*/ 561179 w 1731038"/>
              <a:gd name="connsiteY4" fmla="*/ 613519 h 1656112"/>
              <a:gd name="connsiteX5" fmla="*/ 0 w 1731038"/>
              <a:gd name="connsiteY5" fmla="*/ 1552503 h 1656112"/>
              <a:gd name="connsiteX0" fmla="*/ 880285 w 1731038"/>
              <a:gd name="connsiteY0" fmla="*/ 1706495 h 1706495"/>
              <a:gd name="connsiteX1" fmla="*/ 1441673 w 1731038"/>
              <a:gd name="connsiteY1" fmla="*/ 1408458 h 1706495"/>
              <a:gd name="connsiteX2" fmla="*/ 1726630 w 1731038"/>
              <a:gd name="connsiteY2" fmla="*/ 423723 h 1706495"/>
              <a:gd name="connsiteX3" fmla="*/ 1224475 w 1731038"/>
              <a:gd name="connsiteY3" fmla="*/ 3067 h 1706495"/>
              <a:gd name="connsiteX4" fmla="*/ 561179 w 1731038"/>
              <a:gd name="connsiteY4" fmla="*/ 613519 h 1706495"/>
              <a:gd name="connsiteX5" fmla="*/ 0 w 1731038"/>
              <a:gd name="connsiteY5" fmla="*/ 1552503 h 1706495"/>
              <a:gd name="connsiteX0" fmla="*/ 880285 w 1733641"/>
              <a:gd name="connsiteY0" fmla="*/ 1706388 h 1706388"/>
              <a:gd name="connsiteX1" fmla="*/ 1481246 w 1733641"/>
              <a:gd name="connsiteY1" fmla="*/ 1352369 h 1706388"/>
              <a:gd name="connsiteX2" fmla="*/ 1726630 w 1733641"/>
              <a:gd name="connsiteY2" fmla="*/ 423616 h 1706388"/>
              <a:gd name="connsiteX3" fmla="*/ 1224475 w 1733641"/>
              <a:gd name="connsiteY3" fmla="*/ 2960 h 1706388"/>
              <a:gd name="connsiteX4" fmla="*/ 561179 w 1733641"/>
              <a:gd name="connsiteY4" fmla="*/ 613412 h 1706388"/>
              <a:gd name="connsiteX5" fmla="*/ 0 w 1733641"/>
              <a:gd name="connsiteY5" fmla="*/ 1552396 h 1706388"/>
              <a:gd name="connsiteX0" fmla="*/ 845659 w 1699015"/>
              <a:gd name="connsiteY0" fmla="*/ 1706388 h 1706388"/>
              <a:gd name="connsiteX1" fmla="*/ 1446620 w 1699015"/>
              <a:gd name="connsiteY1" fmla="*/ 1352369 h 1706388"/>
              <a:gd name="connsiteX2" fmla="*/ 1692004 w 1699015"/>
              <a:gd name="connsiteY2" fmla="*/ 423616 h 1706388"/>
              <a:gd name="connsiteX3" fmla="*/ 1189849 w 1699015"/>
              <a:gd name="connsiteY3" fmla="*/ 2960 h 1706388"/>
              <a:gd name="connsiteX4" fmla="*/ 526553 w 1699015"/>
              <a:gd name="connsiteY4" fmla="*/ 613412 h 1706388"/>
              <a:gd name="connsiteX5" fmla="*/ 0 w 1699015"/>
              <a:gd name="connsiteY5" fmla="*/ 1630771 h 1706388"/>
              <a:gd name="connsiteX0" fmla="*/ 845659 w 1699015"/>
              <a:gd name="connsiteY0" fmla="*/ 1707371 h 1707371"/>
              <a:gd name="connsiteX1" fmla="*/ 1446620 w 1699015"/>
              <a:gd name="connsiteY1" fmla="*/ 1353352 h 1707371"/>
              <a:gd name="connsiteX2" fmla="*/ 1692004 w 1699015"/>
              <a:gd name="connsiteY2" fmla="*/ 424599 h 1707371"/>
              <a:gd name="connsiteX3" fmla="*/ 1189849 w 1699015"/>
              <a:gd name="connsiteY3" fmla="*/ 3943 h 1707371"/>
              <a:gd name="connsiteX4" fmla="*/ 576019 w 1699015"/>
              <a:gd name="connsiteY4" fmla="*/ 647984 h 1707371"/>
              <a:gd name="connsiteX5" fmla="*/ 0 w 1699015"/>
              <a:gd name="connsiteY5" fmla="*/ 1631754 h 1707371"/>
              <a:gd name="connsiteX0" fmla="*/ 845659 w 1692147"/>
              <a:gd name="connsiteY0" fmla="*/ 1747986 h 1747986"/>
              <a:gd name="connsiteX1" fmla="*/ 1446620 w 1692147"/>
              <a:gd name="connsiteY1" fmla="*/ 1393967 h 1747986"/>
              <a:gd name="connsiteX2" fmla="*/ 1692004 w 1692147"/>
              <a:gd name="connsiteY2" fmla="*/ 465214 h 1747986"/>
              <a:gd name="connsiteX3" fmla="*/ 1416941 w 1692147"/>
              <a:gd name="connsiteY3" fmla="*/ 100792 h 1747986"/>
              <a:gd name="connsiteX4" fmla="*/ 1189849 w 1692147"/>
              <a:gd name="connsiteY4" fmla="*/ 44558 h 1747986"/>
              <a:gd name="connsiteX5" fmla="*/ 576019 w 1692147"/>
              <a:gd name="connsiteY5" fmla="*/ 688599 h 1747986"/>
              <a:gd name="connsiteX6" fmla="*/ 0 w 1692147"/>
              <a:gd name="connsiteY6" fmla="*/ 1672369 h 1747986"/>
              <a:gd name="connsiteX0" fmla="*/ 845659 w 1692147"/>
              <a:gd name="connsiteY0" fmla="*/ 1726790 h 1726790"/>
              <a:gd name="connsiteX1" fmla="*/ 1446620 w 1692147"/>
              <a:gd name="connsiteY1" fmla="*/ 1372771 h 1726790"/>
              <a:gd name="connsiteX2" fmla="*/ 1692004 w 1692147"/>
              <a:gd name="connsiteY2" fmla="*/ 444018 h 1726790"/>
              <a:gd name="connsiteX3" fmla="*/ 1416941 w 1692147"/>
              <a:gd name="connsiteY3" fmla="*/ 79596 h 1726790"/>
              <a:gd name="connsiteX4" fmla="*/ 1515872 w 1692147"/>
              <a:gd name="connsiteY4" fmla="*/ 135578 h 1726790"/>
              <a:gd name="connsiteX5" fmla="*/ 1189849 w 1692147"/>
              <a:gd name="connsiteY5" fmla="*/ 23362 h 1726790"/>
              <a:gd name="connsiteX6" fmla="*/ 576019 w 1692147"/>
              <a:gd name="connsiteY6" fmla="*/ 667403 h 1726790"/>
              <a:gd name="connsiteX7" fmla="*/ 0 w 1692147"/>
              <a:gd name="connsiteY7" fmla="*/ 1651173 h 1726790"/>
              <a:gd name="connsiteX0" fmla="*/ 845659 w 1692069"/>
              <a:gd name="connsiteY0" fmla="*/ 1726790 h 1726790"/>
              <a:gd name="connsiteX1" fmla="*/ 1446620 w 1692069"/>
              <a:gd name="connsiteY1" fmla="*/ 1372771 h 1726790"/>
              <a:gd name="connsiteX2" fmla="*/ 1692004 w 1692069"/>
              <a:gd name="connsiteY2" fmla="*/ 444018 h 1726790"/>
              <a:gd name="connsiteX3" fmla="*/ 1426834 w 1692069"/>
              <a:gd name="connsiteY3" fmla="*/ 225148 h 1726790"/>
              <a:gd name="connsiteX4" fmla="*/ 1515872 w 1692069"/>
              <a:gd name="connsiteY4" fmla="*/ 135578 h 1726790"/>
              <a:gd name="connsiteX5" fmla="*/ 1189849 w 1692069"/>
              <a:gd name="connsiteY5" fmla="*/ 23362 h 1726790"/>
              <a:gd name="connsiteX6" fmla="*/ 576019 w 1692069"/>
              <a:gd name="connsiteY6" fmla="*/ 667403 h 1726790"/>
              <a:gd name="connsiteX7" fmla="*/ 0 w 1692069"/>
              <a:gd name="connsiteY7" fmla="*/ 1651173 h 1726790"/>
              <a:gd name="connsiteX0" fmla="*/ 845659 w 1692069"/>
              <a:gd name="connsiteY0" fmla="*/ 1733694 h 1733694"/>
              <a:gd name="connsiteX1" fmla="*/ 1446620 w 1692069"/>
              <a:gd name="connsiteY1" fmla="*/ 1379675 h 1733694"/>
              <a:gd name="connsiteX2" fmla="*/ 1692004 w 1692069"/>
              <a:gd name="connsiteY2" fmla="*/ 450922 h 1733694"/>
              <a:gd name="connsiteX3" fmla="*/ 1426834 w 1692069"/>
              <a:gd name="connsiteY3" fmla="*/ 232052 h 1733694"/>
              <a:gd name="connsiteX4" fmla="*/ 1278436 w 1692069"/>
              <a:gd name="connsiteY4" fmla="*/ 103295 h 1733694"/>
              <a:gd name="connsiteX5" fmla="*/ 1189849 w 1692069"/>
              <a:gd name="connsiteY5" fmla="*/ 30266 h 1733694"/>
              <a:gd name="connsiteX6" fmla="*/ 576019 w 1692069"/>
              <a:gd name="connsiteY6" fmla="*/ 674307 h 1733694"/>
              <a:gd name="connsiteX7" fmla="*/ 0 w 1692069"/>
              <a:gd name="connsiteY7" fmla="*/ 1658077 h 1733694"/>
              <a:gd name="connsiteX0" fmla="*/ 845659 w 1692069"/>
              <a:gd name="connsiteY0" fmla="*/ 1888730 h 1888730"/>
              <a:gd name="connsiteX1" fmla="*/ 1446620 w 1692069"/>
              <a:gd name="connsiteY1" fmla="*/ 1534711 h 1888730"/>
              <a:gd name="connsiteX2" fmla="*/ 1692004 w 1692069"/>
              <a:gd name="connsiteY2" fmla="*/ 605958 h 1888730"/>
              <a:gd name="connsiteX3" fmla="*/ 1426834 w 1692069"/>
              <a:gd name="connsiteY3" fmla="*/ 387088 h 1888730"/>
              <a:gd name="connsiteX4" fmla="*/ 1278436 w 1692069"/>
              <a:gd name="connsiteY4" fmla="*/ 258331 h 1888730"/>
              <a:gd name="connsiteX5" fmla="*/ 1160169 w 1692069"/>
              <a:gd name="connsiteY5" fmla="*/ 17357 h 1888730"/>
              <a:gd name="connsiteX6" fmla="*/ 576019 w 1692069"/>
              <a:gd name="connsiteY6" fmla="*/ 829343 h 1888730"/>
              <a:gd name="connsiteX7" fmla="*/ 0 w 1692069"/>
              <a:gd name="connsiteY7" fmla="*/ 1813113 h 1888730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3405 h 1883405"/>
              <a:gd name="connsiteX1" fmla="*/ 1446620 w 1692069"/>
              <a:gd name="connsiteY1" fmla="*/ 1529386 h 1883405"/>
              <a:gd name="connsiteX2" fmla="*/ 1692004 w 1692069"/>
              <a:gd name="connsiteY2" fmla="*/ 600633 h 1883405"/>
              <a:gd name="connsiteX3" fmla="*/ 1426834 w 1692069"/>
              <a:gd name="connsiteY3" fmla="*/ 381763 h 1883405"/>
              <a:gd name="connsiteX4" fmla="*/ 1258650 w 1692069"/>
              <a:gd name="connsiteY4" fmla="*/ 320184 h 1883405"/>
              <a:gd name="connsiteX5" fmla="*/ 1160169 w 1692069"/>
              <a:gd name="connsiteY5" fmla="*/ 12032 h 1883405"/>
              <a:gd name="connsiteX6" fmla="*/ 576019 w 1692069"/>
              <a:gd name="connsiteY6" fmla="*/ 824018 h 1883405"/>
              <a:gd name="connsiteX7" fmla="*/ 0 w 1692069"/>
              <a:gd name="connsiteY7" fmla="*/ 1807788 h 1883405"/>
              <a:gd name="connsiteX0" fmla="*/ 845659 w 1692069"/>
              <a:gd name="connsiteY0" fmla="*/ 1884888 h 1884888"/>
              <a:gd name="connsiteX1" fmla="*/ 1446620 w 1692069"/>
              <a:gd name="connsiteY1" fmla="*/ 1530869 h 1884888"/>
              <a:gd name="connsiteX2" fmla="*/ 1692004 w 1692069"/>
              <a:gd name="connsiteY2" fmla="*/ 602116 h 1884888"/>
              <a:gd name="connsiteX3" fmla="*/ 1426834 w 1692069"/>
              <a:gd name="connsiteY3" fmla="*/ 383246 h 1884888"/>
              <a:gd name="connsiteX4" fmla="*/ 1258650 w 1692069"/>
              <a:gd name="connsiteY4" fmla="*/ 321667 h 1884888"/>
              <a:gd name="connsiteX5" fmla="*/ 1160169 w 1692069"/>
              <a:gd name="connsiteY5" fmla="*/ 13515 h 1884888"/>
              <a:gd name="connsiteX6" fmla="*/ 576019 w 1692069"/>
              <a:gd name="connsiteY6" fmla="*/ 825501 h 1884888"/>
              <a:gd name="connsiteX7" fmla="*/ 0 w 1692069"/>
              <a:gd name="connsiteY7" fmla="*/ 1809271 h 1884888"/>
              <a:gd name="connsiteX0" fmla="*/ 845659 w 1692069"/>
              <a:gd name="connsiteY0" fmla="*/ 1777260 h 1777260"/>
              <a:gd name="connsiteX1" fmla="*/ 1446620 w 1692069"/>
              <a:gd name="connsiteY1" fmla="*/ 1423241 h 1777260"/>
              <a:gd name="connsiteX2" fmla="*/ 1692004 w 1692069"/>
              <a:gd name="connsiteY2" fmla="*/ 494488 h 1777260"/>
              <a:gd name="connsiteX3" fmla="*/ 1426834 w 1692069"/>
              <a:gd name="connsiteY3" fmla="*/ 275618 h 1777260"/>
              <a:gd name="connsiteX4" fmla="*/ 1258650 w 1692069"/>
              <a:gd name="connsiteY4" fmla="*/ 214039 h 1777260"/>
              <a:gd name="connsiteX5" fmla="*/ 1125543 w 1692069"/>
              <a:gd name="connsiteY5" fmla="*/ 17850 h 1777260"/>
              <a:gd name="connsiteX6" fmla="*/ 576019 w 1692069"/>
              <a:gd name="connsiteY6" fmla="*/ 717873 h 1777260"/>
              <a:gd name="connsiteX7" fmla="*/ 0 w 1692069"/>
              <a:gd name="connsiteY7" fmla="*/ 1701643 h 1777260"/>
              <a:gd name="connsiteX0" fmla="*/ 845659 w 1692069"/>
              <a:gd name="connsiteY0" fmla="*/ 1809820 h 1809820"/>
              <a:gd name="connsiteX1" fmla="*/ 1446620 w 1692069"/>
              <a:gd name="connsiteY1" fmla="*/ 1455801 h 1809820"/>
              <a:gd name="connsiteX2" fmla="*/ 1692004 w 1692069"/>
              <a:gd name="connsiteY2" fmla="*/ 527048 h 1809820"/>
              <a:gd name="connsiteX3" fmla="*/ 1426834 w 1692069"/>
              <a:gd name="connsiteY3" fmla="*/ 308178 h 1809820"/>
              <a:gd name="connsiteX4" fmla="*/ 1258650 w 1692069"/>
              <a:gd name="connsiteY4" fmla="*/ 246599 h 1809820"/>
              <a:gd name="connsiteX5" fmla="*/ 1125543 w 1692069"/>
              <a:gd name="connsiteY5" fmla="*/ 50410 h 1809820"/>
              <a:gd name="connsiteX6" fmla="*/ 576019 w 1692069"/>
              <a:gd name="connsiteY6" fmla="*/ 750433 h 1809820"/>
              <a:gd name="connsiteX7" fmla="*/ 0 w 1692069"/>
              <a:gd name="connsiteY7" fmla="*/ 1734203 h 1809820"/>
              <a:gd name="connsiteX0" fmla="*/ 845659 w 1692069"/>
              <a:gd name="connsiteY0" fmla="*/ 1773293 h 1773293"/>
              <a:gd name="connsiteX1" fmla="*/ 1446620 w 1692069"/>
              <a:gd name="connsiteY1" fmla="*/ 1419274 h 1773293"/>
              <a:gd name="connsiteX2" fmla="*/ 1692004 w 1692069"/>
              <a:gd name="connsiteY2" fmla="*/ 490521 h 1773293"/>
              <a:gd name="connsiteX3" fmla="*/ 1426834 w 1692069"/>
              <a:gd name="connsiteY3" fmla="*/ 271651 h 1773293"/>
              <a:gd name="connsiteX4" fmla="*/ 1243810 w 1692069"/>
              <a:gd name="connsiteY4" fmla="*/ 249260 h 1773293"/>
              <a:gd name="connsiteX5" fmla="*/ 1125543 w 1692069"/>
              <a:gd name="connsiteY5" fmla="*/ 13883 h 1773293"/>
              <a:gd name="connsiteX6" fmla="*/ 576019 w 1692069"/>
              <a:gd name="connsiteY6" fmla="*/ 713906 h 1773293"/>
              <a:gd name="connsiteX7" fmla="*/ 0 w 1692069"/>
              <a:gd name="connsiteY7" fmla="*/ 1697676 h 1773293"/>
              <a:gd name="connsiteX0" fmla="*/ 845659 w 1692069"/>
              <a:gd name="connsiteY0" fmla="*/ 1882151 h 1882151"/>
              <a:gd name="connsiteX1" fmla="*/ 1446620 w 1692069"/>
              <a:gd name="connsiteY1" fmla="*/ 1528132 h 1882151"/>
              <a:gd name="connsiteX2" fmla="*/ 1692004 w 1692069"/>
              <a:gd name="connsiteY2" fmla="*/ 599379 h 1882151"/>
              <a:gd name="connsiteX3" fmla="*/ 1426834 w 1692069"/>
              <a:gd name="connsiteY3" fmla="*/ 380509 h 1882151"/>
              <a:gd name="connsiteX4" fmla="*/ 1243810 w 1692069"/>
              <a:gd name="connsiteY4" fmla="*/ 358118 h 1882151"/>
              <a:gd name="connsiteX5" fmla="*/ 1165116 w 1692069"/>
              <a:gd name="connsiteY5" fmla="*/ 10778 h 1882151"/>
              <a:gd name="connsiteX6" fmla="*/ 576019 w 1692069"/>
              <a:gd name="connsiteY6" fmla="*/ 822764 h 1882151"/>
              <a:gd name="connsiteX7" fmla="*/ 0 w 1692069"/>
              <a:gd name="connsiteY7" fmla="*/ 1806534 h 1882151"/>
              <a:gd name="connsiteX0" fmla="*/ 845659 w 1692069"/>
              <a:gd name="connsiteY0" fmla="*/ 1894553 h 1894553"/>
              <a:gd name="connsiteX1" fmla="*/ 1446620 w 1692069"/>
              <a:gd name="connsiteY1" fmla="*/ 1540534 h 1894553"/>
              <a:gd name="connsiteX2" fmla="*/ 1692004 w 1692069"/>
              <a:gd name="connsiteY2" fmla="*/ 611781 h 1894553"/>
              <a:gd name="connsiteX3" fmla="*/ 1426834 w 1692069"/>
              <a:gd name="connsiteY3" fmla="*/ 392911 h 1894553"/>
              <a:gd name="connsiteX4" fmla="*/ 1258650 w 1692069"/>
              <a:gd name="connsiteY4" fmla="*/ 236164 h 1894553"/>
              <a:gd name="connsiteX5" fmla="*/ 1165116 w 1692069"/>
              <a:gd name="connsiteY5" fmla="*/ 23180 h 1894553"/>
              <a:gd name="connsiteX6" fmla="*/ 576019 w 1692069"/>
              <a:gd name="connsiteY6" fmla="*/ 835166 h 1894553"/>
              <a:gd name="connsiteX7" fmla="*/ 0 w 1692069"/>
              <a:gd name="connsiteY7" fmla="*/ 1818936 h 1894553"/>
              <a:gd name="connsiteX0" fmla="*/ 845659 w 1692678"/>
              <a:gd name="connsiteY0" fmla="*/ 1893095 h 1893095"/>
              <a:gd name="connsiteX1" fmla="*/ 1446620 w 1692678"/>
              <a:gd name="connsiteY1" fmla="*/ 1539076 h 1893095"/>
              <a:gd name="connsiteX2" fmla="*/ 1692004 w 1692678"/>
              <a:gd name="connsiteY2" fmla="*/ 610323 h 1893095"/>
              <a:gd name="connsiteX3" fmla="*/ 1510926 w 1692678"/>
              <a:gd name="connsiteY3" fmla="*/ 251499 h 1893095"/>
              <a:gd name="connsiteX4" fmla="*/ 1258650 w 1692678"/>
              <a:gd name="connsiteY4" fmla="*/ 234706 h 1893095"/>
              <a:gd name="connsiteX5" fmla="*/ 1165116 w 1692678"/>
              <a:gd name="connsiteY5" fmla="*/ 21722 h 1893095"/>
              <a:gd name="connsiteX6" fmla="*/ 576019 w 1692678"/>
              <a:gd name="connsiteY6" fmla="*/ 833708 h 1893095"/>
              <a:gd name="connsiteX7" fmla="*/ 0 w 1692678"/>
              <a:gd name="connsiteY7" fmla="*/ 1817478 h 1893095"/>
              <a:gd name="connsiteX0" fmla="*/ 845659 w 1668073"/>
              <a:gd name="connsiteY0" fmla="*/ 1893095 h 1893095"/>
              <a:gd name="connsiteX1" fmla="*/ 1446620 w 1668073"/>
              <a:gd name="connsiteY1" fmla="*/ 1539076 h 1893095"/>
              <a:gd name="connsiteX2" fmla="*/ 1667271 w 1668073"/>
              <a:gd name="connsiteY2" fmla="*/ 599127 h 1893095"/>
              <a:gd name="connsiteX3" fmla="*/ 1510926 w 1668073"/>
              <a:gd name="connsiteY3" fmla="*/ 251499 h 1893095"/>
              <a:gd name="connsiteX4" fmla="*/ 1258650 w 1668073"/>
              <a:gd name="connsiteY4" fmla="*/ 234706 h 1893095"/>
              <a:gd name="connsiteX5" fmla="*/ 1165116 w 1668073"/>
              <a:gd name="connsiteY5" fmla="*/ 21722 h 1893095"/>
              <a:gd name="connsiteX6" fmla="*/ 576019 w 1668073"/>
              <a:gd name="connsiteY6" fmla="*/ 833708 h 1893095"/>
              <a:gd name="connsiteX7" fmla="*/ 0 w 1668073"/>
              <a:gd name="connsiteY7" fmla="*/ 1817478 h 1893095"/>
              <a:gd name="connsiteX0" fmla="*/ 845659 w 1668033"/>
              <a:gd name="connsiteY0" fmla="*/ 1889474 h 1889474"/>
              <a:gd name="connsiteX1" fmla="*/ 1446620 w 1668033"/>
              <a:gd name="connsiteY1" fmla="*/ 1535455 h 1889474"/>
              <a:gd name="connsiteX2" fmla="*/ 1667271 w 1668033"/>
              <a:gd name="connsiteY2" fmla="*/ 595506 h 1889474"/>
              <a:gd name="connsiteX3" fmla="*/ 1510926 w 1668033"/>
              <a:gd name="connsiteY3" fmla="*/ 247878 h 1889474"/>
              <a:gd name="connsiteX4" fmla="*/ 1293276 w 1668033"/>
              <a:gd name="connsiteY4" fmla="*/ 264674 h 1889474"/>
              <a:gd name="connsiteX5" fmla="*/ 1165116 w 1668033"/>
              <a:gd name="connsiteY5" fmla="*/ 18101 h 1889474"/>
              <a:gd name="connsiteX6" fmla="*/ 576019 w 1668033"/>
              <a:gd name="connsiteY6" fmla="*/ 830087 h 1889474"/>
              <a:gd name="connsiteX7" fmla="*/ 0 w 1668033"/>
              <a:gd name="connsiteY7" fmla="*/ 1813857 h 1889474"/>
              <a:gd name="connsiteX0" fmla="*/ 845659 w 1700080"/>
              <a:gd name="connsiteY0" fmla="*/ 1889737 h 1889737"/>
              <a:gd name="connsiteX1" fmla="*/ 1446620 w 1700080"/>
              <a:gd name="connsiteY1" fmla="*/ 1535718 h 1889737"/>
              <a:gd name="connsiteX2" fmla="*/ 1667271 w 1700080"/>
              <a:gd name="connsiteY2" fmla="*/ 595769 h 1889737"/>
              <a:gd name="connsiteX3" fmla="*/ 1659324 w 1700080"/>
              <a:gd name="connsiteY3" fmla="*/ 281730 h 1889737"/>
              <a:gd name="connsiteX4" fmla="*/ 1293276 w 1700080"/>
              <a:gd name="connsiteY4" fmla="*/ 264937 h 1889737"/>
              <a:gd name="connsiteX5" fmla="*/ 1165116 w 1700080"/>
              <a:gd name="connsiteY5" fmla="*/ 18364 h 1889737"/>
              <a:gd name="connsiteX6" fmla="*/ 576019 w 1700080"/>
              <a:gd name="connsiteY6" fmla="*/ 830350 h 1889737"/>
              <a:gd name="connsiteX7" fmla="*/ 0 w 1700080"/>
              <a:gd name="connsiteY7" fmla="*/ 1814120 h 1889737"/>
              <a:gd name="connsiteX0" fmla="*/ 845659 w 1700080"/>
              <a:gd name="connsiteY0" fmla="*/ 2149570 h 2149570"/>
              <a:gd name="connsiteX1" fmla="*/ 1446620 w 1700080"/>
              <a:gd name="connsiteY1" fmla="*/ 1795551 h 2149570"/>
              <a:gd name="connsiteX2" fmla="*/ 1667271 w 1700080"/>
              <a:gd name="connsiteY2" fmla="*/ 855602 h 2149570"/>
              <a:gd name="connsiteX3" fmla="*/ 1659324 w 1700080"/>
              <a:gd name="connsiteY3" fmla="*/ 541563 h 2149570"/>
              <a:gd name="connsiteX4" fmla="*/ 1293276 w 1700080"/>
              <a:gd name="connsiteY4" fmla="*/ 524770 h 2149570"/>
              <a:gd name="connsiteX5" fmla="*/ 1209880 w 1700080"/>
              <a:gd name="connsiteY5" fmla="*/ 11382 h 2149570"/>
              <a:gd name="connsiteX6" fmla="*/ 576019 w 1700080"/>
              <a:gd name="connsiteY6" fmla="*/ 1090183 h 2149570"/>
              <a:gd name="connsiteX7" fmla="*/ 0 w 1700080"/>
              <a:gd name="connsiteY7" fmla="*/ 2073953 h 2149570"/>
              <a:gd name="connsiteX0" fmla="*/ 845659 w 1699104"/>
              <a:gd name="connsiteY0" fmla="*/ 2168036 h 2168036"/>
              <a:gd name="connsiteX1" fmla="*/ 1446620 w 1699104"/>
              <a:gd name="connsiteY1" fmla="*/ 1814017 h 2168036"/>
              <a:gd name="connsiteX2" fmla="*/ 1667271 w 1699104"/>
              <a:gd name="connsiteY2" fmla="*/ 874068 h 2168036"/>
              <a:gd name="connsiteX3" fmla="*/ 1659324 w 1699104"/>
              <a:gd name="connsiteY3" fmla="*/ 560029 h 2168036"/>
              <a:gd name="connsiteX4" fmla="*/ 1308198 w 1699104"/>
              <a:gd name="connsiteY4" fmla="*/ 323705 h 2168036"/>
              <a:gd name="connsiteX5" fmla="*/ 1209880 w 1699104"/>
              <a:gd name="connsiteY5" fmla="*/ 29848 h 2168036"/>
              <a:gd name="connsiteX6" fmla="*/ 576019 w 1699104"/>
              <a:gd name="connsiteY6" fmla="*/ 1108649 h 2168036"/>
              <a:gd name="connsiteX7" fmla="*/ 0 w 1699104"/>
              <a:gd name="connsiteY7" fmla="*/ 2092419 h 2168036"/>
              <a:gd name="connsiteX0" fmla="*/ 845659 w 1745358"/>
              <a:gd name="connsiteY0" fmla="*/ 2167574 h 2167574"/>
              <a:gd name="connsiteX1" fmla="*/ 1446620 w 1745358"/>
              <a:gd name="connsiteY1" fmla="*/ 1813555 h 2167574"/>
              <a:gd name="connsiteX2" fmla="*/ 1667271 w 1745358"/>
              <a:gd name="connsiteY2" fmla="*/ 873606 h 2167574"/>
              <a:gd name="connsiteX3" fmla="*/ 1721994 w 1745358"/>
              <a:gd name="connsiteY3" fmla="*/ 515661 h 2167574"/>
              <a:gd name="connsiteX4" fmla="*/ 1308198 w 1745358"/>
              <a:gd name="connsiteY4" fmla="*/ 323243 h 2167574"/>
              <a:gd name="connsiteX5" fmla="*/ 1209880 w 1745358"/>
              <a:gd name="connsiteY5" fmla="*/ 29386 h 2167574"/>
              <a:gd name="connsiteX6" fmla="*/ 576019 w 1745358"/>
              <a:gd name="connsiteY6" fmla="*/ 1108187 h 2167574"/>
              <a:gd name="connsiteX7" fmla="*/ 0 w 1745358"/>
              <a:gd name="connsiteY7" fmla="*/ 2091957 h 2167574"/>
              <a:gd name="connsiteX0" fmla="*/ 845659 w 1744061"/>
              <a:gd name="connsiteY0" fmla="*/ 2175969 h 2175969"/>
              <a:gd name="connsiteX1" fmla="*/ 1446620 w 1744061"/>
              <a:gd name="connsiteY1" fmla="*/ 1821950 h 2175969"/>
              <a:gd name="connsiteX2" fmla="*/ 1667271 w 1744061"/>
              <a:gd name="connsiteY2" fmla="*/ 882001 h 2175969"/>
              <a:gd name="connsiteX3" fmla="*/ 1721994 w 1744061"/>
              <a:gd name="connsiteY3" fmla="*/ 524056 h 2175969"/>
              <a:gd name="connsiteX4" fmla="*/ 1326104 w 1744061"/>
              <a:gd name="connsiteY4" fmla="*/ 270845 h 2175969"/>
              <a:gd name="connsiteX5" fmla="*/ 1209880 w 1744061"/>
              <a:gd name="connsiteY5" fmla="*/ 37781 h 2175969"/>
              <a:gd name="connsiteX6" fmla="*/ 576019 w 1744061"/>
              <a:gd name="connsiteY6" fmla="*/ 1116582 h 2175969"/>
              <a:gd name="connsiteX7" fmla="*/ 0 w 1744061"/>
              <a:gd name="connsiteY7" fmla="*/ 2100352 h 2175969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68100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191564 h 2191564"/>
              <a:gd name="connsiteX1" fmla="*/ 1446620 w 1744061"/>
              <a:gd name="connsiteY1" fmla="*/ 1837545 h 2191564"/>
              <a:gd name="connsiteX2" fmla="*/ 1667271 w 1744061"/>
              <a:gd name="connsiteY2" fmla="*/ 897596 h 2191564"/>
              <a:gd name="connsiteX3" fmla="*/ 1721994 w 1744061"/>
              <a:gd name="connsiteY3" fmla="*/ 539651 h 2191564"/>
              <a:gd name="connsiteX4" fmla="*/ 1326104 w 1744061"/>
              <a:gd name="connsiteY4" fmla="*/ 286440 h 2191564"/>
              <a:gd name="connsiteX5" fmla="*/ 1113841 w 1744061"/>
              <a:gd name="connsiteY5" fmla="*/ 36489 h 2191564"/>
              <a:gd name="connsiteX6" fmla="*/ 576019 w 1744061"/>
              <a:gd name="connsiteY6" fmla="*/ 1132177 h 2191564"/>
              <a:gd name="connsiteX7" fmla="*/ 0 w 1744061"/>
              <a:gd name="connsiteY7" fmla="*/ 2115947 h 2191564"/>
              <a:gd name="connsiteX0" fmla="*/ 845659 w 1744061"/>
              <a:gd name="connsiteY0" fmla="*/ 2240525 h 2240525"/>
              <a:gd name="connsiteX1" fmla="*/ 1446620 w 1744061"/>
              <a:gd name="connsiteY1" fmla="*/ 1886506 h 2240525"/>
              <a:gd name="connsiteX2" fmla="*/ 1667271 w 1744061"/>
              <a:gd name="connsiteY2" fmla="*/ 946557 h 2240525"/>
              <a:gd name="connsiteX3" fmla="*/ 1721994 w 1744061"/>
              <a:gd name="connsiteY3" fmla="*/ 588612 h 2240525"/>
              <a:gd name="connsiteX4" fmla="*/ 1326104 w 1744061"/>
              <a:gd name="connsiteY4" fmla="*/ 335401 h 2240525"/>
              <a:gd name="connsiteX5" fmla="*/ 1113841 w 1744061"/>
              <a:gd name="connsiteY5" fmla="*/ 85450 h 2240525"/>
              <a:gd name="connsiteX6" fmla="*/ 576019 w 1744061"/>
              <a:gd name="connsiteY6" fmla="*/ 1181138 h 2240525"/>
              <a:gd name="connsiteX7" fmla="*/ 0 w 1744061"/>
              <a:gd name="connsiteY7" fmla="*/ 2164908 h 2240525"/>
              <a:gd name="connsiteX0" fmla="*/ 845659 w 1744061"/>
              <a:gd name="connsiteY0" fmla="*/ 2152576 h 2152576"/>
              <a:gd name="connsiteX1" fmla="*/ 1446620 w 1744061"/>
              <a:gd name="connsiteY1" fmla="*/ 1798557 h 2152576"/>
              <a:gd name="connsiteX2" fmla="*/ 1667271 w 1744061"/>
              <a:gd name="connsiteY2" fmla="*/ 858608 h 2152576"/>
              <a:gd name="connsiteX3" fmla="*/ 1721994 w 1744061"/>
              <a:gd name="connsiteY3" fmla="*/ 500663 h 2152576"/>
              <a:gd name="connsiteX4" fmla="*/ 1326104 w 1744061"/>
              <a:gd name="connsiteY4" fmla="*/ 247452 h 2152576"/>
              <a:gd name="connsiteX5" fmla="*/ 1090995 w 1744061"/>
              <a:gd name="connsiteY5" fmla="*/ 98823 h 2152576"/>
              <a:gd name="connsiteX6" fmla="*/ 576019 w 1744061"/>
              <a:gd name="connsiteY6" fmla="*/ 1093189 h 2152576"/>
              <a:gd name="connsiteX7" fmla="*/ 0 w 1744061"/>
              <a:gd name="connsiteY7" fmla="*/ 2076959 h 2152576"/>
              <a:gd name="connsiteX0" fmla="*/ 845659 w 1693121"/>
              <a:gd name="connsiteY0" fmla="*/ 2153479 h 2153479"/>
              <a:gd name="connsiteX1" fmla="*/ 1446620 w 1693121"/>
              <a:gd name="connsiteY1" fmla="*/ 1799460 h 2153479"/>
              <a:gd name="connsiteX2" fmla="*/ 1667271 w 1693121"/>
              <a:gd name="connsiteY2" fmla="*/ 859511 h 2153479"/>
              <a:gd name="connsiteX3" fmla="*/ 1650600 w 1693121"/>
              <a:gd name="connsiteY3" fmla="*/ 535340 h 2153479"/>
              <a:gd name="connsiteX4" fmla="*/ 1326104 w 1693121"/>
              <a:gd name="connsiteY4" fmla="*/ 248355 h 2153479"/>
              <a:gd name="connsiteX5" fmla="*/ 1090995 w 1693121"/>
              <a:gd name="connsiteY5" fmla="*/ 99726 h 2153479"/>
              <a:gd name="connsiteX6" fmla="*/ 576019 w 1693121"/>
              <a:gd name="connsiteY6" fmla="*/ 1094092 h 2153479"/>
              <a:gd name="connsiteX7" fmla="*/ 0 w 1693121"/>
              <a:gd name="connsiteY7" fmla="*/ 2077862 h 2153479"/>
              <a:gd name="connsiteX0" fmla="*/ 845659 w 1936462"/>
              <a:gd name="connsiteY0" fmla="*/ 2153479 h 2153479"/>
              <a:gd name="connsiteX1" fmla="*/ 1446620 w 1936462"/>
              <a:gd name="connsiteY1" fmla="*/ 1799460 h 2153479"/>
              <a:gd name="connsiteX2" fmla="*/ 1932858 w 1936462"/>
              <a:gd name="connsiteY2" fmla="*/ 1045268 h 2153479"/>
              <a:gd name="connsiteX3" fmla="*/ 1650600 w 1936462"/>
              <a:gd name="connsiteY3" fmla="*/ 535340 h 2153479"/>
              <a:gd name="connsiteX4" fmla="*/ 1326104 w 1936462"/>
              <a:gd name="connsiteY4" fmla="*/ 248355 h 2153479"/>
              <a:gd name="connsiteX5" fmla="*/ 1090995 w 1936462"/>
              <a:gd name="connsiteY5" fmla="*/ 99726 h 2153479"/>
              <a:gd name="connsiteX6" fmla="*/ 576019 w 1936462"/>
              <a:gd name="connsiteY6" fmla="*/ 1094092 h 2153479"/>
              <a:gd name="connsiteX7" fmla="*/ 0 w 1936462"/>
              <a:gd name="connsiteY7" fmla="*/ 2077862 h 2153479"/>
              <a:gd name="connsiteX0" fmla="*/ 845659 w 1936871"/>
              <a:gd name="connsiteY0" fmla="*/ 2153026 h 2153026"/>
              <a:gd name="connsiteX1" fmla="*/ 1446620 w 1936871"/>
              <a:gd name="connsiteY1" fmla="*/ 1799007 h 2153026"/>
              <a:gd name="connsiteX2" fmla="*/ 1932858 w 1936871"/>
              <a:gd name="connsiteY2" fmla="*/ 1044815 h 2153026"/>
              <a:gd name="connsiteX3" fmla="*/ 1659167 w 1936871"/>
              <a:gd name="connsiteY3" fmla="*/ 518000 h 2153026"/>
              <a:gd name="connsiteX4" fmla="*/ 1326104 w 1936871"/>
              <a:gd name="connsiteY4" fmla="*/ 247902 h 2153026"/>
              <a:gd name="connsiteX5" fmla="*/ 1090995 w 1936871"/>
              <a:gd name="connsiteY5" fmla="*/ 99273 h 2153026"/>
              <a:gd name="connsiteX6" fmla="*/ 576019 w 1936871"/>
              <a:gd name="connsiteY6" fmla="*/ 1093639 h 2153026"/>
              <a:gd name="connsiteX7" fmla="*/ 0 w 1936871"/>
              <a:gd name="connsiteY7" fmla="*/ 2077409 h 2153026"/>
              <a:gd name="connsiteX0" fmla="*/ 845659 w 1937925"/>
              <a:gd name="connsiteY0" fmla="*/ 2153026 h 2153026"/>
              <a:gd name="connsiteX1" fmla="*/ 1446620 w 1937925"/>
              <a:gd name="connsiteY1" fmla="*/ 1799007 h 2153026"/>
              <a:gd name="connsiteX2" fmla="*/ 1932858 w 1937925"/>
              <a:gd name="connsiteY2" fmla="*/ 1044815 h 2153026"/>
              <a:gd name="connsiteX3" fmla="*/ 1659167 w 1937925"/>
              <a:gd name="connsiteY3" fmla="*/ 518000 h 2153026"/>
              <a:gd name="connsiteX4" fmla="*/ 1326104 w 1937925"/>
              <a:gd name="connsiteY4" fmla="*/ 247902 h 2153026"/>
              <a:gd name="connsiteX5" fmla="*/ 1090995 w 1937925"/>
              <a:gd name="connsiteY5" fmla="*/ 99273 h 2153026"/>
              <a:gd name="connsiteX6" fmla="*/ 576019 w 1937925"/>
              <a:gd name="connsiteY6" fmla="*/ 1093639 h 2153026"/>
              <a:gd name="connsiteX7" fmla="*/ 0 w 1937925"/>
              <a:gd name="connsiteY7" fmla="*/ 2077409 h 2153026"/>
              <a:gd name="connsiteX0" fmla="*/ 845659 w 1948930"/>
              <a:gd name="connsiteY0" fmla="*/ 2153026 h 2153026"/>
              <a:gd name="connsiteX1" fmla="*/ 1446620 w 1948930"/>
              <a:gd name="connsiteY1" fmla="*/ 1799007 h 2153026"/>
              <a:gd name="connsiteX2" fmla="*/ 1932858 w 1948930"/>
              <a:gd name="connsiteY2" fmla="*/ 1044815 h 2153026"/>
              <a:gd name="connsiteX3" fmla="*/ 1659167 w 1948930"/>
              <a:gd name="connsiteY3" fmla="*/ 518000 h 2153026"/>
              <a:gd name="connsiteX4" fmla="*/ 1326104 w 1948930"/>
              <a:gd name="connsiteY4" fmla="*/ 247902 h 2153026"/>
              <a:gd name="connsiteX5" fmla="*/ 1090995 w 1948930"/>
              <a:gd name="connsiteY5" fmla="*/ 99273 h 2153026"/>
              <a:gd name="connsiteX6" fmla="*/ 576019 w 1948930"/>
              <a:gd name="connsiteY6" fmla="*/ 1093639 h 2153026"/>
              <a:gd name="connsiteX7" fmla="*/ 0 w 1948930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99074"/>
              <a:gd name="connsiteY0" fmla="*/ 2153026 h 2153026"/>
              <a:gd name="connsiteX1" fmla="*/ 1446620 w 1899074"/>
              <a:gd name="connsiteY1" fmla="*/ 1799007 h 2153026"/>
              <a:gd name="connsiteX2" fmla="*/ 1881454 w 1899074"/>
              <a:gd name="connsiteY2" fmla="*/ 1051570 h 2153026"/>
              <a:gd name="connsiteX3" fmla="*/ 1659167 w 1899074"/>
              <a:gd name="connsiteY3" fmla="*/ 518000 h 2153026"/>
              <a:gd name="connsiteX4" fmla="*/ 1326104 w 1899074"/>
              <a:gd name="connsiteY4" fmla="*/ 247902 h 2153026"/>
              <a:gd name="connsiteX5" fmla="*/ 1090995 w 1899074"/>
              <a:gd name="connsiteY5" fmla="*/ 99273 h 2153026"/>
              <a:gd name="connsiteX6" fmla="*/ 576019 w 1899074"/>
              <a:gd name="connsiteY6" fmla="*/ 1093639 h 2153026"/>
              <a:gd name="connsiteX7" fmla="*/ 0 w 1899074"/>
              <a:gd name="connsiteY7" fmla="*/ 2077409 h 2153026"/>
              <a:gd name="connsiteX0" fmla="*/ 845659 w 1882963"/>
              <a:gd name="connsiteY0" fmla="*/ 2152307 h 2152307"/>
              <a:gd name="connsiteX1" fmla="*/ 1446620 w 1882963"/>
              <a:gd name="connsiteY1" fmla="*/ 1798288 h 2152307"/>
              <a:gd name="connsiteX2" fmla="*/ 1881454 w 1882963"/>
              <a:gd name="connsiteY2" fmla="*/ 1050851 h 2152307"/>
              <a:gd name="connsiteX3" fmla="*/ 1570638 w 1882963"/>
              <a:gd name="connsiteY3" fmla="*/ 490262 h 2152307"/>
              <a:gd name="connsiteX4" fmla="*/ 1326104 w 1882963"/>
              <a:gd name="connsiteY4" fmla="*/ 247183 h 2152307"/>
              <a:gd name="connsiteX5" fmla="*/ 1090995 w 1882963"/>
              <a:gd name="connsiteY5" fmla="*/ 98554 h 2152307"/>
              <a:gd name="connsiteX6" fmla="*/ 576019 w 1882963"/>
              <a:gd name="connsiteY6" fmla="*/ 1092920 h 2152307"/>
              <a:gd name="connsiteX7" fmla="*/ 0 w 1882963"/>
              <a:gd name="connsiteY7" fmla="*/ 2076690 h 2152307"/>
              <a:gd name="connsiteX0" fmla="*/ 845659 w 1899206"/>
              <a:gd name="connsiteY0" fmla="*/ 2152307 h 2152307"/>
              <a:gd name="connsiteX1" fmla="*/ 1446620 w 1899206"/>
              <a:gd name="connsiteY1" fmla="*/ 1798288 h 2152307"/>
              <a:gd name="connsiteX2" fmla="*/ 1881454 w 1899206"/>
              <a:gd name="connsiteY2" fmla="*/ 1050851 h 2152307"/>
              <a:gd name="connsiteX3" fmla="*/ 1570638 w 1899206"/>
              <a:gd name="connsiteY3" fmla="*/ 490262 h 2152307"/>
              <a:gd name="connsiteX4" fmla="*/ 1326104 w 1899206"/>
              <a:gd name="connsiteY4" fmla="*/ 247183 h 2152307"/>
              <a:gd name="connsiteX5" fmla="*/ 1090995 w 1899206"/>
              <a:gd name="connsiteY5" fmla="*/ 98554 h 2152307"/>
              <a:gd name="connsiteX6" fmla="*/ 576019 w 1899206"/>
              <a:gd name="connsiteY6" fmla="*/ 1092920 h 2152307"/>
              <a:gd name="connsiteX7" fmla="*/ 0 w 1899206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152307 h 2152307"/>
              <a:gd name="connsiteX1" fmla="*/ 1446620 w 1949053"/>
              <a:gd name="connsiteY1" fmla="*/ 1798288 h 2152307"/>
              <a:gd name="connsiteX2" fmla="*/ 1932858 w 1949053"/>
              <a:gd name="connsiteY2" fmla="*/ 1040719 h 2152307"/>
              <a:gd name="connsiteX3" fmla="*/ 1570638 w 1949053"/>
              <a:gd name="connsiteY3" fmla="*/ 490262 h 2152307"/>
              <a:gd name="connsiteX4" fmla="*/ 1326104 w 1949053"/>
              <a:gd name="connsiteY4" fmla="*/ 247183 h 2152307"/>
              <a:gd name="connsiteX5" fmla="*/ 1090995 w 1949053"/>
              <a:gd name="connsiteY5" fmla="*/ 98554 h 2152307"/>
              <a:gd name="connsiteX6" fmla="*/ 576019 w 1949053"/>
              <a:gd name="connsiteY6" fmla="*/ 1092920 h 2152307"/>
              <a:gd name="connsiteX7" fmla="*/ 0 w 1949053"/>
              <a:gd name="connsiteY7" fmla="*/ 2076690 h 2152307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096184 h 2096184"/>
              <a:gd name="connsiteX1" fmla="*/ 1446620 w 1949053"/>
              <a:gd name="connsiteY1" fmla="*/ 1742165 h 2096184"/>
              <a:gd name="connsiteX2" fmla="*/ 1932858 w 1949053"/>
              <a:gd name="connsiteY2" fmla="*/ 984596 h 2096184"/>
              <a:gd name="connsiteX3" fmla="*/ 1570638 w 1949053"/>
              <a:gd name="connsiteY3" fmla="*/ 434139 h 2096184"/>
              <a:gd name="connsiteX4" fmla="*/ 1326104 w 1949053"/>
              <a:gd name="connsiteY4" fmla="*/ 191060 h 2096184"/>
              <a:gd name="connsiteX5" fmla="*/ 1090995 w 1949053"/>
              <a:gd name="connsiteY5" fmla="*/ 42431 h 2096184"/>
              <a:gd name="connsiteX6" fmla="*/ 515632 w 1949053"/>
              <a:gd name="connsiteY6" fmla="*/ 989185 h 2096184"/>
              <a:gd name="connsiteX7" fmla="*/ 0 w 1949053"/>
              <a:gd name="connsiteY7" fmla="*/ 2020567 h 2096184"/>
              <a:gd name="connsiteX0" fmla="*/ 845659 w 1949053"/>
              <a:gd name="connsiteY0" fmla="*/ 2121065 h 2121065"/>
              <a:gd name="connsiteX1" fmla="*/ 1446620 w 1949053"/>
              <a:gd name="connsiteY1" fmla="*/ 1767046 h 2121065"/>
              <a:gd name="connsiteX2" fmla="*/ 1932858 w 1949053"/>
              <a:gd name="connsiteY2" fmla="*/ 1009477 h 2121065"/>
              <a:gd name="connsiteX3" fmla="*/ 1570638 w 1949053"/>
              <a:gd name="connsiteY3" fmla="*/ 459020 h 2121065"/>
              <a:gd name="connsiteX4" fmla="*/ 1326104 w 1949053"/>
              <a:gd name="connsiteY4" fmla="*/ 215941 h 2121065"/>
              <a:gd name="connsiteX5" fmla="*/ 1084285 w 1949053"/>
              <a:gd name="connsiteY5" fmla="*/ 39538 h 2121065"/>
              <a:gd name="connsiteX6" fmla="*/ 515632 w 1949053"/>
              <a:gd name="connsiteY6" fmla="*/ 1014066 h 2121065"/>
              <a:gd name="connsiteX7" fmla="*/ 0 w 1949053"/>
              <a:gd name="connsiteY7" fmla="*/ 2045448 h 2121065"/>
              <a:gd name="connsiteX0" fmla="*/ 845659 w 2017763"/>
              <a:gd name="connsiteY0" fmla="*/ 2121065 h 2121065"/>
              <a:gd name="connsiteX1" fmla="*/ 1446620 w 2017763"/>
              <a:gd name="connsiteY1" fmla="*/ 1767046 h 2121065"/>
              <a:gd name="connsiteX2" fmla="*/ 2003310 w 2017763"/>
              <a:gd name="connsiteY2" fmla="*/ 1009477 h 2121065"/>
              <a:gd name="connsiteX3" fmla="*/ 1570638 w 2017763"/>
              <a:gd name="connsiteY3" fmla="*/ 459020 h 2121065"/>
              <a:gd name="connsiteX4" fmla="*/ 1326104 w 2017763"/>
              <a:gd name="connsiteY4" fmla="*/ 215941 h 2121065"/>
              <a:gd name="connsiteX5" fmla="*/ 1084285 w 2017763"/>
              <a:gd name="connsiteY5" fmla="*/ 39538 h 2121065"/>
              <a:gd name="connsiteX6" fmla="*/ 515632 w 2017763"/>
              <a:gd name="connsiteY6" fmla="*/ 1014066 h 2121065"/>
              <a:gd name="connsiteX7" fmla="*/ 0 w 2017763"/>
              <a:gd name="connsiteY7" fmla="*/ 2045448 h 2121065"/>
              <a:gd name="connsiteX0" fmla="*/ 845659 w 2004258"/>
              <a:gd name="connsiteY0" fmla="*/ 2121065 h 2121065"/>
              <a:gd name="connsiteX1" fmla="*/ 1443265 w 2004258"/>
              <a:gd name="connsiteY1" fmla="*/ 1711499 h 2121065"/>
              <a:gd name="connsiteX2" fmla="*/ 2003310 w 2004258"/>
              <a:gd name="connsiteY2" fmla="*/ 1009477 h 2121065"/>
              <a:gd name="connsiteX3" fmla="*/ 1570638 w 2004258"/>
              <a:gd name="connsiteY3" fmla="*/ 459020 h 2121065"/>
              <a:gd name="connsiteX4" fmla="*/ 1326104 w 2004258"/>
              <a:gd name="connsiteY4" fmla="*/ 215941 h 2121065"/>
              <a:gd name="connsiteX5" fmla="*/ 1084285 w 2004258"/>
              <a:gd name="connsiteY5" fmla="*/ 39538 h 2121065"/>
              <a:gd name="connsiteX6" fmla="*/ 515632 w 2004258"/>
              <a:gd name="connsiteY6" fmla="*/ 1014066 h 2121065"/>
              <a:gd name="connsiteX7" fmla="*/ 0 w 2004258"/>
              <a:gd name="connsiteY7" fmla="*/ 2045448 h 2121065"/>
              <a:gd name="connsiteX0" fmla="*/ 845659 w 1977483"/>
              <a:gd name="connsiteY0" fmla="*/ 2121065 h 2121065"/>
              <a:gd name="connsiteX1" fmla="*/ 1443265 w 1977483"/>
              <a:gd name="connsiteY1" fmla="*/ 1711499 h 2121065"/>
              <a:gd name="connsiteX2" fmla="*/ 1976472 w 1977483"/>
              <a:gd name="connsiteY2" fmla="*/ 1072959 h 2121065"/>
              <a:gd name="connsiteX3" fmla="*/ 1570638 w 1977483"/>
              <a:gd name="connsiteY3" fmla="*/ 459020 h 2121065"/>
              <a:gd name="connsiteX4" fmla="*/ 1326104 w 1977483"/>
              <a:gd name="connsiteY4" fmla="*/ 215941 h 2121065"/>
              <a:gd name="connsiteX5" fmla="*/ 1084285 w 1977483"/>
              <a:gd name="connsiteY5" fmla="*/ 39538 h 2121065"/>
              <a:gd name="connsiteX6" fmla="*/ 515632 w 1977483"/>
              <a:gd name="connsiteY6" fmla="*/ 1014066 h 2121065"/>
              <a:gd name="connsiteX7" fmla="*/ 0 w 1977483"/>
              <a:gd name="connsiteY7" fmla="*/ 2045448 h 2121065"/>
              <a:gd name="connsiteX0" fmla="*/ 855724 w 1987548"/>
              <a:gd name="connsiteY0" fmla="*/ 2121065 h 2121065"/>
              <a:gd name="connsiteX1" fmla="*/ 1453330 w 1987548"/>
              <a:gd name="connsiteY1" fmla="*/ 1711499 h 2121065"/>
              <a:gd name="connsiteX2" fmla="*/ 1986537 w 1987548"/>
              <a:gd name="connsiteY2" fmla="*/ 1072959 h 2121065"/>
              <a:gd name="connsiteX3" fmla="*/ 1580703 w 1987548"/>
              <a:gd name="connsiteY3" fmla="*/ 459020 h 2121065"/>
              <a:gd name="connsiteX4" fmla="*/ 1336169 w 1987548"/>
              <a:gd name="connsiteY4" fmla="*/ 215941 h 2121065"/>
              <a:gd name="connsiteX5" fmla="*/ 1094350 w 1987548"/>
              <a:gd name="connsiteY5" fmla="*/ 39538 h 2121065"/>
              <a:gd name="connsiteX6" fmla="*/ 525697 w 1987548"/>
              <a:gd name="connsiteY6" fmla="*/ 1014066 h 2121065"/>
              <a:gd name="connsiteX7" fmla="*/ 0 w 1987548"/>
              <a:gd name="connsiteY7" fmla="*/ 1902613 h 2121065"/>
              <a:gd name="connsiteX0" fmla="*/ 855724 w 1989299"/>
              <a:gd name="connsiteY0" fmla="*/ 2121065 h 2121065"/>
              <a:gd name="connsiteX1" fmla="*/ 1453330 w 1989299"/>
              <a:gd name="connsiteY1" fmla="*/ 1711499 h 2121065"/>
              <a:gd name="connsiteX2" fmla="*/ 1744062 w 1989299"/>
              <a:gd name="connsiteY2" fmla="*/ 1433221 h 2121065"/>
              <a:gd name="connsiteX3" fmla="*/ 1986537 w 1989299"/>
              <a:gd name="connsiteY3" fmla="*/ 1072959 h 2121065"/>
              <a:gd name="connsiteX4" fmla="*/ 1580703 w 1989299"/>
              <a:gd name="connsiteY4" fmla="*/ 459020 h 2121065"/>
              <a:gd name="connsiteX5" fmla="*/ 1336169 w 1989299"/>
              <a:gd name="connsiteY5" fmla="*/ 215941 h 2121065"/>
              <a:gd name="connsiteX6" fmla="*/ 1094350 w 1989299"/>
              <a:gd name="connsiteY6" fmla="*/ 39538 h 2121065"/>
              <a:gd name="connsiteX7" fmla="*/ 525697 w 1989299"/>
              <a:gd name="connsiteY7" fmla="*/ 1014066 h 2121065"/>
              <a:gd name="connsiteX8" fmla="*/ 0 w 1989299"/>
              <a:gd name="connsiteY8" fmla="*/ 1902613 h 2121065"/>
              <a:gd name="connsiteX0" fmla="*/ 855724 w 1999482"/>
              <a:gd name="connsiteY0" fmla="*/ 2121065 h 2121065"/>
              <a:gd name="connsiteX1" fmla="*/ 1453330 w 1999482"/>
              <a:gd name="connsiteY1" fmla="*/ 1711499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00298 w 1999482"/>
              <a:gd name="connsiteY1" fmla="*/ 1636114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9482"/>
              <a:gd name="connsiteY0" fmla="*/ 2121065 h 2121065"/>
              <a:gd name="connsiteX1" fmla="*/ 1510362 w 1999482"/>
              <a:gd name="connsiteY1" fmla="*/ 1671823 h 2121065"/>
              <a:gd name="connsiteX2" fmla="*/ 1858127 w 1999482"/>
              <a:gd name="connsiteY2" fmla="*/ 1683181 h 2121065"/>
              <a:gd name="connsiteX3" fmla="*/ 1986537 w 1999482"/>
              <a:gd name="connsiteY3" fmla="*/ 1072959 h 2121065"/>
              <a:gd name="connsiteX4" fmla="*/ 1580703 w 1999482"/>
              <a:gd name="connsiteY4" fmla="*/ 459020 h 2121065"/>
              <a:gd name="connsiteX5" fmla="*/ 1336169 w 1999482"/>
              <a:gd name="connsiteY5" fmla="*/ 215941 h 2121065"/>
              <a:gd name="connsiteX6" fmla="*/ 1094350 w 1999482"/>
              <a:gd name="connsiteY6" fmla="*/ 39538 h 2121065"/>
              <a:gd name="connsiteX7" fmla="*/ 525697 w 1999482"/>
              <a:gd name="connsiteY7" fmla="*/ 1014066 h 2121065"/>
              <a:gd name="connsiteX8" fmla="*/ 0 w 1999482"/>
              <a:gd name="connsiteY8" fmla="*/ 1902613 h 2121065"/>
              <a:gd name="connsiteX0" fmla="*/ 855724 w 1994983"/>
              <a:gd name="connsiteY0" fmla="*/ 2118135 h 2118135"/>
              <a:gd name="connsiteX1" fmla="*/ 1510362 w 1994983"/>
              <a:gd name="connsiteY1" fmla="*/ 1668893 h 2118135"/>
              <a:gd name="connsiteX2" fmla="*/ 1858127 w 1994983"/>
              <a:gd name="connsiteY2" fmla="*/ 1680251 h 2118135"/>
              <a:gd name="connsiteX3" fmla="*/ 1986537 w 1994983"/>
              <a:gd name="connsiteY3" fmla="*/ 1070029 h 2118135"/>
              <a:gd name="connsiteX4" fmla="*/ 1654510 w 1994983"/>
              <a:gd name="connsiteY4" fmla="*/ 277547 h 2118135"/>
              <a:gd name="connsiteX5" fmla="*/ 1336169 w 1994983"/>
              <a:gd name="connsiteY5" fmla="*/ 213011 h 2118135"/>
              <a:gd name="connsiteX6" fmla="*/ 1094350 w 1994983"/>
              <a:gd name="connsiteY6" fmla="*/ 36608 h 2118135"/>
              <a:gd name="connsiteX7" fmla="*/ 525697 w 1994983"/>
              <a:gd name="connsiteY7" fmla="*/ 1011136 h 2118135"/>
              <a:gd name="connsiteX8" fmla="*/ 0 w 1994983"/>
              <a:gd name="connsiteY8" fmla="*/ 1899683 h 2118135"/>
              <a:gd name="connsiteX0" fmla="*/ 855724 w 1994983"/>
              <a:gd name="connsiteY0" fmla="*/ 2154111 h 2154111"/>
              <a:gd name="connsiteX1" fmla="*/ 1510362 w 1994983"/>
              <a:gd name="connsiteY1" fmla="*/ 1704869 h 2154111"/>
              <a:gd name="connsiteX2" fmla="*/ 1858127 w 1994983"/>
              <a:gd name="connsiteY2" fmla="*/ 1716227 h 2154111"/>
              <a:gd name="connsiteX3" fmla="*/ 1986537 w 1994983"/>
              <a:gd name="connsiteY3" fmla="*/ 1106005 h 2154111"/>
              <a:gd name="connsiteX4" fmla="*/ 1654510 w 1994983"/>
              <a:gd name="connsiteY4" fmla="*/ 313523 h 2154111"/>
              <a:gd name="connsiteX5" fmla="*/ 1309330 w 1994983"/>
              <a:gd name="connsiteY5" fmla="*/ 98218 h 2154111"/>
              <a:gd name="connsiteX6" fmla="*/ 1094350 w 1994983"/>
              <a:gd name="connsiteY6" fmla="*/ 72584 h 2154111"/>
              <a:gd name="connsiteX7" fmla="*/ 525697 w 1994983"/>
              <a:gd name="connsiteY7" fmla="*/ 1047112 h 2154111"/>
              <a:gd name="connsiteX8" fmla="*/ 0 w 1994983"/>
              <a:gd name="connsiteY8" fmla="*/ 1935659 h 2154111"/>
              <a:gd name="connsiteX0" fmla="*/ 855724 w 1994983"/>
              <a:gd name="connsiteY0" fmla="*/ 2232474 h 2232474"/>
              <a:gd name="connsiteX1" fmla="*/ 1510362 w 1994983"/>
              <a:gd name="connsiteY1" fmla="*/ 1783232 h 2232474"/>
              <a:gd name="connsiteX2" fmla="*/ 1858127 w 1994983"/>
              <a:gd name="connsiteY2" fmla="*/ 1794590 h 2232474"/>
              <a:gd name="connsiteX3" fmla="*/ 1986537 w 1994983"/>
              <a:gd name="connsiteY3" fmla="*/ 1184368 h 2232474"/>
              <a:gd name="connsiteX4" fmla="*/ 1654510 w 1994983"/>
              <a:gd name="connsiteY4" fmla="*/ 391886 h 2232474"/>
              <a:gd name="connsiteX5" fmla="*/ 1309330 w 1994983"/>
              <a:gd name="connsiteY5" fmla="*/ 176581 h 2232474"/>
              <a:gd name="connsiteX6" fmla="*/ 1070866 w 1994983"/>
              <a:gd name="connsiteY6" fmla="*/ 55724 h 2232474"/>
              <a:gd name="connsiteX7" fmla="*/ 525697 w 1994983"/>
              <a:gd name="connsiteY7" fmla="*/ 1125475 h 2232474"/>
              <a:gd name="connsiteX8" fmla="*/ 0 w 1994983"/>
              <a:gd name="connsiteY8" fmla="*/ 2014022 h 2232474"/>
              <a:gd name="connsiteX0" fmla="*/ 855724 w 1994983"/>
              <a:gd name="connsiteY0" fmla="*/ 2251131 h 2251131"/>
              <a:gd name="connsiteX1" fmla="*/ 1510362 w 1994983"/>
              <a:gd name="connsiteY1" fmla="*/ 1801889 h 2251131"/>
              <a:gd name="connsiteX2" fmla="*/ 1858127 w 1994983"/>
              <a:gd name="connsiteY2" fmla="*/ 1813247 h 2251131"/>
              <a:gd name="connsiteX3" fmla="*/ 1986537 w 1994983"/>
              <a:gd name="connsiteY3" fmla="*/ 1203025 h 2251131"/>
              <a:gd name="connsiteX4" fmla="*/ 1654510 w 1994983"/>
              <a:gd name="connsiteY4" fmla="*/ 410543 h 2251131"/>
              <a:gd name="connsiteX5" fmla="*/ 1309330 w 1994983"/>
              <a:gd name="connsiteY5" fmla="*/ 195238 h 2251131"/>
              <a:gd name="connsiteX6" fmla="*/ 1070866 w 1994983"/>
              <a:gd name="connsiteY6" fmla="*/ 74381 h 2251131"/>
              <a:gd name="connsiteX7" fmla="*/ 525697 w 1994983"/>
              <a:gd name="connsiteY7" fmla="*/ 1144132 h 2251131"/>
              <a:gd name="connsiteX8" fmla="*/ 0 w 1994983"/>
              <a:gd name="connsiteY8" fmla="*/ 2032679 h 2251131"/>
              <a:gd name="connsiteX0" fmla="*/ 855724 w 1993906"/>
              <a:gd name="connsiteY0" fmla="*/ 2251131 h 2251131"/>
              <a:gd name="connsiteX1" fmla="*/ 1553975 w 1993906"/>
              <a:gd name="connsiteY1" fmla="*/ 1928854 h 2251131"/>
              <a:gd name="connsiteX2" fmla="*/ 1858127 w 1993906"/>
              <a:gd name="connsiteY2" fmla="*/ 1813247 h 2251131"/>
              <a:gd name="connsiteX3" fmla="*/ 1986537 w 1993906"/>
              <a:gd name="connsiteY3" fmla="*/ 1203025 h 2251131"/>
              <a:gd name="connsiteX4" fmla="*/ 1654510 w 1993906"/>
              <a:gd name="connsiteY4" fmla="*/ 410543 h 2251131"/>
              <a:gd name="connsiteX5" fmla="*/ 1309330 w 1993906"/>
              <a:gd name="connsiteY5" fmla="*/ 195238 h 2251131"/>
              <a:gd name="connsiteX6" fmla="*/ 1070866 w 1993906"/>
              <a:gd name="connsiteY6" fmla="*/ 74381 h 2251131"/>
              <a:gd name="connsiteX7" fmla="*/ 525697 w 1993906"/>
              <a:gd name="connsiteY7" fmla="*/ 1144132 h 2251131"/>
              <a:gd name="connsiteX8" fmla="*/ 0 w 1993906"/>
              <a:gd name="connsiteY8" fmla="*/ 2032679 h 2251131"/>
              <a:gd name="connsiteX0" fmla="*/ 855724 w 2044703"/>
              <a:gd name="connsiteY0" fmla="*/ 2251131 h 2251131"/>
              <a:gd name="connsiteX1" fmla="*/ 1553975 w 2044703"/>
              <a:gd name="connsiteY1" fmla="*/ 1928854 h 2251131"/>
              <a:gd name="connsiteX2" fmla="*/ 2002385 w 2044703"/>
              <a:gd name="connsiteY2" fmla="*/ 2170334 h 2251131"/>
              <a:gd name="connsiteX3" fmla="*/ 1986537 w 2044703"/>
              <a:gd name="connsiteY3" fmla="*/ 1203025 h 2251131"/>
              <a:gd name="connsiteX4" fmla="*/ 1654510 w 2044703"/>
              <a:gd name="connsiteY4" fmla="*/ 410543 h 2251131"/>
              <a:gd name="connsiteX5" fmla="*/ 1309330 w 2044703"/>
              <a:gd name="connsiteY5" fmla="*/ 195238 h 2251131"/>
              <a:gd name="connsiteX6" fmla="*/ 1070866 w 2044703"/>
              <a:gd name="connsiteY6" fmla="*/ 74381 h 2251131"/>
              <a:gd name="connsiteX7" fmla="*/ 525697 w 2044703"/>
              <a:gd name="connsiteY7" fmla="*/ 1144132 h 2251131"/>
              <a:gd name="connsiteX8" fmla="*/ 0 w 2044703"/>
              <a:gd name="connsiteY8" fmla="*/ 2032679 h 2251131"/>
              <a:gd name="connsiteX0" fmla="*/ 1020111 w 2044703"/>
              <a:gd name="connsiteY0" fmla="*/ 2255098 h 2255098"/>
              <a:gd name="connsiteX1" fmla="*/ 1553975 w 2044703"/>
              <a:gd name="connsiteY1" fmla="*/ 1928854 h 2255098"/>
              <a:gd name="connsiteX2" fmla="*/ 2002385 w 2044703"/>
              <a:gd name="connsiteY2" fmla="*/ 2170334 h 2255098"/>
              <a:gd name="connsiteX3" fmla="*/ 1986537 w 2044703"/>
              <a:gd name="connsiteY3" fmla="*/ 1203025 h 2255098"/>
              <a:gd name="connsiteX4" fmla="*/ 1654510 w 2044703"/>
              <a:gd name="connsiteY4" fmla="*/ 410543 h 2255098"/>
              <a:gd name="connsiteX5" fmla="*/ 1309330 w 2044703"/>
              <a:gd name="connsiteY5" fmla="*/ 195238 h 2255098"/>
              <a:gd name="connsiteX6" fmla="*/ 1070866 w 2044703"/>
              <a:gd name="connsiteY6" fmla="*/ 74381 h 2255098"/>
              <a:gd name="connsiteX7" fmla="*/ 525697 w 2044703"/>
              <a:gd name="connsiteY7" fmla="*/ 1144132 h 2255098"/>
              <a:gd name="connsiteX8" fmla="*/ 0 w 2044703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43041"/>
              <a:gd name="connsiteY0" fmla="*/ 2255098 h 2255098"/>
              <a:gd name="connsiteX1" fmla="*/ 1577458 w 2043041"/>
              <a:gd name="connsiteY1" fmla="*/ 1980433 h 2255098"/>
              <a:gd name="connsiteX2" fmla="*/ 2002385 w 2043041"/>
              <a:gd name="connsiteY2" fmla="*/ 2170334 h 2255098"/>
              <a:gd name="connsiteX3" fmla="*/ 1986537 w 2043041"/>
              <a:gd name="connsiteY3" fmla="*/ 1203025 h 2255098"/>
              <a:gd name="connsiteX4" fmla="*/ 1654510 w 2043041"/>
              <a:gd name="connsiteY4" fmla="*/ 410543 h 2255098"/>
              <a:gd name="connsiteX5" fmla="*/ 1309330 w 2043041"/>
              <a:gd name="connsiteY5" fmla="*/ 195238 h 2255098"/>
              <a:gd name="connsiteX6" fmla="*/ 1070866 w 2043041"/>
              <a:gd name="connsiteY6" fmla="*/ 74381 h 2255098"/>
              <a:gd name="connsiteX7" fmla="*/ 525697 w 2043041"/>
              <a:gd name="connsiteY7" fmla="*/ 1144132 h 2255098"/>
              <a:gd name="connsiteX8" fmla="*/ 0 w 2043041"/>
              <a:gd name="connsiteY8" fmla="*/ 2032679 h 2255098"/>
              <a:gd name="connsiteX0" fmla="*/ 1020111 w 2036711"/>
              <a:gd name="connsiteY0" fmla="*/ 2255098 h 2255098"/>
              <a:gd name="connsiteX1" fmla="*/ 1668039 w 2036711"/>
              <a:gd name="connsiteY1" fmla="*/ 2043915 h 2255098"/>
              <a:gd name="connsiteX2" fmla="*/ 2002385 w 2036711"/>
              <a:gd name="connsiteY2" fmla="*/ 2170334 h 2255098"/>
              <a:gd name="connsiteX3" fmla="*/ 1986537 w 2036711"/>
              <a:gd name="connsiteY3" fmla="*/ 1203025 h 2255098"/>
              <a:gd name="connsiteX4" fmla="*/ 1654510 w 2036711"/>
              <a:gd name="connsiteY4" fmla="*/ 410543 h 2255098"/>
              <a:gd name="connsiteX5" fmla="*/ 1309330 w 2036711"/>
              <a:gd name="connsiteY5" fmla="*/ 195238 h 2255098"/>
              <a:gd name="connsiteX6" fmla="*/ 1070866 w 2036711"/>
              <a:gd name="connsiteY6" fmla="*/ 74381 h 2255098"/>
              <a:gd name="connsiteX7" fmla="*/ 525697 w 2036711"/>
              <a:gd name="connsiteY7" fmla="*/ 1144132 h 2255098"/>
              <a:gd name="connsiteX8" fmla="*/ 0 w 2036711"/>
              <a:gd name="connsiteY8" fmla="*/ 2032679 h 2255098"/>
              <a:gd name="connsiteX0" fmla="*/ 1020111 w 2085752"/>
              <a:gd name="connsiteY0" fmla="*/ 2255098 h 2286763"/>
              <a:gd name="connsiteX1" fmla="*/ 1668039 w 2085752"/>
              <a:gd name="connsiteY1" fmla="*/ 2043915 h 2286763"/>
              <a:gd name="connsiteX2" fmla="*/ 2066127 w 2085752"/>
              <a:gd name="connsiteY2" fmla="*/ 2253654 h 2286763"/>
              <a:gd name="connsiteX3" fmla="*/ 1986537 w 2085752"/>
              <a:gd name="connsiteY3" fmla="*/ 1203025 h 2286763"/>
              <a:gd name="connsiteX4" fmla="*/ 1654510 w 2085752"/>
              <a:gd name="connsiteY4" fmla="*/ 410543 h 2286763"/>
              <a:gd name="connsiteX5" fmla="*/ 1309330 w 2085752"/>
              <a:gd name="connsiteY5" fmla="*/ 195238 h 2286763"/>
              <a:gd name="connsiteX6" fmla="*/ 1070866 w 2085752"/>
              <a:gd name="connsiteY6" fmla="*/ 74381 h 2286763"/>
              <a:gd name="connsiteX7" fmla="*/ 525697 w 2085752"/>
              <a:gd name="connsiteY7" fmla="*/ 1144132 h 2286763"/>
              <a:gd name="connsiteX8" fmla="*/ 0 w 2085752"/>
              <a:gd name="connsiteY8" fmla="*/ 2032679 h 2286763"/>
              <a:gd name="connsiteX0" fmla="*/ 1020111 w 2085752"/>
              <a:gd name="connsiteY0" fmla="*/ 2255098 h 2291428"/>
              <a:gd name="connsiteX1" fmla="*/ 1668039 w 2085752"/>
              <a:gd name="connsiteY1" fmla="*/ 2043915 h 2291428"/>
              <a:gd name="connsiteX2" fmla="*/ 2066127 w 2085752"/>
              <a:gd name="connsiteY2" fmla="*/ 2253654 h 2291428"/>
              <a:gd name="connsiteX3" fmla="*/ 1986537 w 2085752"/>
              <a:gd name="connsiteY3" fmla="*/ 1203025 h 2291428"/>
              <a:gd name="connsiteX4" fmla="*/ 1654510 w 2085752"/>
              <a:gd name="connsiteY4" fmla="*/ 410543 h 2291428"/>
              <a:gd name="connsiteX5" fmla="*/ 1309330 w 2085752"/>
              <a:gd name="connsiteY5" fmla="*/ 195238 h 2291428"/>
              <a:gd name="connsiteX6" fmla="*/ 1070866 w 2085752"/>
              <a:gd name="connsiteY6" fmla="*/ 74381 h 2291428"/>
              <a:gd name="connsiteX7" fmla="*/ 525697 w 2085752"/>
              <a:gd name="connsiteY7" fmla="*/ 1144132 h 2291428"/>
              <a:gd name="connsiteX8" fmla="*/ 0 w 2085752"/>
              <a:gd name="connsiteY8" fmla="*/ 2032679 h 2291428"/>
              <a:gd name="connsiteX0" fmla="*/ 1020111 w 2085752"/>
              <a:gd name="connsiteY0" fmla="*/ 2255098 h 2291428"/>
              <a:gd name="connsiteX1" fmla="*/ 1668039 w 2085752"/>
              <a:gd name="connsiteY1" fmla="*/ 2043915 h 2291428"/>
              <a:gd name="connsiteX2" fmla="*/ 2066127 w 2085752"/>
              <a:gd name="connsiteY2" fmla="*/ 2253654 h 2291428"/>
              <a:gd name="connsiteX3" fmla="*/ 1986537 w 2085752"/>
              <a:gd name="connsiteY3" fmla="*/ 1203025 h 2291428"/>
              <a:gd name="connsiteX4" fmla="*/ 1654510 w 2085752"/>
              <a:gd name="connsiteY4" fmla="*/ 410543 h 2291428"/>
              <a:gd name="connsiteX5" fmla="*/ 1309330 w 2085752"/>
              <a:gd name="connsiteY5" fmla="*/ 195238 h 2291428"/>
              <a:gd name="connsiteX6" fmla="*/ 1070866 w 2085752"/>
              <a:gd name="connsiteY6" fmla="*/ 74381 h 2291428"/>
              <a:gd name="connsiteX7" fmla="*/ 525697 w 2085752"/>
              <a:gd name="connsiteY7" fmla="*/ 1144132 h 2291428"/>
              <a:gd name="connsiteX8" fmla="*/ 0 w 2085752"/>
              <a:gd name="connsiteY8" fmla="*/ 2032679 h 2291428"/>
              <a:gd name="connsiteX0" fmla="*/ 946305 w 2011946"/>
              <a:gd name="connsiteY0" fmla="*/ 2255098 h 2291428"/>
              <a:gd name="connsiteX1" fmla="*/ 1594233 w 2011946"/>
              <a:gd name="connsiteY1" fmla="*/ 2043915 h 2291428"/>
              <a:gd name="connsiteX2" fmla="*/ 1992321 w 2011946"/>
              <a:gd name="connsiteY2" fmla="*/ 2253654 h 2291428"/>
              <a:gd name="connsiteX3" fmla="*/ 1912731 w 2011946"/>
              <a:gd name="connsiteY3" fmla="*/ 1203025 h 2291428"/>
              <a:gd name="connsiteX4" fmla="*/ 1580704 w 2011946"/>
              <a:gd name="connsiteY4" fmla="*/ 410543 h 2291428"/>
              <a:gd name="connsiteX5" fmla="*/ 1235524 w 2011946"/>
              <a:gd name="connsiteY5" fmla="*/ 195238 h 2291428"/>
              <a:gd name="connsiteX6" fmla="*/ 997060 w 2011946"/>
              <a:gd name="connsiteY6" fmla="*/ 74381 h 2291428"/>
              <a:gd name="connsiteX7" fmla="*/ 451891 w 2011946"/>
              <a:gd name="connsiteY7" fmla="*/ 1144132 h 2291428"/>
              <a:gd name="connsiteX8" fmla="*/ 0 w 2011946"/>
              <a:gd name="connsiteY8" fmla="*/ 2258834 h 2291428"/>
              <a:gd name="connsiteX0" fmla="*/ 946886 w 2012527"/>
              <a:gd name="connsiteY0" fmla="*/ 2255098 h 2291428"/>
              <a:gd name="connsiteX1" fmla="*/ 1594814 w 2012527"/>
              <a:gd name="connsiteY1" fmla="*/ 2043915 h 2291428"/>
              <a:gd name="connsiteX2" fmla="*/ 1992902 w 2012527"/>
              <a:gd name="connsiteY2" fmla="*/ 2253654 h 2291428"/>
              <a:gd name="connsiteX3" fmla="*/ 1913312 w 2012527"/>
              <a:gd name="connsiteY3" fmla="*/ 1203025 h 2291428"/>
              <a:gd name="connsiteX4" fmla="*/ 1581285 w 2012527"/>
              <a:gd name="connsiteY4" fmla="*/ 410543 h 2291428"/>
              <a:gd name="connsiteX5" fmla="*/ 1236105 w 2012527"/>
              <a:gd name="connsiteY5" fmla="*/ 195238 h 2291428"/>
              <a:gd name="connsiteX6" fmla="*/ 997641 w 2012527"/>
              <a:gd name="connsiteY6" fmla="*/ 74381 h 2291428"/>
              <a:gd name="connsiteX7" fmla="*/ 452472 w 2012527"/>
              <a:gd name="connsiteY7" fmla="*/ 1144132 h 2291428"/>
              <a:gd name="connsiteX8" fmla="*/ 581 w 2012527"/>
              <a:gd name="connsiteY8" fmla="*/ 2258834 h 2291428"/>
              <a:gd name="connsiteX0" fmla="*/ 869941 w 1935582"/>
              <a:gd name="connsiteY0" fmla="*/ 2255098 h 2291428"/>
              <a:gd name="connsiteX1" fmla="*/ 1517869 w 1935582"/>
              <a:gd name="connsiteY1" fmla="*/ 2043915 h 2291428"/>
              <a:gd name="connsiteX2" fmla="*/ 1915957 w 1935582"/>
              <a:gd name="connsiteY2" fmla="*/ 2253654 h 2291428"/>
              <a:gd name="connsiteX3" fmla="*/ 1836367 w 1935582"/>
              <a:gd name="connsiteY3" fmla="*/ 1203025 h 2291428"/>
              <a:gd name="connsiteX4" fmla="*/ 1504340 w 1935582"/>
              <a:gd name="connsiteY4" fmla="*/ 410543 h 2291428"/>
              <a:gd name="connsiteX5" fmla="*/ 1159160 w 1935582"/>
              <a:gd name="connsiteY5" fmla="*/ 195238 h 2291428"/>
              <a:gd name="connsiteX6" fmla="*/ 920696 w 1935582"/>
              <a:gd name="connsiteY6" fmla="*/ 74381 h 2291428"/>
              <a:gd name="connsiteX7" fmla="*/ 375527 w 1935582"/>
              <a:gd name="connsiteY7" fmla="*/ 1144132 h 2291428"/>
              <a:gd name="connsiteX8" fmla="*/ 797 w 1935582"/>
              <a:gd name="connsiteY8" fmla="*/ 2254866 h 2291428"/>
              <a:gd name="connsiteX0" fmla="*/ 906708 w 1972349"/>
              <a:gd name="connsiteY0" fmla="*/ 2255098 h 2291428"/>
              <a:gd name="connsiteX1" fmla="*/ 1554636 w 1972349"/>
              <a:gd name="connsiteY1" fmla="*/ 2043915 h 2291428"/>
              <a:gd name="connsiteX2" fmla="*/ 1952724 w 1972349"/>
              <a:gd name="connsiteY2" fmla="*/ 2253654 h 2291428"/>
              <a:gd name="connsiteX3" fmla="*/ 1873134 w 1972349"/>
              <a:gd name="connsiteY3" fmla="*/ 1203025 h 2291428"/>
              <a:gd name="connsiteX4" fmla="*/ 1541107 w 1972349"/>
              <a:gd name="connsiteY4" fmla="*/ 410543 h 2291428"/>
              <a:gd name="connsiteX5" fmla="*/ 1195927 w 1972349"/>
              <a:gd name="connsiteY5" fmla="*/ 195238 h 2291428"/>
              <a:gd name="connsiteX6" fmla="*/ 957463 w 1972349"/>
              <a:gd name="connsiteY6" fmla="*/ 74381 h 2291428"/>
              <a:gd name="connsiteX7" fmla="*/ 412294 w 1972349"/>
              <a:gd name="connsiteY7" fmla="*/ 1144132 h 2291428"/>
              <a:gd name="connsiteX8" fmla="*/ 37564 w 1972349"/>
              <a:gd name="connsiteY8" fmla="*/ 2254866 h 2291428"/>
              <a:gd name="connsiteX0" fmla="*/ 906708 w 1972349"/>
              <a:gd name="connsiteY0" fmla="*/ 2255098 h 2291428"/>
              <a:gd name="connsiteX1" fmla="*/ 1554636 w 1972349"/>
              <a:gd name="connsiteY1" fmla="*/ 2043915 h 2291428"/>
              <a:gd name="connsiteX2" fmla="*/ 1952724 w 1972349"/>
              <a:gd name="connsiteY2" fmla="*/ 2253654 h 2291428"/>
              <a:gd name="connsiteX3" fmla="*/ 1873134 w 1972349"/>
              <a:gd name="connsiteY3" fmla="*/ 1203025 h 2291428"/>
              <a:gd name="connsiteX4" fmla="*/ 1541107 w 1972349"/>
              <a:gd name="connsiteY4" fmla="*/ 410543 h 2291428"/>
              <a:gd name="connsiteX5" fmla="*/ 1195927 w 1972349"/>
              <a:gd name="connsiteY5" fmla="*/ 195238 h 2291428"/>
              <a:gd name="connsiteX6" fmla="*/ 957463 w 1972349"/>
              <a:gd name="connsiteY6" fmla="*/ 74381 h 2291428"/>
              <a:gd name="connsiteX7" fmla="*/ 412294 w 1972349"/>
              <a:gd name="connsiteY7" fmla="*/ 1144132 h 2291428"/>
              <a:gd name="connsiteX8" fmla="*/ 37564 w 1972349"/>
              <a:gd name="connsiteY8" fmla="*/ 2254866 h 2291428"/>
              <a:gd name="connsiteX0" fmla="*/ 905905 w 1971546"/>
              <a:gd name="connsiteY0" fmla="*/ 2231132 h 2267462"/>
              <a:gd name="connsiteX1" fmla="*/ 1553833 w 1971546"/>
              <a:gd name="connsiteY1" fmla="*/ 2019949 h 2267462"/>
              <a:gd name="connsiteX2" fmla="*/ 1951921 w 1971546"/>
              <a:gd name="connsiteY2" fmla="*/ 2229688 h 2267462"/>
              <a:gd name="connsiteX3" fmla="*/ 1872331 w 1971546"/>
              <a:gd name="connsiteY3" fmla="*/ 1179059 h 2267462"/>
              <a:gd name="connsiteX4" fmla="*/ 1540304 w 1971546"/>
              <a:gd name="connsiteY4" fmla="*/ 386577 h 2267462"/>
              <a:gd name="connsiteX5" fmla="*/ 1195124 w 1971546"/>
              <a:gd name="connsiteY5" fmla="*/ 171272 h 2267462"/>
              <a:gd name="connsiteX6" fmla="*/ 956660 w 1971546"/>
              <a:gd name="connsiteY6" fmla="*/ 50415 h 2267462"/>
              <a:gd name="connsiteX7" fmla="*/ 421556 w 1971546"/>
              <a:gd name="connsiteY7" fmla="*/ 1044781 h 2267462"/>
              <a:gd name="connsiteX8" fmla="*/ 36761 w 1971546"/>
              <a:gd name="connsiteY8" fmla="*/ 2230900 h 2267462"/>
              <a:gd name="connsiteX0" fmla="*/ 910835 w 1976476"/>
              <a:gd name="connsiteY0" fmla="*/ 2231132 h 2267462"/>
              <a:gd name="connsiteX1" fmla="*/ 1558763 w 1976476"/>
              <a:gd name="connsiteY1" fmla="*/ 2019949 h 2267462"/>
              <a:gd name="connsiteX2" fmla="*/ 1956851 w 1976476"/>
              <a:gd name="connsiteY2" fmla="*/ 2229688 h 2267462"/>
              <a:gd name="connsiteX3" fmla="*/ 1877261 w 1976476"/>
              <a:gd name="connsiteY3" fmla="*/ 1179059 h 2267462"/>
              <a:gd name="connsiteX4" fmla="*/ 1545234 w 1976476"/>
              <a:gd name="connsiteY4" fmla="*/ 386577 h 2267462"/>
              <a:gd name="connsiteX5" fmla="*/ 1200054 w 1976476"/>
              <a:gd name="connsiteY5" fmla="*/ 171272 h 2267462"/>
              <a:gd name="connsiteX6" fmla="*/ 961590 w 1976476"/>
              <a:gd name="connsiteY6" fmla="*/ 50415 h 2267462"/>
              <a:gd name="connsiteX7" fmla="*/ 426486 w 1976476"/>
              <a:gd name="connsiteY7" fmla="*/ 1044781 h 2267462"/>
              <a:gd name="connsiteX8" fmla="*/ 41691 w 1976476"/>
              <a:gd name="connsiteY8" fmla="*/ 2230900 h 2267462"/>
              <a:gd name="connsiteX0" fmla="*/ 903475 w 1969116"/>
              <a:gd name="connsiteY0" fmla="*/ 2224264 h 2260594"/>
              <a:gd name="connsiteX1" fmla="*/ 1551403 w 1969116"/>
              <a:gd name="connsiteY1" fmla="*/ 2013081 h 2260594"/>
              <a:gd name="connsiteX2" fmla="*/ 1949491 w 1969116"/>
              <a:gd name="connsiteY2" fmla="*/ 2222820 h 2260594"/>
              <a:gd name="connsiteX3" fmla="*/ 1869901 w 1969116"/>
              <a:gd name="connsiteY3" fmla="*/ 1172191 h 2260594"/>
              <a:gd name="connsiteX4" fmla="*/ 1537874 w 1969116"/>
              <a:gd name="connsiteY4" fmla="*/ 379709 h 2260594"/>
              <a:gd name="connsiteX5" fmla="*/ 1192694 w 1969116"/>
              <a:gd name="connsiteY5" fmla="*/ 164404 h 2260594"/>
              <a:gd name="connsiteX6" fmla="*/ 987779 w 1969116"/>
              <a:gd name="connsiteY6" fmla="*/ 51482 h 2260594"/>
              <a:gd name="connsiteX7" fmla="*/ 419126 w 1969116"/>
              <a:gd name="connsiteY7" fmla="*/ 1037913 h 2260594"/>
              <a:gd name="connsiteX8" fmla="*/ 34331 w 1969116"/>
              <a:gd name="connsiteY8" fmla="*/ 2224032 h 2260594"/>
              <a:gd name="connsiteX0" fmla="*/ 902356 w 1967997"/>
              <a:gd name="connsiteY0" fmla="*/ 2225105 h 2261435"/>
              <a:gd name="connsiteX1" fmla="*/ 1550284 w 1967997"/>
              <a:gd name="connsiteY1" fmla="*/ 2013922 h 2261435"/>
              <a:gd name="connsiteX2" fmla="*/ 1948372 w 1967997"/>
              <a:gd name="connsiteY2" fmla="*/ 2223661 h 2261435"/>
              <a:gd name="connsiteX3" fmla="*/ 1868782 w 1967997"/>
              <a:gd name="connsiteY3" fmla="*/ 1173032 h 2261435"/>
              <a:gd name="connsiteX4" fmla="*/ 1536755 w 1967997"/>
              <a:gd name="connsiteY4" fmla="*/ 380550 h 2261435"/>
              <a:gd name="connsiteX5" fmla="*/ 1191575 w 1967997"/>
              <a:gd name="connsiteY5" fmla="*/ 165245 h 2261435"/>
              <a:gd name="connsiteX6" fmla="*/ 986660 w 1967997"/>
              <a:gd name="connsiteY6" fmla="*/ 52323 h 2261435"/>
              <a:gd name="connsiteX7" fmla="*/ 434781 w 1967997"/>
              <a:gd name="connsiteY7" fmla="*/ 1050657 h 2261435"/>
              <a:gd name="connsiteX8" fmla="*/ 33212 w 1967997"/>
              <a:gd name="connsiteY8" fmla="*/ 2224873 h 2261435"/>
              <a:gd name="connsiteX0" fmla="*/ 905215 w 1970856"/>
              <a:gd name="connsiteY0" fmla="*/ 2225105 h 2261435"/>
              <a:gd name="connsiteX1" fmla="*/ 1553143 w 1970856"/>
              <a:gd name="connsiteY1" fmla="*/ 2013922 h 2261435"/>
              <a:gd name="connsiteX2" fmla="*/ 1951231 w 1970856"/>
              <a:gd name="connsiteY2" fmla="*/ 2223661 h 2261435"/>
              <a:gd name="connsiteX3" fmla="*/ 1871641 w 1970856"/>
              <a:gd name="connsiteY3" fmla="*/ 1173032 h 2261435"/>
              <a:gd name="connsiteX4" fmla="*/ 1539614 w 1970856"/>
              <a:gd name="connsiteY4" fmla="*/ 380550 h 2261435"/>
              <a:gd name="connsiteX5" fmla="*/ 1194434 w 1970856"/>
              <a:gd name="connsiteY5" fmla="*/ 165245 h 2261435"/>
              <a:gd name="connsiteX6" fmla="*/ 989519 w 1970856"/>
              <a:gd name="connsiteY6" fmla="*/ 52323 h 2261435"/>
              <a:gd name="connsiteX7" fmla="*/ 437640 w 1970856"/>
              <a:gd name="connsiteY7" fmla="*/ 1050657 h 2261435"/>
              <a:gd name="connsiteX8" fmla="*/ 36071 w 1970856"/>
              <a:gd name="connsiteY8" fmla="*/ 2224873 h 2261435"/>
              <a:gd name="connsiteX0" fmla="*/ 905215 w 1970856"/>
              <a:gd name="connsiteY0" fmla="*/ 2224190 h 2260520"/>
              <a:gd name="connsiteX1" fmla="*/ 1553143 w 1970856"/>
              <a:gd name="connsiteY1" fmla="*/ 2013007 h 2260520"/>
              <a:gd name="connsiteX2" fmla="*/ 1951231 w 1970856"/>
              <a:gd name="connsiteY2" fmla="*/ 2222746 h 2260520"/>
              <a:gd name="connsiteX3" fmla="*/ 1871641 w 1970856"/>
              <a:gd name="connsiteY3" fmla="*/ 1172117 h 2260520"/>
              <a:gd name="connsiteX4" fmla="*/ 1539614 w 1970856"/>
              <a:gd name="connsiteY4" fmla="*/ 379635 h 2260520"/>
              <a:gd name="connsiteX5" fmla="*/ 1170950 w 1970856"/>
              <a:gd name="connsiteY5" fmla="*/ 168298 h 2260520"/>
              <a:gd name="connsiteX6" fmla="*/ 989519 w 1970856"/>
              <a:gd name="connsiteY6" fmla="*/ 51408 h 2260520"/>
              <a:gd name="connsiteX7" fmla="*/ 437640 w 1970856"/>
              <a:gd name="connsiteY7" fmla="*/ 1049742 h 2260520"/>
              <a:gd name="connsiteX8" fmla="*/ 36071 w 1970856"/>
              <a:gd name="connsiteY8" fmla="*/ 2223958 h 2260520"/>
              <a:gd name="connsiteX0" fmla="*/ 902424 w 1968065"/>
              <a:gd name="connsiteY0" fmla="*/ 2183878 h 2220208"/>
              <a:gd name="connsiteX1" fmla="*/ 1550352 w 1968065"/>
              <a:gd name="connsiteY1" fmla="*/ 1972695 h 2220208"/>
              <a:gd name="connsiteX2" fmla="*/ 1948440 w 1968065"/>
              <a:gd name="connsiteY2" fmla="*/ 2182434 h 2220208"/>
              <a:gd name="connsiteX3" fmla="*/ 1868850 w 1968065"/>
              <a:gd name="connsiteY3" fmla="*/ 1131805 h 2220208"/>
              <a:gd name="connsiteX4" fmla="*/ 1536823 w 1968065"/>
              <a:gd name="connsiteY4" fmla="*/ 339323 h 2220208"/>
              <a:gd name="connsiteX5" fmla="*/ 1168159 w 1968065"/>
              <a:gd name="connsiteY5" fmla="*/ 127986 h 2220208"/>
              <a:gd name="connsiteX6" fmla="*/ 993438 w 1968065"/>
              <a:gd name="connsiteY6" fmla="*/ 58708 h 2220208"/>
              <a:gd name="connsiteX7" fmla="*/ 434849 w 1968065"/>
              <a:gd name="connsiteY7" fmla="*/ 1009430 h 2220208"/>
              <a:gd name="connsiteX8" fmla="*/ 33280 w 1968065"/>
              <a:gd name="connsiteY8" fmla="*/ 2183646 h 2220208"/>
              <a:gd name="connsiteX0" fmla="*/ 905534 w 1971175"/>
              <a:gd name="connsiteY0" fmla="*/ 2183878 h 2220208"/>
              <a:gd name="connsiteX1" fmla="*/ 1553462 w 1971175"/>
              <a:gd name="connsiteY1" fmla="*/ 1972695 h 2220208"/>
              <a:gd name="connsiteX2" fmla="*/ 1951550 w 1971175"/>
              <a:gd name="connsiteY2" fmla="*/ 2182434 h 2220208"/>
              <a:gd name="connsiteX3" fmla="*/ 1871960 w 1971175"/>
              <a:gd name="connsiteY3" fmla="*/ 1131805 h 2220208"/>
              <a:gd name="connsiteX4" fmla="*/ 1539933 w 1971175"/>
              <a:gd name="connsiteY4" fmla="*/ 339323 h 2220208"/>
              <a:gd name="connsiteX5" fmla="*/ 1171269 w 1971175"/>
              <a:gd name="connsiteY5" fmla="*/ 127986 h 2220208"/>
              <a:gd name="connsiteX6" fmla="*/ 996548 w 1971175"/>
              <a:gd name="connsiteY6" fmla="*/ 58708 h 2220208"/>
              <a:gd name="connsiteX7" fmla="*/ 437959 w 1971175"/>
              <a:gd name="connsiteY7" fmla="*/ 1009430 h 2220208"/>
              <a:gd name="connsiteX8" fmla="*/ 36390 w 1971175"/>
              <a:gd name="connsiteY8" fmla="*/ 2183646 h 2220208"/>
              <a:gd name="connsiteX0" fmla="*/ 905534 w 1971175"/>
              <a:gd name="connsiteY0" fmla="*/ 2183878 h 2220208"/>
              <a:gd name="connsiteX1" fmla="*/ 1553462 w 1971175"/>
              <a:gd name="connsiteY1" fmla="*/ 1972695 h 2220208"/>
              <a:gd name="connsiteX2" fmla="*/ 1951550 w 1971175"/>
              <a:gd name="connsiteY2" fmla="*/ 2182434 h 2220208"/>
              <a:gd name="connsiteX3" fmla="*/ 1871960 w 1971175"/>
              <a:gd name="connsiteY3" fmla="*/ 1131805 h 2220208"/>
              <a:gd name="connsiteX4" fmla="*/ 1539933 w 1971175"/>
              <a:gd name="connsiteY4" fmla="*/ 339323 h 2220208"/>
              <a:gd name="connsiteX5" fmla="*/ 1171269 w 1971175"/>
              <a:gd name="connsiteY5" fmla="*/ 127986 h 2220208"/>
              <a:gd name="connsiteX6" fmla="*/ 996548 w 1971175"/>
              <a:gd name="connsiteY6" fmla="*/ 58708 h 2220208"/>
              <a:gd name="connsiteX7" fmla="*/ 437959 w 1971175"/>
              <a:gd name="connsiteY7" fmla="*/ 1009430 h 2220208"/>
              <a:gd name="connsiteX8" fmla="*/ 36390 w 1971175"/>
              <a:gd name="connsiteY8" fmla="*/ 2183646 h 2220208"/>
              <a:gd name="connsiteX9" fmla="*/ 905534 w 1971175"/>
              <a:gd name="connsiteY9" fmla="*/ 2183878 h 2220208"/>
              <a:gd name="connsiteX0" fmla="*/ 618958 w 1684599"/>
              <a:gd name="connsiteY0" fmla="*/ 2183878 h 2220208"/>
              <a:gd name="connsiteX1" fmla="*/ 1266886 w 1684599"/>
              <a:gd name="connsiteY1" fmla="*/ 1972695 h 2220208"/>
              <a:gd name="connsiteX2" fmla="*/ 1664974 w 1684599"/>
              <a:gd name="connsiteY2" fmla="*/ 2182434 h 2220208"/>
              <a:gd name="connsiteX3" fmla="*/ 1585384 w 1684599"/>
              <a:gd name="connsiteY3" fmla="*/ 1131805 h 2220208"/>
              <a:gd name="connsiteX4" fmla="*/ 1253357 w 1684599"/>
              <a:gd name="connsiteY4" fmla="*/ 339323 h 2220208"/>
              <a:gd name="connsiteX5" fmla="*/ 884693 w 1684599"/>
              <a:gd name="connsiteY5" fmla="*/ 127986 h 2220208"/>
              <a:gd name="connsiteX6" fmla="*/ 709972 w 1684599"/>
              <a:gd name="connsiteY6" fmla="*/ 58708 h 2220208"/>
              <a:gd name="connsiteX7" fmla="*/ 151383 w 1684599"/>
              <a:gd name="connsiteY7" fmla="*/ 1009430 h 2220208"/>
              <a:gd name="connsiteX8" fmla="*/ 68523 w 1684599"/>
              <a:gd name="connsiteY8" fmla="*/ 1774981 h 2220208"/>
              <a:gd name="connsiteX9" fmla="*/ 618958 w 1684599"/>
              <a:gd name="connsiteY9" fmla="*/ 2183878 h 2220208"/>
              <a:gd name="connsiteX0" fmla="*/ 634260 w 1699901"/>
              <a:gd name="connsiteY0" fmla="*/ 2183878 h 2220208"/>
              <a:gd name="connsiteX1" fmla="*/ 1282188 w 1699901"/>
              <a:gd name="connsiteY1" fmla="*/ 1972695 h 2220208"/>
              <a:gd name="connsiteX2" fmla="*/ 1680276 w 1699901"/>
              <a:gd name="connsiteY2" fmla="*/ 2182434 h 2220208"/>
              <a:gd name="connsiteX3" fmla="*/ 1600686 w 1699901"/>
              <a:gd name="connsiteY3" fmla="*/ 1131805 h 2220208"/>
              <a:gd name="connsiteX4" fmla="*/ 1268659 w 1699901"/>
              <a:gd name="connsiteY4" fmla="*/ 339323 h 2220208"/>
              <a:gd name="connsiteX5" fmla="*/ 899995 w 1699901"/>
              <a:gd name="connsiteY5" fmla="*/ 127986 h 2220208"/>
              <a:gd name="connsiteX6" fmla="*/ 725274 w 1699901"/>
              <a:gd name="connsiteY6" fmla="*/ 58708 h 2220208"/>
              <a:gd name="connsiteX7" fmla="*/ 166685 w 1699901"/>
              <a:gd name="connsiteY7" fmla="*/ 1009430 h 2220208"/>
              <a:gd name="connsiteX8" fmla="*/ 83825 w 1699901"/>
              <a:gd name="connsiteY8" fmla="*/ 1774981 h 2220208"/>
              <a:gd name="connsiteX9" fmla="*/ 634260 w 1699901"/>
              <a:gd name="connsiteY9" fmla="*/ 2183878 h 2220208"/>
              <a:gd name="connsiteX0" fmla="*/ 576547 w 1652252"/>
              <a:gd name="connsiteY0" fmla="*/ 1842662 h 2219976"/>
              <a:gd name="connsiteX1" fmla="*/ 1234539 w 1652252"/>
              <a:gd name="connsiteY1" fmla="*/ 1972695 h 2219976"/>
              <a:gd name="connsiteX2" fmla="*/ 1632627 w 1652252"/>
              <a:gd name="connsiteY2" fmla="*/ 2182434 h 2219976"/>
              <a:gd name="connsiteX3" fmla="*/ 1553037 w 1652252"/>
              <a:gd name="connsiteY3" fmla="*/ 1131805 h 2219976"/>
              <a:gd name="connsiteX4" fmla="*/ 1221010 w 1652252"/>
              <a:gd name="connsiteY4" fmla="*/ 339323 h 2219976"/>
              <a:gd name="connsiteX5" fmla="*/ 852346 w 1652252"/>
              <a:gd name="connsiteY5" fmla="*/ 127986 h 2219976"/>
              <a:gd name="connsiteX6" fmla="*/ 677625 w 1652252"/>
              <a:gd name="connsiteY6" fmla="*/ 58708 h 2219976"/>
              <a:gd name="connsiteX7" fmla="*/ 119036 w 1652252"/>
              <a:gd name="connsiteY7" fmla="*/ 1009430 h 2219976"/>
              <a:gd name="connsiteX8" fmla="*/ 36176 w 1652252"/>
              <a:gd name="connsiteY8" fmla="*/ 1774981 h 2219976"/>
              <a:gd name="connsiteX9" fmla="*/ 576547 w 1652252"/>
              <a:gd name="connsiteY9" fmla="*/ 1842662 h 2219976"/>
              <a:gd name="connsiteX0" fmla="*/ 576547 w 1652252"/>
              <a:gd name="connsiteY0" fmla="*/ 1842662 h 2219976"/>
              <a:gd name="connsiteX1" fmla="*/ 1234539 w 1652252"/>
              <a:gd name="connsiteY1" fmla="*/ 1972695 h 2219976"/>
              <a:gd name="connsiteX2" fmla="*/ 1632627 w 1652252"/>
              <a:gd name="connsiteY2" fmla="*/ 2182434 h 2219976"/>
              <a:gd name="connsiteX3" fmla="*/ 1553037 w 1652252"/>
              <a:gd name="connsiteY3" fmla="*/ 1131805 h 2219976"/>
              <a:gd name="connsiteX4" fmla="*/ 1221010 w 1652252"/>
              <a:gd name="connsiteY4" fmla="*/ 339323 h 2219976"/>
              <a:gd name="connsiteX5" fmla="*/ 852346 w 1652252"/>
              <a:gd name="connsiteY5" fmla="*/ 127986 h 2219976"/>
              <a:gd name="connsiteX6" fmla="*/ 677625 w 1652252"/>
              <a:gd name="connsiteY6" fmla="*/ 58708 h 2219976"/>
              <a:gd name="connsiteX7" fmla="*/ 119036 w 1652252"/>
              <a:gd name="connsiteY7" fmla="*/ 1009430 h 2219976"/>
              <a:gd name="connsiteX8" fmla="*/ 36176 w 1652252"/>
              <a:gd name="connsiteY8" fmla="*/ 1774981 h 2219976"/>
              <a:gd name="connsiteX9" fmla="*/ 576547 w 1652252"/>
              <a:gd name="connsiteY9" fmla="*/ 1842662 h 2219976"/>
              <a:gd name="connsiteX0" fmla="*/ 576547 w 1661397"/>
              <a:gd name="connsiteY0" fmla="*/ 1842662 h 2244338"/>
              <a:gd name="connsiteX1" fmla="*/ 1107055 w 1661397"/>
              <a:gd name="connsiteY1" fmla="*/ 2091724 h 2244338"/>
              <a:gd name="connsiteX2" fmla="*/ 1632627 w 1661397"/>
              <a:gd name="connsiteY2" fmla="*/ 2182434 h 2244338"/>
              <a:gd name="connsiteX3" fmla="*/ 1553037 w 1661397"/>
              <a:gd name="connsiteY3" fmla="*/ 1131805 h 2244338"/>
              <a:gd name="connsiteX4" fmla="*/ 1221010 w 1661397"/>
              <a:gd name="connsiteY4" fmla="*/ 339323 h 2244338"/>
              <a:gd name="connsiteX5" fmla="*/ 852346 w 1661397"/>
              <a:gd name="connsiteY5" fmla="*/ 127986 h 2244338"/>
              <a:gd name="connsiteX6" fmla="*/ 677625 w 1661397"/>
              <a:gd name="connsiteY6" fmla="*/ 58708 h 2244338"/>
              <a:gd name="connsiteX7" fmla="*/ 119036 w 1661397"/>
              <a:gd name="connsiteY7" fmla="*/ 1009430 h 2244338"/>
              <a:gd name="connsiteX8" fmla="*/ 36176 w 1661397"/>
              <a:gd name="connsiteY8" fmla="*/ 1774981 h 2244338"/>
              <a:gd name="connsiteX9" fmla="*/ 576547 w 1661397"/>
              <a:gd name="connsiteY9" fmla="*/ 1842662 h 2244338"/>
              <a:gd name="connsiteX0" fmla="*/ 612579 w 1663880"/>
              <a:gd name="connsiteY0" fmla="*/ 1648248 h 2250244"/>
              <a:gd name="connsiteX1" fmla="*/ 1109538 w 1663880"/>
              <a:gd name="connsiteY1" fmla="*/ 2091724 h 2250244"/>
              <a:gd name="connsiteX2" fmla="*/ 1635110 w 1663880"/>
              <a:gd name="connsiteY2" fmla="*/ 2182434 h 2250244"/>
              <a:gd name="connsiteX3" fmla="*/ 1555520 w 1663880"/>
              <a:gd name="connsiteY3" fmla="*/ 1131805 h 2250244"/>
              <a:gd name="connsiteX4" fmla="*/ 1223493 w 1663880"/>
              <a:gd name="connsiteY4" fmla="*/ 339323 h 2250244"/>
              <a:gd name="connsiteX5" fmla="*/ 854829 w 1663880"/>
              <a:gd name="connsiteY5" fmla="*/ 127986 h 2250244"/>
              <a:gd name="connsiteX6" fmla="*/ 680108 w 1663880"/>
              <a:gd name="connsiteY6" fmla="*/ 58708 h 2250244"/>
              <a:gd name="connsiteX7" fmla="*/ 121519 w 1663880"/>
              <a:gd name="connsiteY7" fmla="*/ 1009430 h 2250244"/>
              <a:gd name="connsiteX8" fmla="*/ 38659 w 1663880"/>
              <a:gd name="connsiteY8" fmla="*/ 1774981 h 2250244"/>
              <a:gd name="connsiteX9" fmla="*/ 612579 w 1663880"/>
              <a:gd name="connsiteY9" fmla="*/ 1648248 h 2250244"/>
              <a:gd name="connsiteX0" fmla="*/ 612579 w 1663880"/>
              <a:gd name="connsiteY0" fmla="*/ 1648248 h 2243161"/>
              <a:gd name="connsiteX1" fmla="*/ 897045 w 1663880"/>
              <a:gd name="connsiteY1" fmla="*/ 1884861 h 2243161"/>
              <a:gd name="connsiteX2" fmla="*/ 1109538 w 1663880"/>
              <a:gd name="connsiteY2" fmla="*/ 2091724 h 2243161"/>
              <a:gd name="connsiteX3" fmla="*/ 1635110 w 1663880"/>
              <a:gd name="connsiteY3" fmla="*/ 2182434 h 2243161"/>
              <a:gd name="connsiteX4" fmla="*/ 1555520 w 1663880"/>
              <a:gd name="connsiteY4" fmla="*/ 1131805 h 2243161"/>
              <a:gd name="connsiteX5" fmla="*/ 1223493 w 1663880"/>
              <a:gd name="connsiteY5" fmla="*/ 339323 h 2243161"/>
              <a:gd name="connsiteX6" fmla="*/ 854829 w 1663880"/>
              <a:gd name="connsiteY6" fmla="*/ 127986 h 2243161"/>
              <a:gd name="connsiteX7" fmla="*/ 680108 w 1663880"/>
              <a:gd name="connsiteY7" fmla="*/ 58708 h 2243161"/>
              <a:gd name="connsiteX8" fmla="*/ 121519 w 1663880"/>
              <a:gd name="connsiteY8" fmla="*/ 1009430 h 2243161"/>
              <a:gd name="connsiteX9" fmla="*/ 38659 w 1663880"/>
              <a:gd name="connsiteY9" fmla="*/ 1774981 h 2243161"/>
              <a:gd name="connsiteX10" fmla="*/ 612579 w 1663880"/>
              <a:gd name="connsiteY10" fmla="*/ 1648248 h 2243161"/>
              <a:gd name="connsiteX0" fmla="*/ 612579 w 1663880"/>
              <a:gd name="connsiteY0" fmla="*/ 1648248 h 2242944"/>
              <a:gd name="connsiteX1" fmla="*/ 860142 w 1663880"/>
              <a:gd name="connsiteY1" fmla="*/ 1892797 h 2242944"/>
              <a:gd name="connsiteX2" fmla="*/ 1109538 w 1663880"/>
              <a:gd name="connsiteY2" fmla="*/ 2091724 h 2242944"/>
              <a:gd name="connsiteX3" fmla="*/ 1635110 w 1663880"/>
              <a:gd name="connsiteY3" fmla="*/ 2182434 h 2242944"/>
              <a:gd name="connsiteX4" fmla="*/ 1555520 w 1663880"/>
              <a:gd name="connsiteY4" fmla="*/ 1131805 h 2242944"/>
              <a:gd name="connsiteX5" fmla="*/ 1223493 w 1663880"/>
              <a:gd name="connsiteY5" fmla="*/ 339323 h 2242944"/>
              <a:gd name="connsiteX6" fmla="*/ 854829 w 1663880"/>
              <a:gd name="connsiteY6" fmla="*/ 127986 h 2242944"/>
              <a:gd name="connsiteX7" fmla="*/ 680108 w 1663880"/>
              <a:gd name="connsiteY7" fmla="*/ 58708 h 2242944"/>
              <a:gd name="connsiteX8" fmla="*/ 121519 w 1663880"/>
              <a:gd name="connsiteY8" fmla="*/ 1009430 h 2242944"/>
              <a:gd name="connsiteX9" fmla="*/ 38659 w 1663880"/>
              <a:gd name="connsiteY9" fmla="*/ 1774981 h 2242944"/>
              <a:gd name="connsiteX10" fmla="*/ 612579 w 1663880"/>
              <a:gd name="connsiteY10" fmla="*/ 1648248 h 2242944"/>
              <a:gd name="connsiteX0" fmla="*/ 612579 w 1663880"/>
              <a:gd name="connsiteY0" fmla="*/ 1648248 h 2242944"/>
              <a:gd name="connsiteX1" fmla="*/ 860142 w 1663880"/>
              <a:gd name="connsiteY1" fmla="*/ 1892797 h 2242944"/>
              <a:gd name="connsiteX2" fmla="*/ 1109538 w 1663880"/>
              <a:gd name="connsiteY2" fmla="*/ 2091724 h 2242944"/>
              <a:gd name="connsiteX3" fmla="*/ 1635110 w 1663880"/>
              <a:gd name="connsiteY3" fmla="*/ 2182434 h 2242944"/>
              <a:gd name="connsiteX4" fmla="*/ 1555520 w 1663880"/>
              <a:gd name="connsiteY4" fmla="*/ 1131805 h 2242944"/>
              <a:gd name="connsiteX5" fmla="*/ 1223493 w 1663880"/>
              <a:gd name="connsiteY5" fmla="*/ 339323 h 2242944"/>
              <a:gd name="connsiteX6" fmla="*/ 854829 w 1663880"/>
              <a:gd name="connsiteY6" fmla="*/ 127986 h 2242944"/>
              <a:gd name="connsiteX7" fmla="*/ 680108 w 1663880"/>
              <a:gd name="connsiteY7" fmla="*/ 58708 h 2242944"/>
              <a:gd name="connsiteX8" fmla="*/ 121519 w 1663880"/>
              <a:gd name="connsiteY8" fmla="*/ 1009430 h 2242944"/>
              <a:gd name="connsiteX9" fmla="*/ 38659 w 1663880"/>
              <a:gd name="connsiteY9" fmla="*/ 1774981 h 2242944"/>
              <a:gd name="connsiteX10" fmla="*/ 612579 w 1663880"/>
              <a:gd name="connsiteY10" fmla="*/ 1648248 h 2242944"/>
              <a:gd name="connsiteX0" fmla="*/ 612579 w 1663880"/>
              <a:gd name="connsiteY0" fmla="*/ 1648248 h 2242944"/>
              <a:gd name="connsiteX1" fmla="*/ 860142 w 1663880"/>
              <a:gd name="connsiteY1" fmla="*/ 1892797 h 2242944"/>
              <a:gd name="connsiteX2" fmla="*/ 1109538 w 1663880"/>
              <a:gd name="connsiteY2" fmla="*/ 2091724 h 2242944"/>
              <a:gd name="connsiteX3" fmla="*/ 1635110 w 1663880"/>
              <a:gd name="connsiteY3" fmla="*/ 2182434 h 2242944"/>
              <a:gd name="connsiteX4" fmla="*/ 1555520 w 1663880"/>
              <a:gd name="connsiteY4" fmla="*/ 1131805 h 2242944"/>
              <a:gd name="connsiteX5" fmla="*/ 1223493 w 1663880"/>
              <a:gd name="connsiteY5" fmla="*/ 339323 h 2242944"/>
              <a:gd name="connsiteX6" fmla="*/ 854829 w 1663880"/>
              <a:gd name="connsiteY6" fmla="*/ 127986 h 2242944"/>
              <a:gd name="connsiteX7" fmla="*/ 680108 w 1663880"/>
              <a:gd name="connsiteY7" fmla="*/ 58708 h 2242944"/>
              <a:gd name="connsiteX8" fmla="*/ 121519 w 1663880"/>
              <a:gd name="connsiteY8" fmla="*/ 1009430 h 2242944"/>
              <a:gd name="connsiteX9" fmla="*/ 38659 w 1663880"/>
              <a:gd name="connsiteY9" fmla="*/ 1774981 h 2242944"/>
              <a:gd name="connsiteX10" fmla="*/ 612579 w 1663880"/>
              <a:gd name="connsiteY10" fmla="*/ 1648248 h 2242944"/>
              <a:gd name="connsiteX0" fmla="*/ 562134 w 1660403"/>
              <a:gd name="connsiteY0" fmla="*/ 1799018 h 2242944"/>
              <a:gd name="connsiteX1" fmla="*/ 856665 w 1660403"/>
              <a:gd name="connsiteY1" fmla="*/ 1892797 h 2242944"/>
              <a:gd name="connsiteX2" fmla="*/ 1106061 w 1660403"/>
              <a:gd name="connsiteY2" fmla="*/ 2091724 h 2242944"/>
              <a:gd name="connsiteX3" fmla="*/ 1631633 w 1660403"/>
              <a:gd name="connsiteY3" fmla="*/ 2182434 h 2242944"/>
              <a:gd name="connsiteX4" fmla="*/ 1552043 w 1660403"/>
              <a:gd name="connsiteY4" fmla="*/ 1131805 h 2242944"/>
              <a:gd name="connsiteX5" fmla="*/ 1220016 w 1660403"/>
              <a:gd name="connsiteY5" fmla="*/ 339323 h 2242944"/>
              <a:gd name="connsiteX6" fmla="*/ 851352 w 1660403"/>
              <a:gd name="connsiteY6" fmla="*/ 127986 h 2242944"/>
              <a:gd name="connsiteX7" fmla="*/ 676631 w 1660403"/>
              <a:gd name="connsiteY7" fmla="*/ 58708 h 2242944"/>
              <a:gd name="connsiteX8" fmla="*/ 118042 w 1660403"/>
              <a:gd name="connsiteY8" fmla="*/ 1009430 h 2242944"/>
              <a:gd name="connsiteX9" fmla="*/ 35182 w 1660403"/>
              <a:gd name="connsiteY9" fmla="*/ 1774981 h 2242944"/>
              <a:gd name="connsiteX10" fmla="*/ 562134 w 1660403"/>
              <a:gd name="connsiteY10" fmla="*/ 1799018 h 2242944"/>
              <a:gd name="connsiteX0" fmla="*/ 473923 w 1572192"/>
              <a:gd name="connsiteY0" fmla="*/ 1799018 h 2242944"/>
              <a:gd name="connsiteX1" fmla="*/ 768454 w 1572192"/>
              <a:gd name="connsiteY1" fmla="*/ 1892797 h 2242944"/>
              <a:gd name="connsiteX2" fmla="*/ 1017850 w 1572192"/>
              <a:gd name="connsiteY2" fmla="*/ 2091724 h 2242944"/>
              <a:gd name="connsiteX3" fmla="*/ 1543422 w 1572192"/>
              <a:gd name="connsiteY3" fmla="*/ 2182434 h 2242944"/>
              <a:gd name="connsiteX4" fmla="*/ 1463832 w 1572192"/>
              <a:gd name="connsiteY4" fmla="*/ 1131805 h 2242944"/>
              <a:gd name="connsiteX5" fmla="*/ 1131805 w 1572192"/>
              <a:gd name="connsiteY5" fmla="*/ 339323 h 2242944"/>
              <a:gd name="connsiteX6" fmla="*/ 763141 w 1572192"/>
              <a:gd name="connsiteY6" fmla="*/ 127986 h 2242944"/>
              <a:gd name="connsiteX7" fmla="*/ 588420 w 1572192"/>
              <a:gd name="connsiteY7" fmla="*/ 58708 h 2242944"/>
              <a:gd name="connsiteX8" fmla="*/ 29831 w 1572192"/>
              <a:gd name="connsiteY8" fmla="*/ 1009430 h 2242944"/>
              <a:gd name="connsiteX9" fmla="*/ 118068 w 1572192"/>
              <a:gd name="connsiteY9" fmla="*/ 1620243 h 2242944"/>
              <a:gd name="connsiteX10" fmla="*/ 473923 w 1572192"/>
              <a:gd name="connsiteY10" fmla="*/ 1799018 h 2242944"/>
              <a:gd name="connsiteX0" fmla="*/ 343335 w 1569088"/>
              <a:gd name="connsiteY0" fmla="*/ 1830759 h 2242944"/>
              <a:gd name="connsiteX1" fmla="*/ 765350 w 1569088"/>
              <a:gd name="connsiteY1" fmla="*/ 1892797 h 2242944"/>
              <a:gd name="connsiteX2" fmla="*/ 1014746 w 1569088"/>
              <a:gd name="connsiteY2" fmla="*/ 2091724 h 2242944"/>
              <a:gd name="connsiteX3" fmla="*/ 1540318 w 1569088"/>
              <a:gd name="connsiteY3" fmla="*/ 2182434 h 2242944"/>
              <a:gd name="connsiteX4" fmla="*/ 1460728 w 1569088"/>
              <a:gd name="connsiteY4" fmla="*/ 1131805 h 2242944"/>
              <a:gd name="connsiteX5" fmla="*/ 1128701 w 1569088"/>
              <a:gd name="connsiteY5" fmla="*/ 339323 h 2242944"/>
              <a:gd name="connsiteX6" fmla="*/ 760037 w 1569088"/>
              <a:gd name="connsiteY6" fmla="*/ 127986 h 2242944"/>
              <a:gd name="connsiteX7" fmla="*/ 585316 w 1569088"/>
              <a:gd name="connsiteY7" fmla="*/ 58708 h 2242944"/>
              <a:gd name="connsiteX8" fmla="*/ 26727 w 1569088"/>
              <a:gd name="connsiteY8" fmla="*/ 1009430 h 2242944"/>
              <a:gd name="connsiteX9" fmla="*/ 114964 w 1569088"/>
              <a:gd name="connsiteY9" fmla="*/ 1620243 h 2242944"/>
              <a:gd name="connsiteX10" fmla="*/ 343335 w 1569088"/>
              <a:gd name="connsiteY10" fmla="*/ 1830759 h 2242944"/>
              <a:gd name="connsiteX0" fmla="*/ 343335 w 1569088"/>
              <a:gd name="connsiteY0" fmla="*/ 1830759 h 2242944"/>
              <a:gd name="connsiteX1" fmla="*/ 765350 w 1569088"/>
              <a:gd name="connsiteY1" fmla="*/ 1892797 h 2242944"/>
              <a:gd name="connsiteX2" fmla="*/ 1014746 w 1569088"/>
              <a:gd name="connsiteY2" fmla="*/ 2091724 h 2242944"/>
              <a:gd name="connsiteX3" fmla="*/ 1540318 w 1569088"/>
              <a:gd name="connsiteY3" fmla="*/ 2182434 h 2242944"/>
              <a:gd name="connsiteX4" fmla="*/ 1460728 w 1569088"/>
              <a:gd name="connsiteY4" fmla="*/ 1131805 h 2242944"/>
              <a:gd name="connsiteX5" fmla="*/ 1128701 w 1569088"/>
              <a:gd name="connsiteY5" fmla="*/ 339323 h 2242944"/>
              <a:gd name="connsiteX6" fmla="*/ 760037 w 1569088"/>
              <a:gd name="connsiteY6" fmla="*/ 127986 h 2242944"/>
              <a:gd name="connsiteX7" fmla="*/ 585316 w 1569088"/>
              <a:gd name="connsiteY7" fmla="*/ 58708 h 2242944"/>
              <a:gd name="connsiteX8" fmla="*/ 26727 w 1569088"/>
              <a:gd name="connsiteY8" fmla="*/ 1009430 h 2242944"/>
              <a:gd name="connsiteX9" fmla="*/ 114964 w 1569088"/>
              <a:gd name="connsiteY9" fmla="*/ 1620243 h 2242944"/>
              <a:gd name="connsiteX10" fmla="*/ 343335 w 1569088"/>
              <a:gd name="connsiteY10" fmla="*/ 1830759 h 2242944"/>
              <a:gd name="connsiteX0" fmla="*/ 353733 w 1579486"/>
              <a:gd name="connsiteY0" fmla="*/ 1830759 h 2242944"/>
              <a:gd name="connsiteX1" fmla="*/ 775748 w 1579486"/>
              <a:gd name="connsiteY1" fmla="*/ 1892797 h 2242944"/>
              <a:gd name="connsiteX2" fmla="*/ 1025144 w 1579486"/>
              <a:gd name="connsiteY2" fmla="*/ 2091724 h 2242944"/>
              <a:gd name="connsiteX3" fmla="*/ 1550716 w 1579486"/>
              <a:gd name="connsiteY3" fmla="*/ 2182434 h 2242944"/>
              <a:gd name="connsiteX4" fmla="*/ 1471126 w 1579486"/>
              <a:gd name="connsiteY4" fmla="*/ 1131805 h 2242944"/>
              <a:gd name="connsiteX5" fmla="*/ 1139099 w 1579486"/>
              <a:gd name="connsiteY5" fmla="*/ 339323 h 2242944"/>
              <a:gd name="connsiteX6" fmla="*/ 770435 w 1579486"/>
              <a:gd name="connsiteY6" fmla="*/ 127986 h 2242944"/>
              <a:gd name="connsiteX7" fmla="*/ 595714 w 1579486"/>
              <a:gd name="connsiteY7" fmla="*/ 58708 h 2242944"/>
              <a:gd name="connsiteX8" fmla="*/ 37125 w 1579486"/>
              <a:gd name="connsiteY8" fmla="*/ 1009430 h 2242944"/>
              <a:gd name="connsiteX9" fmla="*/ 125362 w 1579486"/>
              <a:gd name="connsiteY9" fmla="*/ 1620243 h 2242944"/>
              <a:gd name="connsiteX10" fmla="*/ 353733 w 1579486"/>
              <a:gd name="connsiteY10" fmla="*/ 1830759 h 2242944"/>
              <a:gd name="connsiteX0" fmla="*/ 353733 w 1579486"/>
              <a:gd name="connsiteY0" fmla="*/ 1830759 h 2242944"/>
              <a:gd name="connsiteX1" fmla="*/ 775748 w 1579486"/>
              <a:gd name="connsiteY1" fmla="*/ 1892797 h 2242944"/>
              <a:gd name="connsiteX2" fmla="*/ 1025144 w 1579486"/>
              <a:gd name="connsiteY2" fmla="*/ 2091724 h 2242944"/>
              <a:gd name="connsiteX3" fmla="*/ 1550716 w 1579486"/>
              <a:gd name="connsiteY3" fmla="*/ 2182434 h 2242944"/>
              <a:gd name="connsiteX4" fmla="*/ 1471126 w 1579486"/>
              <a:gd name="connsiteY4" fmla="*/ 1131805 h 2242944"/>
              <a:gd name="connsiteX5" fmla="*/ 1139099 w 1579486"/>
              <a:gd name="connsiteY5" fmla="*/ 339323 h 2242944"/>
              <a:gd name="connsiteX6" fmla="*/ 770435 w 1579486"/>
              <a:gd name="connsiteY6" fmla="*/ 127986 h 2242944"/>
              <a:gd name="connsiteX7" fmla="*/ 595714 w 1579486"/>
              <a:gd name="connsiteY7" fmla="*/ 58708 h 2242944"/>
              <a:gd name="connsiteX8" fmla="*/ 37125 w 1579486"/>
              <a:gd name="connsiteY8" fmla="*/ 1009430 h 2242944"/>
              <a:gd name="connsiteX9" fmla="*/ 125362 w 1579486"/>
              <a:gd name="connsiteY9" fmla="*/ 1620243 h 2242944"/>
              <a:gd name="connsiteX10" fmla="*/ 353733 w 1579486"/>
              <a:gd name="connsiteY10" fmla="*/ 1830759 h 2242944"/>
              <a:gd name="connsiteX0" fmla="*/ 353733 w 1579486"/>
              <a:gd name="connsiteY0" fmla="*/ 1830759 h 2242944"/>
              <a:gd name="connsiteX1" fmla="*/ 775748 w 1579486"/>
              <a:gd name="connsiteY1" fmla="*/ 1892797 h 2242944"/>
              <a:gd name="connsiteX2" fmla="*/ 1025144 w 1579486"/>
              <a:gd name="connsiteY2" fmla="*/ 2091724 h 2242944"/>
              <a:gd name="connsiteX3" fmla="*/ 1550716 w 1579486"/>
              <a:gd name="connsiteY3" fmla="*/ 2182434 h 2242944"/>
              <a:gd name="connsiteX4" fmla="*/ 1471126 w 1579486"/>
              <a:gd name="connsiteY4" fmla="*/ 1131805 h 2242944"/>
              <a:gd name="connsiteX5" fmla="*/ 1139099 w 1579486"/>
              <a:gd name="connsiteY5" fmla="*/ 339323 h 2242944"/>
              <a:gd name="connsiteX6" fmla="*/ 770435 w 1579486"/>
              <a:gd name="connsiteY6" fmla="*/ 127986 h 2242944"/>
              <a:gd name="connsiteX7" fmla="*/ 595714 w 1579486"/>
              <a:gd name="connsiteY7" fmla="*/ 58708 h 2242944"/>
              <a:gd name="connsiteX8" fmla="*/ 37125 w 1579486"/>
              <a:gd name="connsiteY8" fmla="*/ 1009430 h 2242944"/>
              <a:gd name="connsiteX9" fmla="*/ 125362 w 1579486"/>
              <a:gd name="connsiteY9" fmla="*/ 1620243 h 2242944"/>
              <a:gd name="connsiteX10" fmla="*/ 353733 w 1579486"/>
              <a:gd name="connsiteY10" fmla="*/ 1830759 h 2242944"/>
              <a:gd name="connsiteX0" fmla="*/ 394818 w 1570249"/>
              <a:gd name="connsiteY0" fmla="*/ 1842662 h 2242944"/>
              <a:gd name="connsiteX1" fmla="*/ 766511 w 1570249"/>
              <a:gd name="connsiteY1" fmla="*/ 1892797 h 2242944"/>
              <a:gd name="connsiteX2" fmla="*/ 1015907 w 1570249"/>
              <a:gd name="connsiteY2" fmla="*/ 2091724 h 2242944"/>
              <a:gd name="connsiteX3" fmla="*/ 1541479 w 1570249"/>
              <a:gd name="connsiteY3" fmla="*/ 2182434 h 2242944"/>
              <a:gd name="connsiteX4" fmla="*/ 1461889 w 1570249"/>
              <a:gd name="connsiteY4" fmla="*/ 1131805 h 2242944"/>
              <a:gd name="connsiteX5" fmla="*/ 1129862 w 1570249"/>
              <a:gd name="connsiteY5" fmla="*/ 339323 h 2242944"/>
              <a:gd name="connsiteX6" fmla="*/ 761198 w 1570249"/>
              <a:gd name="connsiteY6" fmla="*/ 127986 h 2242944"/>
              <a:gd name="connsiteX7" fmla="*/ 586477 w 1570249"/>
              <a:gd name="connsiteY7" fmla="*/ 58708 h 2242944"/>
              <a:gd name="connsiteX8" fmla="*/ 27888 w 1570249"/>
              <a:gd name="connsiteY8" fmla="*/ 1009430 h 2242944"/>
              <a:gd name="connsiteX9" fmla="*/ 116125 w 1570249"/>
              <a:gd name="connsiteY9" fmla="*/ 1620243 h 2242944"/>
              <a:gd name="connsiteX10" fmla="*/ 394818 w 1570249"/>
              <a:gd name="connsiteY10" fmla="*/ 1842662 h 2242944"/>
              <a:gd name="connsiteX0" fmla="*/ 394818 w 1570249"/>
              <a:gd name="connsiteY0" fmla="*/ 1842662 h 2242944"/>
              <a:gd name="connsiteX1" fmla="*/ 766511 w 1570249"/>
              <a:gd name="connsiteY1" fmla="*/ 1892797 h 2242944"/>
              <a:gd name="connsiteX2" fmla="*/ 1015907 w 1570249"/>
              <a:gd name="connsiteY2" fmla="*/ 2091724 h 2242944"/>
              <a:gd name="connsiteX3" fmla="*/ 1541479 w 1570249"/>
              <a:gd name="connsiteY3" fmla="*/ 2182434 h 2242944"/>
              <a:gd name="connsiteX4" fmla="*/ 1461889 w 1570249"/>
              <a:gd name="connsiteY4" fmla="*/ 1131805 h 2242944"/>
              <a:gd name="connsiteX5" fmla="*/ 1129862 w 1570249"/>
              <a:gd name="connsiteY5" fmla="*/ 339323 h 2242944"/>
              <a:gd name="connsiteX6" fmla="*/ 761198 w 1570249"/>
              <a:gd name="connsiteY6" fmla="*/ 127986 h 2242944"/>
              <a:gd name="connsiteX7" fmla="*/ 586477 w 1570249"/>
              <a:gd name="connsiteY7" fmla="*/ 58708 h 2242944"/>
              <a:gd name="connsiteX8" fmla="*/ 27888 w 1570249"/>
              <a:gd name="connsiteY8" fmla="*/ 1009430 h 2242944"/>
              <a:gd name="connsiteX9" fmla="*/ 116125 w 1570249"/>
              <a:gd name="connsiteY9" fmla="*/ 1620243 h 2242944"/>
              <a:gd name="connsiteX10" fmla="*/ 394818 w 1570249"/>
              <a:gd name="connsiteY10" fmla="*/ 1842662 h 2242944"/>
              <a:gd name="connsiteX0" fmla="*/ 394818 w 1570249"/>
              <a:gd name="connsiteY0" fmla="*/ 1842662 h 2242944"/>
              <a:gd name="connsiteX1" fmla="*/ 766511 w 1570249"/>
              <a:gd name="connsiteY1" fmla="*/ 1892797 h 2242944"/>
              <a:gd name="connsiteX2" fmla="*/ 1015907 w 1570249"/>
              <a:gd name="connsiteY2" fmla="*/ 2091724 h 2242944"/>
              <a:gd name="connsiteX3" fmla="*/ 1541479 w 1570249"/>
              <a:gd name="connsiteY3" fmla="*/ 2182434 h 2242944"/>
              <a:gd name="connsiteX4" fmla="*/ 1461889 w 1570249"/>
              <a:gd name="connsiteY4" fmla="*/ 1131805 h 2242944"/>
              <a:gd name="connsiteX5" fmla="*/ 1129862 w 1570249"/>
              <a:gd name="connsiteY5" fmla="*/ 339323 h 2242944"/>
              <a:gd name="connsiteX6" fmla="*/ 761198 w 1570249"/>
              <a:gd name="connsiteY6" fmla="*/ 127986 h 2242944"/>
              <a:gd name="connsiteX7" fmla="*/ 586477 w 1570249"/>
              <a:gd name="connsiteY7" fmla="*/ 58708 h 2242944"/>
              <a:gd name="connsiteX8" fmla="*/ 27888 w 1570249"/>
              <a:gd name="connsiteY8" fmla="*/ 1009430 h 2242944"/>
              <a:gd name="connsiteX9" fmla="*/ 116125 w 1570249"/>
              <a:gd name="connsiteY9" fmla="*/ 1620243 h 2242944"/>
              <a:gd name="connsiteX10" fmla="*/ 394818 w 1570249"/>
              <a:gd name="connsiteY10" fmla="*/ 1842662 h 2242944"/>
              <a:gd name="connsiteX0" fmla="*/ 394818 w 1570249"/>
              <a:gd name="connsiteY0" fmla="*/ 1842662 h 2242836"/>
              <a:gd name="connsiteX1" fmla="*/ 722898 w 1570249"/>
              <a:gd name="connsiteY1" fmla="*/ 1896764 h 2242836"/>
              <a:gd name="connsiteX2" fmla="*/ 1015907 w 1570249"/>
              <a:gd name="connsiteY2" fmla="*/ 2091724 h 2242836"/>
              <a:gd name="connsiteX3" fmla="*/ 1541479 w 1570249"/>
              <a:gd name="connsiteY3" fmla="*/ 2182434 h 2242836"/>
              <a:gd name="connsiteX4" fmla="*/ 1461889 w 1570249"/>
              <a:gd name="connsiteY4" fmla="*/ 1131805 h 2242836"/>
              <a:gd name="connsiteX5" fmla="*/ 1129862 w 1570249"/>
              <a:gd name="connsiteY5" fmla="*/ 339323 h 2242836"/>
              <a:gd name="connsiteX6" fmla="*/ 761198 w 1570249"/>
              <a:gd name="connsiteY6" fmla="*/ 127986 h 2242836"/>
              <a:gd name="connsiteX7" fmla="*/ 586477 w 1570249"/>
              <a:gd name="connsiteY7" fmla="*/ 58708 h 2242836"/>
              <a:gd name="connsiteX8" fmla="*/ 27888 w 1570249"/>
              <a:gd name="connsiteY8" fmla="*/ 1009430 h 2242836"/>
              <a:gd name="connsiteX9" fmla="*/ 116125 w 1570249"/>
              <a:gd name="connsiteY9" fmla="*/ 1620243 h 2242836"/>
              <a:gd name="connsiteX10" fmla="*/ 394818 w 1570249"/>
              <a:gd name="connsiteY10" fmla="*/ 1842662 h 2242836"/>
              <a:gd name="connsiteX0" fmla="*/ 394818 w 1570249"/>
              <a:gd name="connsiteY0" fmla="*/ 1842662 h 2242836"/>
              <a:gd name="connsiteX1" fmla="*/ 722898 w 1570249"/>
              <a:gd name="connsiteY1" fmla="*/ 1896764 h 2242836"/>
              <a:gd name="connsiteX2" fmla="*/ 1015907 w 1570249"/>
              <a:gd name="connsiteY2" fmla="*/ 2091724 h 2242836"/>
              <a:gd name="connsiteX3" fmla="*/ 1541479 w 1570249"/>
              <a:gd name="connsiteY3" fmla="*/ 2182434 h 2242836"/>
              <a:gd name="connsiteX4" fmla="*/ 1461889 w 1570249"/>
              <a:gd name="connsiteY4" fmla="*/ 1131805 h 2242836"/>
              <a:gd name="connsiteX5" fmla="*/ 1129862 w 1570249"/>
              <a:gd name="connsiteY5" fmla="*/ 339323 h 2242836"/>
              <a:gd name="connsiteX6" fmla="*/ 761198 w 1570249"/>
              <a:gd name="connsiteY6" fmla="*/ 127986 h 2242836"/>
              <a:gd name="connsiteX7" fmla="*/ 586477 w 1570249"/>
              <a:gd name="connsiteY7" fmla="*/ 58708 h 2242836"/>
              <a:gd name="connsiteX8" fmla="*/ 27888 w 1570249"/>
              <a:gd name="connsiteY8" fmla="*/ 1009430 h 2242836"/>
              <a:gd name="connsiteX9" fmla="*/ 116125 w 1570249"/>
              <a:gd name="connsiteY9" fmla="*/ 1620243 h 2242836"/>
              <a:gd name="connsiteX10" fmla="*/ 394818 w 1570249"/>
              <a:gd name="connsiteY10" fmla="*/ 1842662 h 2242836"/>
              <a:gd name="connsiteX0" fmla="*/ 350771 w 1526202"/>
              <a:gd name="connsiteY0" fmla="*/ 1842372 h 2242546"/>
              <a:gd name="connsiteX1" fmla="*/ 678851 w 1526202"/>
              <a:gd name="connsiteY1" fmla="*/ 1896474 h 2242546"/>
              <a:gd name="connsiteX2" fmla="*/ 971860 w 1526202"/>
              <a:gd name="connsiteY2" fmla="*/ 2091434 h 2242546"/>
              <a:gd name="connsiteX3" fmla="*/ 1497432 w 1526202"/>
              <a:gd name="connsiteY3" fmla="*/ 2182144 h 2242546"/>
              <a:gd name="connsiteX4" fmla="*/ 1417842 w 1526202"/>
              <a:gd name="connsiteY4" fmla="*/ 1131515 h 2242546"/>
              <a:gd name="connsiteX5" fmla="*/ 1085815 w 1526202"/>
              <a:gd name="connsiteY5" fmla="*/ 339033 h 2242546"/>
              <a:gd name="connsiteX6" fmla="*/ 717151 w 1526202"/>
              <a:gd name="connsiteY6" fmla="*/ 127696 h 2242546"/>
              <a:gd name="connsiteX7" fmla="*/ 542430 w 1526202"/>
              <a:gd name="connsiteY7" fmla="*/ 58418 h 2242546"/>
              <a:gd name="connsiteX8" fmla="*/ 37518 w 1526202"/>
              <a:gd name="connsiteY8" fmla="*/ 1005172 h 2242546"/>
              <a:gd name="connsiteX9" fmla="*/ 72078 w 1526202"/>
              <a:gd name="connsiteY9" fmla="*/ 1619953 h 2242546"/>
              <a:gd name="connsiteX10" fmla="*/ 350771 w 1526202"/>
              <a:gd name="connsiteY10" fmla="*/ 1842372 h 2242546"/>
              <a:gd name="connsiteX0" fmla="*/ 350771 w 1509906"/>
              <a:gd name="connsiteY0" fmla="*/ 1842372 h 2233692"/>
              <a:gd name="connsiteX1" fmla="*/ 678851 w 1509906"/>
              <a:gd name="connsiteY1" fmla="*/ 1896474 h 2233692"/>
              <a:gd name="connsiteX2" fmla="*/ 971860 w 1509906"/>
              <a:gd name="connsiteY2" fmla="*/ 2091434 h 2233692"/>
              <a:gd name="connsiteX3" fmla="*/ 1497432 w 1509906"/>
              <a:gd name="connsiteY3" fmla="*/ 2182144 h 2233692"/>
              <a:gd name="connsiteX4" fmla="*/ 1323907 w 1509906"/>
              <a:gd name="connsiteY4" fmla="*/ 1254511 h 2233692"/>
              <a:gd name="connsiteX5" fmla="*/ 1085815 w 1509906"/>
              <a:gd name="connsiteY5" fmla="*/ 339033 h 2233692"/>
              <a:gd name="connsiteX6" fmla="*/ 717151 w 1509906"/>
              <a:gd name="connsiteY6" fmla="*/ 127696 h 2233692"/>
              <a:gd name="connsiteX7" fmla="*/ 542430 w 1509906"/>
              <a:gd name="connsiteY7" fmla="*/ 58418 h 2233692"/>
              <a:gd name="connsiteX8" fmla="*/ 37518 w 1509906"/>
              <a:gd name="connsiteY8" fmla="*/ 1005172 h 2233692"/>
              <a:gd name="connsiteX9" fmla="*/ 72078 w 1509906"/>
              <a:gd name="connsiteY9" fmla="*/ 1619953 h 2233692"/>
              <a:gd name="connsiteX10" fmla="*/ 350771 w 1509906"/>
              <a:gd name="connsiteY10" fmla="*/ 1842372 h 2233692"/>
              <a:gd name="connsiteX0" fmla="*/ 350771 w 1509572"/>
              <a:gd name="connsiteY0" fmla="*/ 1843950 h 2235270"/>
              <a:gd name="connsiteX1" fmla="*/ 678851 w 1509572"/>
              <a:gd name="connsiteY1" fmla="*/ 1898052 h 2235270"/>
              <a:gd name="connsiteX2" fmla="*/ 971860 w 1509572"/>
              <a:gd name="connsiteY2" fmla="*/ 2093012 h 2235270"/>
              <a:gd name="connsiteX3" fmla="*/ 1497432 w 1509572"/>
              <a:gd name="connsiteY3" fmla="*/ 2183722 h 2235270"/>
              <a:gd name="connsiteX4" fmla="*/ 1323907 w 1509572"/>
              <a:gd name="connsiteY4" fmla="*/ 1256089 h 2235270"/>
              <a:gd name="connsiteX5" fmla="*/ 1122718 w 1509572"/>
              <a:gd name="connsiteY5" fmla="*/ 392190 h 2235270"/>
              <a:gd name="connsiteX6" fmla="*/ 717151 w 1509572"/>
              <a:gd name="connsiteY6" fmla="*/ 129274 h 2235270"/>
              <a:gd name="connsiteX7" fmla="*/ 542430 w 1509572"/>
              <a:gd name="connsiteY7" fmla="*/ 59996 h 2235270"/>
              <a:gd name="connsiteX8" fmla="*/ 37518 w 1509572"/>
              <a:gd name="connsiteY8" fmla="*/ 1006750 h 2235270"/>
              <a:gd name="connsiteX9" fmla="*/ 72078 w 1509572"/>
              <a:gd name="connsiteY9" fmla="*/ 1621531 h 2235270"/>
              <a:gd name="connsiteX10" fmla="*/ 350771 w 1509572"/>
              <a:gd name="connsiteY10" fmla="*/ 1843950 h 2235270"/>
              <a:gd name="connsiteX0" fmla="*/ 1497432 w 1531987"/>
              <a:gd name="connsiteY0" fmla="*/ 2183722 h 2253375"/>
              <a:gd name="connsiteX1" fmla="*/ 1323907 w 1531987"/>
              <a:gd name="connsiteY1" fmla="*/ 1256089 h 2253375"/>
              <a:gd name="connsiteX2" fmla="*/ 1122718 w 1531987"/>
              <a:gd name="connsiteY2" fmla="*/ 392190 h 2253375"/>
              <a:gd name="connsiteX3" fmla="*/ 717151 w 1531987"/>
              <a:gd name="connsiteY3" fmla="*/ 129274 h 2253375"/>
              <a:gd name="connsiteX4" fmla="*/ 542430 w 1531987"/>
              <a:gd name="connsiteY4" fmla="*/ 59996 h 2253375"/>
              <a:gd name="connsiteX5" fmla="*/ 37518 w 1531987"/>
              <a:gd name="connsiteY5" fmla="*/ 1006750 h 2253375"/>
              <a:gd name="connsiteX6" fmla="*/ 72078 w 1531987"/>
              <a:gd name="connsiteY6" fmla="*/ 1621531 h 2253375"/>
              <a:gd name="connsiteX7" fmla="*/ 350771 w 1531987"/>
              <a:gd name="connsiteY7" fmla="*/ 1843950 h 2253375"/>
              <a:gd name="connsiteX8" fmla="*/ 678851 w 1531987"/>
              <a:gd name="connsiteY8" fmla="*/ 1898052 h 2253375"/>
              <a:gd name="connsiteX9" fmla="*/ 971860 w 1531987"/>
              <a:gd name="connsiteY9" fmla="*/ 2093012 h 2253375"/>
              <a:gd name="connsiteX10" fmla="*/ 1531987 w 1531987"/>
              <a:gd name="connsiteY10" fmla="*/ 2224589 h 2253375"/>
              <a:gd name="connsiteX0" fmla="*/ 1920141 w 1924721"/>
              <a:gd name="connsiteY0" fmla="*/ 2171819 h 2253375"/>
              <a:gd name="connsiteX1" fmla="*/ 1323907 w 1924721"/>
              <a:gd name="connsiteY1" fmla="*/ 1256089 h 2253375"/>
              <a:gd name="connsiteX2" fmla="*/ 1122718 w 1924721"/>
              <a:gd name="connsiteY2" fmla="*/ 392190 h 2253375"/>
              <a:gd name="connsiteX3" fmla="*/ 717151 w 1924721"/>
              <a:gd name="connsiteY3" fmla="*/ 129274 h 2253375"/>
              <a:gd name="connsiteX4" fmla="*/ 542430 w 1924721"/>
              <a:gd name="connsiteY4" fmla="*/ 59996 h 2253375"/>
              <a:gd name="connsiteX5" fmla="*/ 37518 w 1924721"/>
              <a:gd name="connsiteY5" fmla="*/ 1006750 h 2253375"/>
              <a:gd name="connsiteX6" fmla="*/ 72078 w 1924721"/>
              <a:gd name="connsiteY6" fmla="*/ 1621531 h 2253375"/>
              <a:gd name="connsiteX7" fmla="*/ 350771 w 1924721"/>
              <a:gd name="connsiteY7" fmla="*/ 1843950 h 2253375"/>
              <a:gd name="connsiteX8" fmla="*/ 678851 w 1924721"/>
              <a:gd name="connsiteY8" fmla="*/ 1898052 h 2253375"/>
              <a:gd name="connsiteX9" fmla="*/ 971860 w 1924721"/>
              <a:gd name="connsiteY9" fmla="*/ 2093012 h 2253375"/>
              <a:gd name="connsiteX10" fmla="*/ 1531987 w 1924721"/>
              <a:gd name="connsiteY10" fmla="*/ 2224589 h 2253375"/>
              <a:gd name="connsiteX0" fmla="*/ 1920141 w 1924721"/>
              <a:gd name="connsiteY0" fmla="*/ 2171819 h 2201826"/>
              <a:gd name="connsiteX1" fmla="*/ 1323907 w 1924721"/>
              <a:gd name="connsiteY1" fmla="*/ 1256089 h 2201826"/>
              <a:gd name="connsiteX2" fmla="*/ 1122718 w 1924721"/>
              <a:gd name="connsiteY2" fmla="*/ 392190 h 2201826"/>
              <a:gd name="connsiteX3" fmla="*/ 717151 w 1924721"/>
              <a:gd name="connsiteY3" fmla="*/ 129274 h 2201826"/>
              <a:gd name="connsiteX4" fmla="*/ 542430 w 1924721"/>
              <a:gd name="connsiteY4" fmla="*/ 59996 h 2201826"/>
              <a:gd name="connsiteX5" fmla="*/ 37518 w 1924721"/>
              <a:gd name="connsiteY5" fmla="*/ 1006750 h 2201826"/>
              <a:gd name="connsiteX6" fmla="*/ 72078 w 1924721"/>
              <a:gd name="connsiteY6" fmla="*/ 1621531 h 2201826"/>
              <a:gd name="connsiteX7" fmla="*/ 350771 w 1924721"/>
              <a:gd name="connsiteY7" fmla="*/ 1843950 h 2201826"/>
              <a:gd name="connsiteX8" fmla="*/ 678851 w 1924721"/>
              <a:gd name="connsiteY8" fmla="*/ 1898052 h 2201826"/>
              <a:gd name="connsiteX9" fmla="*/ 971860 w 1924721"/>
              <a:gd name="connsiteY9" fmla="*/ 2093012 h 2201826"/>
              <a:gd name="connsiteX10" fmla="*/ 1206568 w 1924721"/>
              <a:gd name="connsiteY10" fmla="*/ 2165074 h 2201826"/>
              <a:gd name="connsiteX0" fmla="*/ 1920141 w 1924721"/>
              <a:gd name="connsiteY0" fmla="*/ 2171819 h 2171819"/>
              <a:gd name="connsiteX1" fmla="*/ 1323907 w 1924721"/>
              <a:gd name="connsiteY1" fmla="*/ 1256089 h 2171819"/>
              <a:gd name="connsiteX2" fmla="*/ 1122718 w 1924721"/>
              <a:gd name="connsiteY2" fmla="*/ 392190 h 2171819"/>
              <a:gd name="connsiteX3" fmla="*/ 717151 w 1924721"/>
              <a:gd name="connsiteY3" fmla="*/ 129274 h 2171819"/>
              <a:gd name="connsiteX4" fmla="*/ 542430 w 1924721"/>
              <a:gd name="connsiteY4" fmla="*/ 59996 h 2171819"/>
              <a:gd name="connsiteX5" fmla="*/ 37518 w 1924721"/>
              <a:gd name="connsiteY5" fmla="*/ 1006750 h 2171819"/>
              <a:gd name="connsiteX6" fmla="*/ 72078 w 1924721"/>
              <a:gd name="connsiteY6" fmla="*/ 1621531 h 2171819"/>
              <a:gd name="connsiteX7" fmla="*/ 350771 w 1924721"/>
              <a:gd name="connsiteY7" fmla="*/ 1843950 h 2171819"/>
              <a:gd name="connsiteX8" fmla="*/ 678851 w 1924721"/>
              <a:gd name="connsiteY8" fmla="*/ 1898052 h 2171819"/>
              <a:gd name="connsiteX9" fmla="*/ 971860 w 1924721"/>
              <a:gd name="connsiteY9" fmla="*/ 2093012 h 2171819"/>
              <a:gd name="connsiteX10" fmla="*/ 1206568 w 1924721"/>
              <a:gd name="connsiteY10" fmla="*/ 2165074 h 2171819"/>
              <a:gd name="connsiteX0" fmla="*/ 1920141 w 1924721"/>
              <a:gd name="connsiteY0" fmla="*/ 2171819 h 2188880"/>
              <a:gd name="connsiteX1" fmla="*/ 1323907 w 1924721"/>
              <a:gd name="connsiteY1" fmla="*/ 1256089 h 2188880"/>
              <a:gd name="connsiteX2" fmla="*/ 1122718 w 1924721"/>
              <a:gd name="connsiteY2" fmla="*/ 392190 h 2188880"/>
              <a:gd name="connsiteX3" fmla="*/ 717151 w 1924721"/>
              <a:gd name="connsiteY3" fmla="*/ 129274 h 2188880"/>
              <a:gd name="connsiteX4" fmla="*/ 542430 w 1924721"/>
              <a:gd name="connsiteY4" fmla="*/ 59996 h 2188880"/>
              <a:gd name="connsiteX5" fmla="*/ 37518 w 1924721"/>
              <a:gd name="connsiteY5" fmla="*/ 1006750 h 2188880"/>
              <a:gd name="connsiteX6" fmla="*/ 72078 w 1924721"/>
              <a:gd name="connsiteY6" fmla="*/ 1621531 h 2188880"/>
              <a:gd name="connsiteX7" fmla="*/ 350771 w 1924721"/>
              <a:gd name="connsiteY7" fmla="*/ 1843950 h 2188880"/>
              <a:gd name="connsiteX8" fmla="*/ 678851 w 1924721"/>
              <a:gd name="connsiteY8" fmla="*/ 1898052 h 2188880"/>
              <a:gd name="connsiteX9" fmla="*/ 971860 w 1924721"/>
              <a:gd name="connsiteY9" fmla="*/ 2093012 h 2188880"/>
              <a:gd name="connsiteX10" fmla="*/ 1079084 w 1924721"/>
              <a:gd name="connsiteY10" fmla="*/ 2188880 h 2188880"/>
              <a:gd name="connsiteX0" fmla="*/ 1920141 w 1924721"/>
              <a:gd name="connsiteY0" fmla="*/ 2171819 h 2188880"/>
              <a:gd name="connsiteX1" fmla="*/ 1323907 w 1924721"/>
              <a:gd name="connsiteY1" fmla="*/ 1256089 h 2188880"/>
              <a:gd name="connsiteX2" fmla="*/ 1122718 w 1924721"/>
              <a:gd name="connsiteY2" fmla="*/ 392190 h 2188880"/>
              <a:gd name="connsiteX3" fmla="*/ 717151 w 1924721"/>
              <a:gd name="connsiteY3" fmla="*/ 129274 h 2188880"/>
              <a:gd name="connsiteX4" fmla="*/ 542430 w 1924721"/>
              <a:gd name="connsiteY4" fmla="*/ 59996 h 2188880"/>
              <a:gd name="connsiteX5" fmla="*/ 37518 w 1924721"/>
              <a:gd name="connsiteY5" fmla="*/ 1006750 h 2188880"/>
              <a:gd name="connsiteX6" fmla="*/ 72078 w 1924721"/>
              <a:gd name="connsiteY6" fmla="*/ 1621531 h 2188880"/>
              <a:gd name="connsiteX7" fmla="*/ 350771 w 1924721"/>
              <a:gd name="connsiteY7" fmla="*/ 1843950 h 2188880"/>
              <a:gd name="connsiteX8" fmla="*/ 678851 w 1924721"/>
              <a:gd name="connsiteY8" fmla="*/ 1898052 h 2188880"/>
              <a:gd name="connsiteX9" fmla="*/ 904763 w 1924721"/>
              <a:gd name="connsiteY9" fmla="*/ 2041433 h 2188880"/>
              <a:gd name="connsiteX10" fmla="*/ 1079084 w 1924721"/>
              <a:gd name="connsiteY10" fmla="*/ 2188880 h 2188880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904763 w 1924721"/>
              <a:gd name="connsiteY9" fmla="*/ 2041433 h 2184913"/>
              <a:gd name="connsiteX10" fmla="*/ 1045536 w 1924721"/>
              <a:gd name="connsiteY10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904763 w 1924721"/>
              <a:gd name="connsiteY9" fmla="*/ 2041433 h 2184913"/>
              <a:gd name="connsiteX10" fmla="*/ 1045536 w 1924721"/>
              <a:gd name="connsiteY10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871215 w 1924721"/>
              <a:gd name="connsiteY9" fmla="*/ 2053336 h 2184913"/>
              <a:gd name="connsiteX10" fmla="*/ 1045536 w 1924721"/>
              <a:gd name="connsiteY10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1045536 w 1924721"/>
              <a:gd name="connsiteY9" fmla="*/ 2184913 h 2184913"/>
              <a:gd name="connsiteX0" fmla="*/ 1920141 w 1924721"/>
              <a:gd name="connsiteY0" fmla="*/ 2171819 h 2184913"/>
              <a:gd name="connsiteX1" fmla="*/ 1323907 w 1924721"/>
              <a:gd name="connsiteY1" fmla="*/ 1256089 h 2184913"/>
              <a:gd name="connsiteX2" fmla="*/ 1122718 w 1924721"/>
              <a:gd name="connsiteY2" fmla="*/ 392190 h 2184913"/>
              <a:gd name="connsiteX3" fmla="*/ 717151 w 1924721"/>
              <a:gd name="connsiteY3" fmla="*/ 129274 h 2184913"/>
              <a:gd name="connsiteX4" fmla="*/ 542430 w 1924721"/>
              <a:gd name="connsiteY4" fmla="*/ 59996 h 2184913"/>
              <a:gd name="connsiteX5" fmla="*/ 37518 w 1924721"/>
              <a:gd name="connsiteY5" fmla="*/ 1006750 h 2184913"/>
              <a:gd name="connsiteX6" fmla="*/ 72078 w 1924721"/>
              <a:gd name="connsiteY6" fmla="*/ 1621531 h 2184913"/>
              <a:gd name="connsiteX7" fmla="*/ 350771 w 1924721"/>
              <a:gd name="connsiteY7" fmla="*/ 1843950 h 2184913"/>
              <a:gd name="connsiteX8" fmla="*/ 678851 w 1924721"/>
              <a:gd name="connsiteY8" fmla="*/ 1898052 h 2184913"/>
              <a:gd name="connsiteX9" fmla="*/ 1045536 w 1924721"/>
              <a:gd name="connsiteY9" fmla="*/ 2184913 h 2184913"/>
              <a:gd name="connsiteX0" fmla="*/ 1920141 w 1924721"/>
              <a:gd name="connsiteY0" fmla="*/ 2171819 h 2173010"/>
              <a:gd name="connsiteX1" fmla="*/ 1323907 w 1924721"/>
              <a:gd name="connsiteY1" fmla="*/ 1256089 h 2173010"/>
              <a:gd name="connsiteX2" fmla="*/ 1122718 w 1924721"/>
              <a:gd name="connsiteY2" fmla="*/ 392190 h 2173010"/>
              <a:gd name="connsiteX3" fmla="*/ 717151 w 1924721"/>
              <a:gd name="connsiteY3" fmla="*/ 129274 h 2173010"/>
              <a:gd name="connsiteX4" fmla="*/ 542430 w 1924721"/>
              <a:gd name="connsiteY4" fmla="*/ 59996 h 2173010"/>
              <a:gd name="connsiteX5" fmla="*/ 37518 w 1924721"/>
              <a:gd name="connsiteY5" fmla="*/ 1006750 h 2173010"/>
              <a:gd name="connsiteX6" fmla="*/ 72078 w 1924721"/>
              <a:gd name="connsiteY6" fmla="*/ 1621531 h 2173010"/>
              <a:gd name="connsiteX7" fmla="*/ 350771 w 1924721"/>
              <a:gd name="connsiteY7" fmla="*/ 1843950 h 2173010"/>
              <a:gd name="connsiteX8" fmla="*/ 678851 w 1924721"/>
              <a:gd name="connsiteY8" fmla="*/ 1898052 h 2173010"/>
              <a:gd name="connsiteX9" fmla="*/ 1065665 w 1924721"/>
              <a:gd name="connsiteY9" fmla="*/ 2173010 h 2173010"/>
              <a:gd name="connsiteX0" fmla="*/ 1920141 w 1934587"/>
              <a:gd name="connsiteY0" fmla="*/ 2171819 h 2173010"/>
              <a:gd name="connsiteX1" fmla="*/ 1323907 w 1934587"/>
              <a:gd name="connsiteY1" fmla="*/ 1256089 h 2173010"/>
              <a:gd name="connsiteX2" fmla="*/ 1122718 w 1934587"/>
              <a:gd name="connsiteY2" fmla="*/ 392190 h 2173010"/>
              <a:gd name="connsiteX3" fmla="*/ 717151 w 1934587"/>
              <a:gd name="connsiteY3" fmla="*/ 129274 h 2173010"/>
              <a:gd name="connsiteX4" fmla="*/ 542430 w 1934587"/>
              <a:gd name="connsiteY4" fmla="*/ 59996 h 2173010"/>
              <a:gd name="connsiteX5" fmla="*/ 37518 w 1934587"/>
              <a:gd name="connsiteY5" fmla="*/ 1006750 h 2173010"/>
              <a:gd name="connsiteX6" fmla="*/ 72078 w 1934587"/>
              <a:gd name="connsiteY6" fmla="*/ 1621531 h 2173010"/>
              <a:gd name="connsiteX7" fmla="*/ 350771 w 1934587"/>
              <a:gd name="connsiteY7" fmla="*/ 1843950 h 2173010"/>
              <a:gd name="connsiteX8" fmla="*/ 678851 w 1934587"/>
              <a:gd name="connsiteY8" fmla="*/ 1898052 h 2173010"/>
              <a:gd name="connsiteX9" fmla="*/ 1065665 w 1934587"/>
              <a:gd name="connsiteY9" fmla="*/ 2173010 h 2173010"/>
              <a:gd name="connsiteX0" fmla="*/ 1886593 w 1901682"/>
              <a:gd name="connsiteY0" fmla="*/ 2163884 h 2173010"/>
              <a:gd name="connsiteX1" fmla="*/ 1323907 w 1901682"/>
              <a:gd name="connsiteY1" fmla="*/ 1256089 h 2173010"/>
              <a:gd name="connsiteX2" fmla="*/ 1122718 w 1901682"/>
              <a:gd name="connsiteY2" fmla="*/ 392190 h 2173010"/>
              <a:gd name="connsiteX3" fmla="*/ 717151 w 1901682"/>
              <a:gd name="connsiteY3" fmla="*/ 129274 h 2173010"/>
              <a:gd name="connsiteX4" fmla="*/ 542430 w 1901682"/>
              <a:gd name="connsiteY4" fmla="*/ 59996 h 2173010"/>
              <a:gd name="connsiteX5" fmla="*/ 37518 w 1901682"/>
              <a:gd name="connsiteY5" fmla="*/ 1006750 h 2173010"/>
              <a:gd name="connsiteX6" fmla="*/ 72078 w 1901682"/>
              <a:gd name="connsiteY6" fmla="*/ 1621531 h 2173010"/>
              <a:gd name="connsiteX7" fmla="*/ 350771 w 1901682"/>
              <a:gd name="connsiteY7" fmla="*/ 1843950 h 2173010"/>
              <a:gd name="connsiteX8" fmla="*/ 678851 w 1901682"/>
              <a:gd name="connsiteY8" fmla="*/ 1898052 h 2173010"/>
              <a:gd name="connsiteX9" fmla="*/ 1065665 w 1901682"/>
              <a:gd name="connsiteY9" fmla="*/ 2173010 h 2173010"/>
              <a:gd name="connsiteX0" fmla="*/ 1902113 w 1917202"/>
              <a:gd name="connsiteY0" fmla="*/ 2163884 h 2173010"/>
              <a:gd name="connsiteX1" fmla="*/ 1339427 w 1917202"/>
              <a:gd name="connsiteY1" fmla="*/ 1256089 h 2173010"/>
              <a:gd name="connsiteX2" fmla="*/ 1138238 w 1917202"/>
              <a:gd name="connsiteY2" fmla="*/ 392190 h 2173010"/>
              <a:gd name="connsiteX3" fmla="*/ 732671 w 1917202"/>
              <a:gd name="connsiteY3" fmla="*/ 129274 h 2173010"/>
              <a:gd name="connsiteX4" fmla="*/ 557950 w 1917202"/>
              <a:gd name="connsiteY4" fmla="*/ 59996 h 2173010"/>
              <a:gd name="connsiteX5" fmla="*/ 53038 w 1917202"/>
              <a:gd name="connsiteY5" fmla="*/ 1006750 h 2173010"/>
              <a:gd name="connsiteX6" fmla="*/ 87598 w 1917202"/>
              <a:gd name="connsiteY6" fmla="*/ 1621531 h 2173010"/>
              <a:gd name="connsiteX7" fmla="*/ 694371 w 1917202"/>
              <a:gd name="connsiteY7" fmla="*/ 1898052 h 2173010"/>
              <a:gd name="connsiteX8" fmla="*/ 1081185 w 1917202"/>
              <a:gd name="connsiteY8" fmla="*/ 2173010 h 2173010"/>
              <a:gd name="connsiteX0" fmla="*/ 1870555 w 1885644"/>
              <a:gd name="connsiteY0" fmla="*/ 2163884 h 2173010"/>
              <a:gd name="connsiteX1" fmla="*/ 1307869 w 1885644"/>
              <a:gd name="connsiteY1" fmla="*/ 1256089 h 2173010"/>
              <a:gd name="connsiteX2" fmla="*/ 1106680 w 1885644"/>
              <a:gd name="connsiteY2" fmla="*/ 392190 h 2173010"/>
              <a:gd name="connsiteX3" fmla="*/ 701113 w 1885644"/>
              <a:gd name="connsiteY3" fmla="*/ 129274 h 2173010"/>
              <a:gd name="connsiteX4" fmla="*/ 526392 w 1885644"/>
              <a:gd name="connsiteY4" fmla="*/ 59996 h 2173010"/>
              <a:gd name="connsiteX5" fmla="*/ 21480 w 1885644"/>
              <a:gd name="connsiteY5" fmla="*/ 1006750 h 2173010"/>
              <a:gd name="connsiteX6" fmla="*/ 149976 w 1885644"/>
              <a:gd name="connsiteY6" fmla="*/ 1589790 h 2173010"/>
              <a:gd name="connsiteX7" fmla="*/ 662813 w 1885644"/>
              <a:gd name="connsiteY7" fmla="*/ 1898052 h 2173010"/>
              <a:gd name="connsiteX8" fmla="*/ 1049627 w 1885644"/>
              <a:gd name="connsiteY8" fmla="*/ 2173010 h 2173010"/>
              <a:gd name="connsiteX0" fmla="*/ 1847454 w 1862543"/>
              <a:gd name="connsiteY0" fmla="*/ 2163884 h 2173010"/>
              <a:gd name="connsiteX1" fmla="*/ 1284768 w 1862543"/>
              <a:gd name="connsiteY1" fmla="*/ 1256089 h 2173010"/>
              <a:gd name="connsiteX2" fmla="*/ 1083579 w 1862543"/>
              <a:gd name="connsiteY2" fmla="*/ 392190 h 2173010"/>
              <a:gd name="connsiteX3" fmla="*/ 678012 w 1862543"/>
              <a:gd name="connsiteY3" fmla="*/ 129274 h 2173010"/>
              <a:gd name="connsiteX4" fmla="*/ 503291 w 1862543"/>
              <a:gd name="connsiteY4" fmla="*/ 59996 h 2173010"/>
              <a:gd name="connsiteX5" fmla="*/ 25218 w 1862543"/>
              <a:gd name="connsiteY5" fmla="*/ 1006750 h 2173010"/>
              <a:gd name="connsiteX6" fmla="*/ 126875 w 1862543"/>
              <a:gd name="connsiteY6" fmla="*/ 1589790 h 2173010"/>
              <a:gd name="connsiteX7" fmla="*/ 639712 w 1862543"/>
              <a:gd name="connsiteY7" fmla="*/ 1898052 h 2173010"/>
              <a:gd name="connsiteX8" fmla="*/ 1026526 w 1862543"/>
              <a:gd name="connsiteY8" fmla="*/ 2173010 h 2173010"/>
              <a:gd name="connsiteX0" fmla="*/ 1853267 w 1868356"/>
              <a:gd name="connsiteY0" fmla="*/ 2163884 h 2173010"/>
              <a:gd name="connsiteX1" fmla="*/ 1290581 w 1868356"/>
              <a:gd name="connsiteY1" fmla="*/ 1256089 h 2173010"/>
              <a:gd name="connsiteX2" fmla="*/ 1089392 w 1868356"/>
              <a:gd name="connsiteY2" fmla="*/ 392190 h 2173010"/>
              <a:gd name="connsiteX3" fmla="*/ 683825 w 1868356"/>
              <a:gd name="connsiteY3" fmla="*/ 129274 h 2173010"/>
              <a:gd name="connsiteX4" fmla="*/ 509104 w 1868356"/>
              <a:gd name="connsiteY4" fmla="*/ 59996 h 2173010"/>
              <a:gd name="connsiteX5" fmla="*/ 31031 w 1868356"/>
              <a:gd name="connsiteY5" fmla="*/ 1006750 h 2173010"/>
              <a:gd name="connsiteX6" fmla="*/ 112559 w 1868356"/>
              <a:gd name="connsiteY6" fmla="*/ 1700883 h 2173010"/>
              <a:gd name="connsiteX7" fmla="*/ 645525 w 1868356"/>
              <a:gd name="connsiteY7" fmla="*/ 1898052 h 2173010"/>
              <a:gd name="connsiteX8" fmla="*/ 1032339 w 1868356"/>
              <a:gd name="connsiteY8" fmla="*/ 2173010 h 2173010"/>
              <a:gd name="connsiteX0" fmla="*/ 1853267 w 1868356"/>
              <a:gd name="connsiteY0" fmla="*/ 2163884 h 2165075"/>
              <a:gd name="connsiteX1" fmla="*/ 1290581 w 1868356"/>
              <a:gd name="connsiteY1" fmla="*/ 1256089 h 2165075"/>
              <a:gd name="connsiteX2" fmla="*/ 1089392 w 1868356"/>
              <a:gd name="connsiteY2" fmla="*/ 392190 h 2165075"/>
              <a:gd name="connsiteX3" fmla="*/ 683825 w 1868356"/>
              <a:gd name="connsiteY3" fmla="*/ 129274 h 2165075"/>
              <a:gd name="connsiteX4" fmla="*/ 509104 w 1868356"/>
              <a:gd name="connsiteY4" fmla="*/ 59996 h 2165075"/>
              <a:gd name="connsiteX5" fmla="*/ 31031 w 1868356"/>
              <a:gd name="connsiteY5" fmla="*/ 1006750 h 2165075"/>
              <a:gd name="connsiteX6" fmla="*/ 112559 w 1868356"/>
              <a:gd name="connsiteY6" fmla="*/ 1700883 h 2165075"/>
              <a:gd name="connsiteX7" fmla="*/ 645525 w 1868356"/>
              <a:gd name="connsiteY7" fmla="*/ 1898052 h 2165075"/>
              <a:gd name="connsiteX8" fmla="*/ 978662 w 1868356"/>
              <a:gd name="connsiteY8" fmla="*/ 2165075 h 2165075"/>
              <a:gd name="connsiteX0" fmla="*/ 1853267 w 1868356"/>
              <a:gd name="connsiteY0" fmla="*/ 2163884 h 2165075"/>
              <a:gd name="connsiteX1" fmla="*/ 1290581 w 1868356"/>
              <a:gd name="connsiteY1" fmla="*/ 1256089 h 2165075"/>
              <a:gd name="connsiteX2" fmla="*/ 1089392 w 1868356"/>
              <a:gd name="connsiteY2" fmla="*/ 392190 h 2165075"/>
              <a:gd name="connsiteX3" fmla="*/ 683825 w 1868356"/>
              <a:gd name="connsiteY3" fmla="*/ 129274 h 2165075"/>
              <a:gd name="connsiteX4" fmla="*/ 509104 w 1868356"/>
              <a:gd name="connsiteY4" fmla="*/ 59996 h 2165075"/>
              <a:gd name="connsiteX5" fmla="*/ 31031 w 1868356"/>
              <a:gd name="connsiteY5" fmla="*/ 1006750 h 2165075"/>
              <a:gd name="connsiteX6" fmla="*/ 112559 w 1868356"/>
              <a:gd name="connsiteY6" fmla="*/ 1700883 h 2165075"/>
              <a:gd name="connsiteX7" fmla="*/ 645525 w 1868356"/>
              <a:gd name="connsiteY7" fmla="*/ 1898052 h 2165075"/>
              <a:gd name="connsiteX8" fmla="*/ 978662 w 1868356"/>
              <a:gd name="connsiteY8" fmla="*/ 2165075 h 2165075"/>
              <a:gd name="connsiteX0" fmla="*/ 1853267 w 1868356"/>
              <a:gd name="connsiteY0" fmla="*/ 2163593 h 2164784"/>
              <a:gd name="connsiteX1" fmla="*/ 1290581 w 1868356"/>
              <a:gd name="connsiteY1" fmla="*/ 1255798 h 2164784"/>
              <a:gd name="connsiteX2" fmla="*/ 1089392 w 1868356"/>
              <a:gd name="connsiteY2" fmla="*/ 391899 h 2164784"/>
              <a:gd name="connsiteX3" fmla="*/ 683825 w 1868356"/>
              <a:gd name="connsiteY3" fmla="*/ 128983 h 2164784"/>
              <a:gd name="connsiteX4" fmla="*/ 509104 w 1868356"/>
              <a:gd name="connsiteY4" fmla="*/ 59705 h 2164784"/>
              <a:gd name="connsiteX5" fmla="*/ 31031 w 1868356"/>
              <a:gd name="connsiteY5" fmla="*/ 1002491 h 2164784"/>
              <a:gd name="connsiteX6" fmla="*/ 112559 w 1868356"/>
              <a:gd name="connsiteY6" fmla="*/ 1700592 h 2164784"/>
              <a:gd name="connsiteX7" fmla="*/ 645525 w 1868356"/>
              <a:gd name="connsiteY7" fmla="*/ 1897761 h 2164784"/>
              <a:gd name="connsiteX8" fmla="*/ 978662 w 1868356"/>
              <a:gd name="connsiteY8" fmla="*/ 2164784 h 2164784"/>
              <a:gd name="connsiteX0" fmla="*/ 1853267 w 1868356"/>
              <a:gd name="connsiteY0" fmla="*/ 2195638 h 2196829"/>
              <a:gd name="connsiteX1" fmla="*/ 1290581 w 1868356"/>
              <a:gd name="connsiteY1" fmla="*/ 1287843 h 2196829"/>
              <a:gd name="connsiteX2" fmla="*/ 1089392 w 1868356"/>
              <a:gd name="connsiteY2" fmla="*/ 423944 h 2196829"/>
              <a:gd name="connsiteX3" fmla="*/ 693889 w 1868356"/>
              <a:gd name="connsiteY3" fmla="*/ 73740 h 2196829"/>
              <a:gd name="connsiteX4" fmla="*/ 509104 w 1868356"/>
              <a:gd name="connsiteY4" fmla="*/ 91750 h 2196829"/>
              <a:gd name="connsiteX5" fmla="*/ 31031 w 1868356"/>
              <a:gd name="connsiteY5" fmla="*/ 1034536 h 2196829"/>
              <a:gd name="connsiteX6" fmla="*/ 112559 w 1868356"/>
              <a:gd name="connsiteY6" fmla="*/ 1732637 h 2196829"/>
              <a:gd name="connsiteX7" fmla="*/ 645525 w 1868356"/>
              <a:gd name="connsiteY7" fmla="*/ 1929806 h 2196829"/>
              <a:gd name="connsiteX8" fmla="*/ 978662 w 1868356"/>
              <a:gd name="connsiteY8" fmla="*/ 2196829 h 2196829"/>
              <a:gd name="connsiteX0" fmla="*/ 1851778 w 1866867"/>
              <a:gd name="connsiteY0" fmla="*/ 2263332 h 2264523"/>
              <a:gd name="connsiteX1" fmla="*/ 1289092 w 1866867"/>
              <a:gd name="connsiteY1" fmla="*/ 1355537 h 2264523"/>
              <a:gd name="connsiteX2" fmla="*/ 1087903 w 1866867"/>
              <a:gd name="connsiteY2" fmla="*/ 491638 h 2264523"/>
              <a:gd name="connsiteX3" fmla="*/ 692400 w 1866867"/>
              <a:gd name="connsiteY3" fmla="*/ 141434 h 2264523"/>
              <a:gd name="connsiteX4" fmla="*/ 487486 w 1866867"/>
              <a:gd name="connsiteY4" fmla="*/ 68189 h 2264523"/>
              <a:gd name="connsiteX5" fmla="*/ 29542 w 1866867"/>
              <a:gd name="connsiteY5" fmla="*/ 1102230 h 2264523"/>
              <a:gd name="connsiteX6" fmla="*/ 111070 w 1866867"/>
              <a:gd name="connsiteY6" fmla="*/ 1800331 h 2264523"/>
              <a:gd name="connsiteX7" fmla="*/ 644036 w 1866867"/>
              <a:gd name="connsiteY7" fmla="*/ 1997500 h 2264523"/>
              <a:gd name="connsiteX8" fmla="*/ 977173 w 1866867"/>
              <a:gd name="connsiteY8" fmla="*/ 2264523 h 2264523"/>
              <a:gd name="connsiteX0" fmla="*/ 1822864 w 1837953"/>
              <a:gd name="connsiteY0" fmla="*/ 2263332 h 2264523"/>
              <a:gd name="connsiteX1" fmla="*/ 1260178 w 1837953"/>
              <a:gd name="connsiteY1" fmla="*/ 1355537 h 2264523"/>
              <a:gd name="connsiteX2" fmla="*/ 1058989 w 1837953"/>
              <a:gd name="connsiteY2" fmla="*/ 491638 h 2264523"/>
              <a:gd name="connsiteX3" fmla="*/ 663486 w 1837953"/>
              <a:gd name="connsiteY3" fmla="*/ 141434 h 2264523"/>
              <a:gd name="connsiteX4" fmla="*/ 458572 w 1837953"/>
              <a:gd name="connsiteY4" fmla="*/ 68189 h 2264523"/>
              <a:gd name="connsiteX5" fmla="*/ 628 w 1837953"/>
              <a:gd name="connsiteY5" fmla="*/ 1102230 h 2264523"/>
              <a:gd name="connsiteX6" fmla="*/ 565252 w 1837953"/>
              <a:gd name="connsiteY6" fmla="*/ 1387698 h 2264523"/>
              <a:gd name="connsiteX7" fmla="*/ 615122 w 1837953"/>
              <a:gd name="connsiteY7" fmla="*/ 1997500 h 2264523"/>
              <a:gd name="connsiteX8" fmla="*/ 948259 w 1837953"/>
              <a:gd name="connsiteY8" fmla="*/ 2264523 h 2264523"/>
              <a:gd name="connsiteX0" fmla="*/ 1772619 w 1787708"/>
              <a:gd name="connsiteY0" fmla="*/ 2251338 h 2252529"/>
              <a:gd name="connsiteX1" fmla="*/ 1209933 w 1787708"/>
              <a:gd name="connsiteY1" fmla="*/ 1343543 h 2252529"/>
              <a:gd name="connsiteX2" fmla="*/ 1008744 w 1787708"/>
              <a:gd name="connsiteY2" fmla="*/ 479644 h 2252529"/>
              <a:gd name="connsiteX3" fmla="*/ 613241 w 1787708"/>
              <a:gd name="connsiteY3" fmla="*/ 129440 h 2252529"/>
              <a:gd name="connsiteX4" fmla="*/ 408327 w 1787708"/>
              <a:gd name="connsiteY4" fmla="*/ 56195 h 2252529"/>
              <a:gd name="connsiteX5" fmla="*/ 706 w 1787708"/>
              <a:gd name="connsiteY5" fmla="*/ 927563 h 2252529"/>
              <a:gd name="connsiteX6" fmla="*/ 515007 w 1787708"/>
              <a:gd name="connsiteY6" fmla="*/ 1375704 h 2252529"/>
              <a:gd name="connsiteX7" fmla="*/ 564877 w 1787708"/>
              <a:gd name="connsiteY7" fmla="*/ 1985506 h 2252529"/>
              <a:gd name="connsiteX8" fmla="*/ 898014 w 1787708"/>
              <a:gd name="connsiteY8" fmla="*/ 2252529 h 2252529"/>
              <a:gd name="connsiteX0" fmla="*/ 1773097 w 1788186"/>
              <a:gd name="connsiteY0" fmla="*/ 2251338 h 2252529"/>
              <a:gd name="connsiteX1" fmla="*/ 1210411 w 1788186"/>
              <a:gd name="connsiteY1" fmla="*/ 1343543 h 2252529"/>
              <a:gd name="connsiteX2" fmla="*/ 1009222 w 1788186"/>
              <a:gd name="connsiteY2" fmla="*/ 479644 h 2252529"/>
              <a:gd name="connsiteX3" fmla="*/ 613719 w 1788186"/>
              <a:gd name="connsiteY3" fmla="*/ 129440 h 2252529"/>
              <a:gd name="connsiteX4" fmla="*/ 408805 w 1788186"/>
              <a:gd name="connsiteY4" fmla="*/ 56195 h 2252529"/>
              <a:gd name="connsiteX5" fmla="*/ 1184 w 1788186"/>
              <a:gd name="connsiteY5" fmla="*/ 927563 h 2252529"/>
              <a:gd name="connsiteX6" fmla="*/ 549033 w 1788186"/>
              <a:gd name="connsiteY6" fmla="*/ 1328093 h 2252529"/>
              <a:gd name="connsiteX7" fmla="*/ 565355 w 1788186"/>
              <a:gd name="connsiteY7" fmla="*/ 1985506 h 2252529"/>
              <a:gd name="connsiteX8" fmla="*/ 898492 w 1788186"/>
              <a:gd name="connsiteY8" fmla="*/ 2252529 h 2252529"/>
              <a:gd name="connsiteX0" fmla="*/ 1773097 w 1788186"/>
              <a:gd name="connsiteY0" fmla="*/ 2251338 h 2252529"/>
              <a:gd name="connsiteX1" fmla="*/ 1210411 w 1788186"/>
              <a:gd name="connsiteY1" fmla="*/ 1343543 h 2252529"/>
              <a:gd name="connsiteX2" fmla="*/ 1009222 w 1788186"/>
              <a:gd name="connsiteY2" fmla="*/ 479644 h 2252529"/>
              <a:gd name="connsiteX3" fmla="*/ 613719 w 1788186"/>
              <a:gd name="connsiteY3" fmla="*/ 129440 h 2252529"/>
              <a:gd name="connsiteX4" fmla="*/ 408805 w 1788186"/>
              <a:gd name="connsiteY4" fmla="*/ 56195 h 2252529"/>
              <a:gd name="connsiteX5" fmla="*/ 1184 w 1788186"/>
              <a:gd name="connsiteY5" fmla="*/ 927563 h 2252529"/>
              <a:gd name="connsiteX6" fmla="*/ 549033 w 1788186"/>
              <a:gd name="connsiteY6" fmla="*/ 1328093 h 2252529"/>
              <a:gd name="connsiteX7" fmla="*/ 1001483 w 1788186"/>
              <a:gd name="connsiteY7" fmla="*/ 1497488 h 2252529"/>
              <a:gd name="connsiteX8" fmla="*/ 898492 w 1788186"/>
              <a:gd name="connsiteY8" fmla="*/ 2252529 h 2252529"/>
              <a:gd name="connsiteX0" fmla="*/ 1773812 w 1788901"/>
              <a:gd name="connsiteY0" fmla="*/ 2251338 h 2252529"/>
              <a:gd name="connsiteX1" fmla="*/ 1211126 w 1788901"/>
              <a:gd name="connsiteY1" fmla="*/ 1343543 h 2252529"/>
              <a:gd name="connsiteX2" fmla="*/ 1009937 w 1788901"/>
              <a:gd name="connsiteY2" fmla="*/ 479644 h 2252529"/>
              <a:gd name="connsiteX3" fmla="*/ 614434 w 1788901"/>
              <a:gd name="connsiteY3" fmla="*/ 129440 h 2252529"/>
              <a:gd name="connsiteX4" fmla="*/ 409520 w 1788901"/>
              <a:gd name="connsiteY4" fmla="*/ 56195 h 2252529"/>
              <a:gd name="connsiteX5" fmla="*/ 1899 w 1788901"/>
              <a:gd name="connsiteY5" fmla="*/ 927563 h 2252529"/>
              <a:gd name="connsiteX6" fmla="*/ 590006 w 1788901"/>
              <a:gd name="connsiteY6" fmla="*/ 1165420 h 2252529"/>
              <a:gd name="connsiteX7" fmla="*/ 1002198 w 1788901"/>
              <a:gd name="connsiteY7" fmla="*/ 1497488 h 2252529"/>
              <a:gd name="connsiteX8" fmla="*/ 899207 w 1788901"/>
              <a:gd name="connsiteY8" fmla="*/ 2252529 h 2252529"/>
              <a:gd name="connsiteX0" fmla="*/ 1740426 w 1755515"/>
              <a:gd name="connsiteY0" fmla="*/ 2252214 h 2253405"/>
              <a:gd name="connsiteX1" fmla="*/ 1177740 w 1755515"/>
              <a:gd name="connsiteY1" fmla="*/ 1344419 h 2253405"/>
              <a:gd name="connsiteX2" fmla="*/ 976551 w 1755515"/>
              <a:gd name="connsiteY2" fmla="*/ 480520 h 2253405"/>
              <a:gd name="connsiteX3" fmla="*/ 581048 w 1755515"/>
              <a:gd name="connsiteY3" fmla="*/ 130316 h 2253405"/>
              <a:gd name="connsiteX4" fmla="*/ 376134 w 1755515"/>
              <a:gd name="connsiteY4" fmla="*/ 57071 h 2253405"/>
              <a:gd name="connsiteX5" fmla="*/ 2061 w 1755515"/>
              <a:gd name="connsiteY5" fmla="*/ 940342 h 2253405"/>
              <a:gd name="connsiteX6" fmla="*/ 556620 w 1755515"/>
              <a:gd name="connsiteY6" fmla="*/ 1166296 h 2253405"/>
              <a:gd name="connsiteX7" fmla="*/ 968812 w 1755515"/>
              <a:gd name="connsiteY7" fmla="*/ 1498364 h 2253405"/>
              <a:gd name="connsiteX8" fmla="*/ 865821 w 1755515"/>
              <a:gd name="connsiteY8" fmla="*/ 2253405 h 2253405"/>
              <a:gd name="connsiteX0" fmla="*/ 1751695 w 1766784"/>
              <a:gd name="connsiteY0" fmla="*/ 2252214 h 2253405"/>
              <a:gd name="connsiteX1" fmla="*/ 1189009 w 1766784"/>
              <a:gd name="connsiteY1" fmla="*/ 1344419 h 2253405"/>
              <a:gd name="connsiteX2" fmla="*/ 987820 w 1766784"/>
              <a:gd name="connsiteY2" fmla="*/ 480520 h 2253405"/>
              <a:gd name="connsiteX3" fmla="*/ 592317 w 1766784"/>
              <a:gd name="connsiteY3" fmla="*/ 130316 h 2253405"/>
              <a:gd name="connsiteX4" fmla="*/ 387403 w 1766784"/>
              <a:gd name="connsiteY4" fmla="*/ 57071 h 2253405"/>
              <a:gd name="connsiteX5" fmla="*/ 13330 w 1766784"/>
              <a:gd name="connsiteY5" fmla="*/ 940342 h 2253405"/>
              <a:gd name="connsiteX6" fmla="*/ 567889 w 1766784"/>
              <a:gd name="connsiteY6" fmla="*/ 1166296 h 2253405"/>
              <a:gd name="connsiteX7" fmla="*/ 980081 w 1766784"/>
              <a:gd name="connsiteY7" fmla="*/ 1498364 h 2253405"/>
              <a:gd name="connsiteX8" fmla="*/ 877090 w 1766784"/>
              <a:gd name="connsiteY8" fmla="*/ 2253405 h 2253405"/>
              <a:gd name="connsiteX0" fmla="*/ 1751695 w 1766784"/>
              <a:gd name="connsiteY0" fmla="*/ 2252214 h 2253405"/>
              <a:gd name="connsiteX1" fmla="*/ 1189009 w 1766784"/>
              <a:gd name="connsiteY1" fmla="*/ 1344419 h 2253405"/>
              <a:gd name="connsiteX2" fmla="*/ 987820 w 1766784"/>
              <a:gd name="connsiteY2" fmla="*/ 480520 h 2253405"/>
              <a:gd name="connsiteX3" fmla="*/ 592317 w 1766784"/>
              <a:gd name="connsiteY3" fmla="*/ 130316 h 2253405"/>
              <a:gd name="connsiteX4" fmla="*/ 387403 w 1766784"/>
              <a:gd name="connsiteY4" fmla="*/ 57071 h 2253405"/>
              <a:gd name="connsiteX5" fmla="*/ 13330 w 1766784"/>
              <a:gd name="connsiteY5" fmla="*/ 940342 h 2253405"/>
              <a:gd name="connsiteX6" fmla="*/ 567889 w 1766784"/>
              <a:gd name="connsiteY6" fmla="*/ 1166296 h 2253405"/>
              <a:gd name="connsiteX7" fmla="*/ 980081 w 1766784"/>
              <a:gd name="connsiteY7" fmla="*/ 1498364 h 2253405"/>
              <a:gd name="connsiteX8" fmla="*/ 877090 w 1766784"/>
              <a:gd name="connsiteY8" fmla="*/ 2253405 h 2253405"/>
              <a:gd name="connsiteX0" fmla="*/ 1751695 w 1766784"/>
              <a:gd name="connsiteY0" fmla="*/ 2252214 h 2252214"/>
              <a:gd name="connsiteX1" fmla="*/ 1189009 w 1766784"/>
              <a:gd name="connsiteY1" fmla="*/ 1344419 h 2252214"/>
              <a:gd name="connsiteX2" fmla="*/ 987820 w 1766784"/>
              <a:gd name="connsiteY2" fmla="*/ 480520 h 2252214"/>
              <a:gd name="connsiteX3" fmla="*/ 592317 w 1766784"/>
              <a:gd name="connsiteY3" fmla="*/ 130316 h 2252214"/>
              <a:gd name="connsiteX4" fmla="*/ 387403 w 1766784"/>
              <a:gd name="connsiteY4" fmla="*/ 57071 h 2252214"/>
              <a:gd name="connsiteX5" fmla="*/ 13330 w 1766784"/>
              <a:gd name="connsiteY5" fmla="*/ 940342 h 2252214"/>
              <a:gd name="connsiteX6" fmla="*/ 567889 w 1766784"/>
              <a:gd name="connsiteY6" fmla="*/ 1166296 h 2252214"/>
              <a:gd name="connsiteX7" fmla="*/ 980081 w 1766784"/>
              <a:gd name="connsiteY7" fmla="*/ 1498364 h 2252214"/>
              <a:gd name="connsiteX8" fmla="*/ 994510 w 1766784"/>
              <a:gd name="connsiteY8" fmla="*/ 2241502 h 2252214"/>
              <a:gd name="connsiteX0" fmla="*/ 1751695 w 1766784"/>
              <a:gd name="connsiteY0" fmla="*/ 2252214 h 2252214"/>
              <a:gd name="connsiteX1" fmla="*/ 1189009 w 1766784"/>
              <a:gd name="connsiteY1" fmla="*/ 1344419 h 2252214"/>
              <a:gd name="connsiteX2" fmla="*/ 987820 w 1766784"/>
              <a:gd name="connsiteY2" fmla="*/ 480520 h 2252214"/>
              <a:gd name="connsiteX3" fmla="*/ 592317 w 1766784"/>
              <a:gd name="connsiteY3" fmla="*/ 130316 h 2252214"/>
              <a:gd name="connsiteX4" fmla="*/ 387403 w 1766784"/>
              <a:gd name="connsiteY4" fmla="*/ 57071 h 2252214"/>
              <a:gd name="connsiteX5" fmla="*/ 13330 w 1766784"/>
              <a:gd name="connsiteY5" fmla="*/ 940342 h 2252214"/>
              <a:gd name="connsiteX6" fmla="*/ 567889 w 1766784"/>
              <a:gd name="connsiteY6" fmla="*/ 1166296 h 2252214"/>
              <a:gd name="connsiteX7" fmla="*/ 980081 w 1766784"/>
              <a:gd name="connsiteY7" fmla="*/ 1498364 h 2252214"/>
              <a:gd name="connsiteX8" fmla="*/ 994510 w 1766784"/>
              <a:gd name="connsiteY8" fmla="*/ 2241502 h 2252214"/>
              <a:gd name="connsiteX0" fmla="*/ 1973114 w 1984777"/>
              <a:gd name="connsiteY0" fmla="*/ 1887192 h 2241502"/>
              <a:gd name="connsiteX1" fmla="*/ 1189009 w 1984777"/>
              <a:gd name="connsiteY1" fmla="*/ 1344419 h 2241502"/>
              <a:gd name="connsiteX2" fmla="*/ 987820 w 1984777"/>
              <a:gd name="connsiteY2" fmla="*/ 480520 h 2241502"/>
              <a:gd name="connsiteX3" fmla="*/ 592317 w 1984777"/>
              <a:gd name="connsiteY3" fmla="*/ 130316 h 2241502"/>
              <a:gd name="connsiteX4" fmla="*/ 387403 w 1984777"/>
              <a:gd name="connsiteY4" fmla="*/ 57071 h 2241502"/>
              <a:gd name="connsiteX5" fmla="*/ 13330 w 1984777"/>
              <a:gd name="connsiteY5" fmla="*/ 940342 h 2241502"/>
              <a:gd name="connsiteX6" fmla="*/ 567889 w 1984777"/>
              <a:gd name="connsiteY6" fmla="*/ 1166296 h 2241502"/>
              <a:gd name="connsiteX7" fmla="*/ 980081 w 1984777"/>
              <a:gd name="connsiteY7" fmla="*/ 1498364 h 2241502"/>
              <a:gd name="connsiteX8" fmla="*/ 994510 w 1984777"/>
              <a:gd name="connsiteY8" fmla="*/ 2241502 h 2241502"/>
              <a:gd name="connsiteX0" fmla="*/ 1973114 w 1973114"/>
              <a:gd name="connsiteY0" fmla="*/ 1887192 h 2241502"/>
              <a:gd name="connsiteX1" fmla="*/ 1189009 w 1973114"/>
              <a:gd name="connsiteY1" fmla="*/ 1344419 h 2241502"/>
              <a:gd name="connsiteX2" fmla="*/ 987820 w 1973114"/>
              <a:gd name="connsiteY2" fmla="*/ 480520 h 2241502"/>
              <a:gd name="connsiteX3" fmla="*/ 592317 w 1973114"/>
              <a:gd name="connsiteY3" fmla="*/ 130316 h 2241502"/>
              <a:gd name="connsiteX4" fmla="*/ 387403 w 1973114"/>
              <a:gd name="connsiteY4" fmla="*/ 57071 h 2241502"/>
              <a:gd name="connsiteX5" fmla="*/ 13330 w 1973114"/>
              <a:gd name="connsiteY5" fmla="*/ 940342 h 2241502"/>
              <a:gd name="connsiteX6" fmla="*/ 567889 w 1973114"/>
              <a:gd name="connsiteY6" fmla="*/ 1166296 h 2241502"/>
              <a:gd name="connsiteX7" fmla="*/ 980081 w 1973114"/>
              <a:gd name="connsiteY7" fmla="*/ 1498364 h 2241502"/>
              <a:gd name="connsiteX8" fmla="*/ 994510 w 1973114"/>
              <a:gd name="connsiteY8" fmla="*/ 2241502 h 2241502"/>
              <a:gd name="connsiteX0" fmla="*/ 1973114 w 1973114"/>
              <a:gd name="connsiteY0" fmla="*/ 1684843 h 2241502"/>
              <a:gd name="connsiteX1" fmla="*/ 1189009 w 1973114"/>
              <a:gd name="connsiteY1" fmla="*/ 1344419 h 2241502"/>
              <a:gd name="connsiteX2" fmla="*/ 987820 w 1973114"/>
              <a:gd name="connsiteY2" fmla="*/ 480520 h 2241502"/>
              <a:gd name="connsiteX3" fmla="*/ 592317 w 1973114"/>
              <a:gd name="connsiteY3" fmla="*/ 130316 h 2241502"/>
              <a:gd name="connsiteX4" fmla="*/ 387403 w 1973114"/>
              <a:gd name="connsiteY4" fmla="*/ 57071 h 2241502"/>
              <a:gd name="connsiteX5" fmla="*/ 13330 w 1973114"/>
              <a:gd name="connsiteY5" fmla="*/ 940342 h 2241502"/>
              <a:gd name="connsiteX6" fmla="*/ 567889 w 1973114"/>
              <a:gd name="connsiteY6" fmla="*/ 1166296 h 2241502"/>
              <a:gd name="connsiteX7" fmla="*/ 980081 w 1973114"/>
              <a:gd name="connsiteY7" fmla="*/ 1498364 h 2241502"/>
              <a:gd name="connsiteX8" fmla="*/ 994510 w 1973114"/>
              <a:gd name="connsiteY8" fmla="*/ 2241502 h 2241502"/>
              <a:gd name="connsiteX0" fmla="*/ 1973114 w 1973114"/>
              <a:gd name="connsiteY0" fmla="*/ 1684843 h 2241502"/>
              <a:gd name="connsiteX1" fmla="*/ 1189009 w 1973114"/>
              <a:gd name="connsiteY1" fmla="*/ 1344419 h 2241502"/>
              <a:gd name="connsiteX2" fmla="*/ 987820 w 1973114"/>
              <a:gd name="connsiteY2" fmla="*/ 480520 h 2241502"/>
              <a:gd name="connsiteX3" fmla="*/ 592317 w 1973114"/>
              <a:gd name="connsiteY3" fmla="*/ 130316 h 2241502"/>
              <a:gd name="connsiteX4" fmla="*/ 387403 w 1973114"/>
              <a:gd name="connsiteY4" fmla="*/ 57071 h 2241502"/>
              <a:gd name="connsiteX5" fmla="*/ 13330 w 1973114"/>
              <a:gd name="connsiteY5" fmla="*/ 940342 h 2241502"/>
              <a:gd name="connsiteX6" fmla="*/ 567889 w 1973114"/>
              <a:gd name="connsiteY6" fmla="*/ 1166296 h 2241502"/>
              <a:gd name="connsiteX7" fmla="*/ 980081 w 1973114"/>
              <a:gd name="connsiteY7" fmla="*/ 1498364 h 2241502"/>
              <a:gd name="connsiteX8" fmla="*/ 994510 w 1973114"/>
              <a:gd name="connsiteY8" fmla="*/ 2241502 h 2241502"/>
              <a:gd name="connsiteX0" fmla="*/ 1926146 w 1926146"/>
              <a:gd name="connsiteY0" fmla="*/ 1557879 h 2241502"/>
              <a:gd name="connsiteX1" fmla="*/ 1189009 w 1926146"/>
              <a:gd name="connsiteY1" fmla="*/ 1344419 h 2241502"/>
              <a:gd name="connsiteX2" fmla="*/ 987820 w 1926146"/>
              <a:gd name="connsiteY2" fmla="*/ 480520 h 2241502"/>
              <a:gd name="connsiteX3" fmla="*/ 592317 w 1926146"/>
              <a:gd name="connsiteY3" fmla="*/ 130316 h 2241502"/>
              <a:gd name="connsiteX4" fmla="*/ 387403 w 1926146"/>
              <a:gd name="connsiteY4" fmla="*/ 57071 h 2241502"/>
              <a:gd name="connsiteX5" fmla="*/ 13330 w 1926146"/>
              <a:gd name="connsiteY5" fmla="*/ 940342 h 2241502"/>
              <a:gd name="connsiteX6" fmla="*/ 567889 w 1926146"/>
              <a:gd name="connsiteY6" fmla="*/ 1166296 h 2241502"/>
              <a:gd name="connsiteX7" fmla="*/ 980081 w 1926146"/>
              <a:gd name="connsiteY7" fmla="*/ 1498364 h 2241502"/>
              <a:gd name="connsiteX8" fmla="*/ 994510 w 1926146"/>
              <a:gd name="connsiteY8" fmla="*/ 2241502 h 2241502"/>
              <a:gd name="connsiteX0" fmla="*/ 1926146 w 1926146"/>
              <a:gd name="connsiteY0" fmla="*/ 1557879 h 2241502"/>
              <a:gd name="connsiteX1" fmla="*/ 1189009 w 1926146"/>
              <a:gd name="connsiteY1" fmla="*/ 1344419 h 2241502"/>
              <a:gd name="connsiteX2" fmla="*/ 987820 w 1926146"/>
              <a:gd name="connsiteY2" fmla="*/ 480520 h 2241502"/>
              <a:gd name="connsiteX3" fmla="*/ 592317 w 1926146"/>
              <a:gd name="connsiteY3" fmla="*/ 130316 h 2241502"/>
              <a:gd name="connsiteX4" fmla="*/ 387403 w 1926146"/>
              <a:gd name="connsiteY4" fmla="*/ 57071 h 2241502"/>
              <a:gd name="connsiteX5" fmla="*/ 13330 w 1926146"/>
              <a:gd name="connsiteY5" fmla="*/ 940342 h 2241502"/>
              <a:gd name="connsiteX6" fmla="*/ 567889 w 1926146"/>
              <a:gd name="connsiteY6" fmla="*/ 1166296 h 2241502"/>
              <a:gd name="connsiteX7" fmla="*/ 980081 w 1926146"/>
              <a:gd name="connsiteY7" fmla="*/ 1498364 h 2241502"/>
              <a:gd name="connsiteX8" fmla="*/ 994510 w 1926146"/>
              <a:gd name="connsiteY8" fmla="*/ 2241502 h 2241502"/>
              <a:gd name="connsiteX0" fmla="*/ 1939565 w 1939565"/>
              <a:gd name="connsiteY0" fmla="*/ 1538041 h 2241502"/>
              <a:gd name="connsiteX1" fmla="*/ 1189009 w 1939565"/>
              <a:gd name="connsiteY1" fmla="*/ 1344419 h 2241502"/>
              <a:gd name="connsiteX2" fmla="*/ 987820 w 1939565"/>
              <a:gd name="connsiteY2" fmla="*/ 480520 h 2241502"/>
              <a:gd name="connsiteX3" fmla="*/ 592317 w 1939565"/>
              <a:gd name="connsiteY3" fmla="*/ 130316 h 2241502"/>
              <a:gd name="connsiteX4" fmla="*/ 387403 w 1939565"/>
              <a:gd name="connsiteY4" fmla="*/ 57071 h 2241502"/>
              <a:gd name="connsiteX5" fmla="*/ 13330 w 1939565"/>
              <a:gd name="connsiteY5" fmla="*/ 940342 h 2241502"/>
              <a:gd name="connsiteX6" fmla="*/ 567889 w 1939565"/>
              <a:gd name="connsiteY6" fmla="*/ 1166296 h 2241502"/>
              <a:gd name="connsiteX7" fmla="*/ 980081 w 1939565"/>
              <a:gd name="connsiteY7" fmla="*/ 1498364 h 2241502"/>
              <a:gd name="connsiteX8" fmla="*/ 994510 w 1939565"/>
              <a:gd name="connsiteY8" fmla="*/ 2241502 h 2241502"/>
              <a:gd name="connsiteX0" fmla="*/ 1939565 w 1939565"/>
              <a:gd name="connsiteY0" fmla="*/ 1538041 h 2241502"/>
              <a:gd name="connsiteX1" fmla="*/ 1189009 w 1939565"/>
              <a:gd name="connsiteY1" fmla="*/ 1344419 h 2241502"/>
              <a:gd name="connsiteX2" fmla="*/ 987820 w 1939565"/>
              <a:gd name="connsiteY2" fmla="*/ 480520 h 2241502"/>
              <a:gd name="connsiteX3" fmla="*/ 592317 w 1939565"/>
              <a:gd name="connsiteY3" fmla="*/ 130316 h 2241502"/>
              <a:gd name="connsiteX4" fmla="*/ 387403 w 1939565"/>
              <a:gd name="connsiteY4" fmla="*/ 57071 h 2241502"/>
              <a:gd name="connsiteX5" fmla="*/ 13330 w 1939565"/>
              <a:gd name="connsiteY5" fmla="*/ 940342 h 2241502"/>
              <a:gd name="connsiteX6" fmla="*/ 567889 w 1939565"/>
              <a:gd name="connsiteY6" fmla="*/ 1166296 h 2241502"/>
              <a:gd name="connsiteX7" fmla="*/ 980081 w 1939565"/>
              <a:gd name="connsiteY7" fmla="*/ 1498364 h 2241502"/>
              <a:gd name="connsiteX8" fmla="*/ 994510 w 1939565"/>
              <a:gd name="connsiteY8" fmla="*/ 2241502 h 2241502"/>
              <a:gd name="connsiteX0" fmla="*/ 1939565 w 1939565"/>
              <a:gd name="connsiteY0" fmla="*/ 1538041 h 2265308"/>
              <a:gd name="connsiteX1" fmla="*/ 1189009 w 1939565"/>
              <a:gd name="connsiteY1" fmla="*/ 1344419 h 2265308"/>
              <a:gd name="connsiteX2" fmla="*/ 987820 w 1939565"/>
              <a:gd name="connsiteY2" fmla="*/ 480520 h 2265308"/>
              <a:gd name="connsiteX3" fmla="*/ 592317 w 1939565"/>
              <a:gd name="connsiteY3" fmla="*/ 130316 h 2265308"/>
              <a:gd name="connsiteX4" fmla="*/ 387403 w 1939565"/>
              <a:gd name="connsiteY4" fmla="*/ 57071 h 2265308"/>
              <a:gd name="connsiteX5" fmla="*/ 13330 w 1939565"/>
              <a:gd name="connsiteY5" fmla="*/ 940342 h 2265308"/>
              <a:gd name="connsiteX6" fmla="*/ 567889 w 1939565"/>
              <a:gd name="connsiteY6" fmla="*/ 1166296 h 2265308"/>
              <a:gd name="connsiteX7" fmla="*/ 980081 w 1939565"/>
              <a:gd name="connsiteY7" fmla="*/ 1498364 h 2265308"/>
              <a:gd name="connsiteX8" fmla="*/ 997865 w 1939565"/>
              <a:gd name="connsiteY8" fmla="*/ 2265308 h 2265308"/>
              <a:gd name="connsiteX0" fmla="*/ 1939565 w 1939565"/>
              <a:gd name="connsiteY0" fmla="*/ 1538041 h 2265308"/>
              <a:gd name="connsiteX1" fmla="*/ 1189009 w 1939565"/>
              <a:gd name="connsiteY1" fmla="*/ 1344419 h 2265308"/>
              <a:gd name="connsiteX2" fmla="*/ 987820 w 1939565"/>
              <a:gd name="connsiteY2" fmla="*/ 480520 h 2265308"/>
              <a:gd name="connsiteX3" fmla="*/ 592317 w 1939565"/>
              <a:gd name="connsiteY3" fmla="*/ 130316 h 2265308"/>
              <a:gd name="connsiteX4" fmla="*/ 387403 w 1939565"/>
              <a:gd name="connsiteY4" fmla="*/ 57071 h 2265308"/>
              <a:gd name="connsiteX5" fmla="*/ 13330 w 1939565"/>
              <a:gd name="connsiteY5" fmla="*/ 940342 h 2265308"/>
              <a:gd name="connsiteX6" fmla="*/ 567889 w 1939565"/>
              <a:gd name="connsiteY6" fmla="*/ 1166296 h 2265308"/>
              <a:gd name="connsiteX7" fmla="*/ 980081 w 1939565"/>
              <a:gd name="connsiteY7" fmla="*/ 1498364 h 2265308"/>
              <a:gd name="connsiteX8" fmla="*/ 997865 w 1939565"/>
              <a:gd name="connsiteY8" fmla="*/ 2265308 h 2265308"/>
              <a:gd name="connsiteX0" fmla="*/ 1939565 w 1939565"/>
              <a:gd name="connsiteY0" fmla="*/ 1538041 h 2265308"/>
              <a:gd name="connsiteX1" fmla="*/ 1189009 w 1939565"/>
              <a:gd name="connsiteY1" fmla="*/ 1344419 h 2265308"/>
              <a:gd name="connsiteX2" fmla="*/ 987820 w 1939565"/>
              <a:gd name="connsiteY2" fmla="*/ 480520 h 2265308"/>
              <a:gd name="connsiteX3" fmla="*/ 592317 w 1939565"/>
              <a:gd name="connsiteY3" fmla="*/ 130316 h 2265308"/>
              <a:gd name="connsiteX4" fmla="*/ 387403 w 1939565"/>
              <a:gd name="connsiteY4" fmla="*/ 57071 h 2265308"/>
              <a:gd name="connsiteX5" fmla="*/ 13330 w 1939565"/>
              <a:gd name="connsiteY5" fmla="*/ 940342 h 2265308"/>
              <a:gd name="connsiteX6" fmla="*/ 567889 w 1939565"/>
              <a:gd name="connsiteY6" fmla="*/ 1166296 h 2265308"/>
              <a:gd name="connsiteX7" fmla="*/ 980081 w 1939565"/>
              <a:gd name="connsiteY7" fmla="*/ 1498364 h 2265308"/>
              <a:gd name="connsiteX8" fmla="*/ 997865 w 1939565"/>
              <a:gd name="connsiteY8" fmla="*/ 2265308 h 2265308"/>
              <a:gd name="connsiteX0" fmla="*/ 1939565 w 1939565"/>
              <a:gd name="connsiteY0" fmla="*/ 1538041 h 2265308"/>
              <a:gd name="connsiteX1" fmla="*/ 1189009 w 1939565"/>
              <a:gd name="connsiteY1" fmla="*/ 1344419 h 2265308"/>
              <a:gd name="connsiteX2" fmla="*/ 987820 w 1939565"/>
              <a:gd name="connsiteY2" fmla="*/ 480520 h 2265308"/>
              <a:gd name="connsiteX3" fmla="*/ 592317 w 1939565"/>
              <a:gd name="connsiteY3" fmla="*/ 130316 h 2265308"/>
              <a:gd name="connsiteX4" fmla="*/ 387403 w 1939565"/>
              <a:gd name="connsiteY4" fmla="*/ 57071 h 2265308"/>
              <a:gd name="connsiteX5" fmla="*/ 13330 w 1939565"/>
              <a:gd name="connsiteY5" fmla="*/ 940342 h 2265308"/>
              <a:gd name="connsiteX6" fmla="*/ 567889 w 1939565"/>
              <a:gd name="connsiteY6" fmla="*/ 1166296 h 2265308"/>
              <a:gd name="connsiteX7" fmla="*/ 946533 w 1939565"/>
              <a:gd name="connsiteY7" fmla="*/ 1458688 h 2265308"/>
              <a:gd name="connsiteX8" fmla="*/ 997865 w 1939565"/>
              <a:gd name="connsiteY8" fmla="*/ 2265308 h 2265308"/>
              <a:gd name="connsiteX0" fmla="*/ 1982135 w 1982135"/>
              <a:gd name="connsiteY0" fmla="*/ 1552087 h 2279354"/>
              <a:gd name="connsiteX1" fmla="*/ 1231579 w 1982135"/>
              <a:gd name="connsiteY1" fmla="*/ 1358465 h 2279354"/>
              <a:gd name="connsiteX2" fmla="*/ 1030390 w 1982135"/>
              <a:gd name="connsiteY2" fmla="*/ 494566 h 2279354"/>
              <a:gd name="connsiteX3" fmla="*/ 634887 w 1982135"/>
              <a:gd name="connsiteY3" fmla="*/ 144362 h 2279354"/>
              <a:gd name="connsiteX4" fmla="*/ 429973 w 1982135"/>
              <a:gd name="connsiteY4" fmla="*/ 71117 h 2279354"/>
              <a:gd name="connsiteX5" fmla="*/ 12287 w 1982135"/>
              <a:gd name="connsiteY5" fmla="*/ 1144834 h 2279354"/>
              <a:gd name="connsiteX6" fmla="*/ 610459 w 1982135"/>
              <a:gd name="connsiteY6" fmla="*/ 1180342 h 2279354"/>
              <a:gd name="connsiteX7" fmla="*/ 989103 w 1982135"/>
              <a:gd name="connsiteY7" fmla="*/ 1472734 h 2279354"/>
              <a:gd name="connsiteX8" fmla="*/ 1040435 w 1982135"/>
              <a:gd name="connsiteY8" fmla="*/ 2279354 h 2279354"/>
              <a:gd name="connsiteX0" fmla="*/ 1970666 w 1970666"/>
              <a:gd name="connsiteY0" fmla="*/ 1552087 h 2279354"/>
              <a:gd name="connsiteX1" fmla="*/ 1220110 w 1970666"/>
              <a:gd name="connsiteY1" fmla="*/ 1358465 h 2279354"/>
              <a:gd name="connsiteX2" fmla="*/ 1018921 w 1970666"/>
              <a:gd name="connsiteY2" fmla="*/ 494566 h 2279354"/>
              <a:gd name="connsiteX3" fmla="*/ 623418 w 1970666"/>
              <a:gd name="connsiteY3" fmla="*/ 144362 h 2279354"/>
              <a:gd name="connsiteX4" fmla="*/ 418504 w 1970666"/>
              <a:gd name="connsiteY4" fmla="*/ 71117 h 2279354"/>
              <a:gd name="connsiteX5" fmla="*/ 818 w 1970666"/>
              <a:gd name="connsiteY5" fmla="*/ 1144834 h 2279354"/>
              <a:gd name="connsiteX6" fmla="*/ 535248 w 1970666"/>
              <a:gd name="connsiteY6" fmla="*/ 1208116 h 2279354"/>
              <a:gd name="connsiteX7" fmla="*/ 977634 w 1970666"/>
              <a:gd name="connsiteY7" fmla="*/ 1472734 h 2279354"/>
              <a:gd name="connsiteX8" fmla="*/ 1028966 w 1970666"/>
              <a:gd name="connsiteY8" fmla="*/ 2279354 h 2279354"/>
              <a:gd name="connsiteX0" fmla="*/ 1970666 w 1970666"/>
              <a:gd name="connsiteY0" fmla="*/ 1552087 h 2279354"/>
              <a:gd name="connsiteX1" fmla="*/ 1220110 w 1970666"/>
              <a:gd name="connsiteY1" fmla="*/ 1358465 h 2279354"/>
              <a:gd name="connsiteX2" fmla="*/ 1018921 w 1970666"/>
              <a:gd name="connsiteY2" fmla="*/ 494566 h 2279354"/>
              <a:gd name="connsiteX3" fmla="*/ 623418 w 1970666"/>
              <a:gd name="connsiteY3" fmla="*/ 144362 h 2279354"/>
              <a:gd name="connsiteX4" fmla="*/ 418504 w 1970666"/>
              <a:gd name="connsiteY4" fmla="*/ 71117 h 2279354"/>
              <a:gd name="connsiteX5" fmla="*/ 818 w 1970666"/>
              <a:gd name="connsiteY5" fmla="*/ 1144834 h 2279354"/>
              <a:gd name="connsiteX6" fmla="*/ 535248 w 1970666"/>
              <a:gd name="connsiteY6" fmla="*/ 1208116 h 2279354"/>
              <a:gd name="connsiteX7" fmla="*/ 903827 w 1970666"/>
              <a:gd name="connsiteY7" fmla="*/ 1476701 h 2279354"/>
              <a:gd name="connsiteX8" fmla="*/ 1028966 w 1970666"/>
              <a:gd name="connsiteY8" fmla="*/ 2279354 h 2279354"/>
              <a:gd name="connsiteX0" fmla="*/ 1970275 w 1970275"/>
              <a:gd name="connsiteY0" fmla="*/ 1552087 h 2279354"/>
              <a:gd name="connsiteX1" fmla="*/ 1219719 w 1970275"/>
              <a:gd name="connsiteY1" fmla="*/ 1358465 h 2279354"/>
              <a:gd name="connsiteX2" fmla="*/ 1018530 w 1970275"/>
              <a:gd name="connsiteY2" fmla="*/ 494566 h 2279354"/>
              <a:gd name="connsiteX3" fmla="*/ 623027 w 1970275"/>
              <a:gd name="connsiteY3" fmla="*/ 144362 h 2279354"/>
              <a:gd name="connsiteX4" fmla="*/ 418113 w 1970275"/>
              <a:gd name="connsiteY4" fmla="*/ 71117 h 2279354"/>
              <a:gd name="connsiteX5" fmla="*/ 427 w 1970275"/>
              <a:gd name="connsiteY5" fmla="*/ 1144834 h 2279354"/>
              <a:gd name="connsiteX6" fmla="*/ 501309 w 1970275"/>
              <a:gd name="connsiteY6" fmla="*/ 1239857 h 2279354"/>
              <a:gd name="connsiteX7" fmla="*/ 903436 w 1970275"/>
              <a:gd name="connsiteY7" fmla="*/ 1476701 h 2279354"/>
              <a:gd name="connsiteX8" fmla="*/ 1028575 w 1970275"/>
              <a:gd name="connsiteY8" fmla="*/ 2279354 h 2279354"/>
              <a:gd name="connsiteX0" fmla="*/ 1970275 w 1970275"/>
              <a:gd name="connsiteY0" fmla="*/ 1551956 h 2279223"/>
              <a:gd name="connsiteX1" fmla="*/ 1219719 w 1970275"/>
              <a:gd name="connsiteY1" fmla="*/ 1358334 h 2279223"/>
              <a:gd name="connsiteX2" fmla="*/ 1065497 w 1970275"/>
              <a:gd name="connsiteY2" fmla="*/ 490467 h 2279223"/>
              <a:gd name="connsiteX3" fmla="*/ 623027 w 1970275"/>
              <a:gd name="connsiteY3" fmla="*/ 144231 h 2279223"/>
              <a:gd name="connsiteX4" fmla="*/ 418113 w 1970275"/>
              <a:gd name="connsiteY4" fmla="*/ 70986 h 2279223"/>
              <a:gd name="connsiteX5" fmla="*/ 427 w 1970275"/>
              <a:gd name="connsiteY5" fmla="*/ 1144703 h 2279223"/>
              <a:gd name="connsiteX6" fmla="*/ 501309 w 1970275"/>
              <a:gd name="connsiteY6" fmla="*/ 1239726 h 2279223"/>
              <a:gd name="connsiteX7" fmla="*/ 903436 w 1970275"/>
              <a:gd name="connsiteY7" fmla="*/ 1476570 h 2279223"/>
              <a:gd name="connsiteX8" fmla="*/ 1028575 w 1970275"/>
              <a:gd name="connsiteY8" fmla="*/ 2279223 h 2279223"/>
              <a:gd name="connsiteX0" fmla="*/ 1990383 w 1990383"/>
              <a:gd name="connsiteY0" fmla="*/ 1555762 h 2283029"/>
              <a:gd name="connsiteX1" fmla="*/ 1239827 w 1990383"/>
              <a:gd name="connsiteY1" fmla="*/ 1362140 h 2283029"/>
              <a:gd name="connsiteX2" fmla="*/ 1085605 w 1990383"/>
              <a:gd name="connsiteY2" fmla="*/ 494273 h 2283029"/>
              <a:gd name="connsiteX3" fmla="*/ 643135 w 1990383"/>
              <a:gd name="connsiteY3" fmla="*/ 148037 h 2283029"/>
              <a:gd name="connsiteX4" fmla="*/ 438221 w 1990383"/>
              <a:gd name="connsiteY4" fmla="*/ 74792 h 2283029"/>
              <a:gd name="connsiteX5" fmla="*/ 406 w 1990383"/>
              <a:gd name="connsiteY5" fmla="*/ 1200089 h 2283029"/>
              <a:gd name="connsiteX6" fmla="*/ 521417 w 1990383"/>
              <a:gd name="connsiteY6" fmla="*/ 1243532 h 2283029"/>
              <a:gd name="connsiteX7" fmla="*/ 923544 w 1990383"/>
              <a:gd name="connsiteY7" fmla="*/ 1480376 h 2283029"/>
              <a:gd name="connsiteX8" fmla="*/ 1048683 w 1990383"/>
              <a:gd name="connsiteY8" fmla="*/ 2283029 h 2283029"/>
              <a:gd name="connsiteX0" fmla="*/ 1990594 w 1990594"/>
              <a:gd name="connsiteY0" fmla="*/ 1555762 h 2283029"/>
              <a:gd name="connsiteX1" fmla="*/ 1240038 w 1990594"/>
              <a:gd name="connsiteY1" fmla="*/ 1362140 h 2283029"/>
              <a:gd name="connsiteX2" fmla="*/ 1085816 w 1990594"/>
              <a:gd name="connsiteY2" fmla="*/ 494273 h 2283029"/>
              <a:gd name="connsiteX3" fmla="*/ 643346 w 1990594"/>
              <a:gd name="connsiteY3" fmla="*/ 148037 h 2283029"/>
              <a:gd name="connsiteX4" fmla="*/ 438432 w 1990594"/>
              <a:gd name="connsiteY4" fmla="*/ 74792 h 2283029"/>
              <a:gd name="connsiteX5" fmla="*/ 617 w 1990594"/>
              <a:gd name="connsiteY5" fmla="*/ 1200089 h 2283029"/>
              <a:gd name="connsiteX6" fmla="*/ 541757 w 1990594"/>
              <a:gd name="connsiteY6" fmla="*/ 1275273 h 2283029"/>
              <a:gd name="connsiteX7" fmla="*/ 923755 w 1990594"/>
              <a:gd name="connsiteY7" fmla="*/ 1480376 h 2283029"/>
              <a:gd name="connsiteX8" fmla="*/ 1048894 w 1990594"/>
              <a:gd name="connsiteY8" fmla="*/ 2283029 h 2283029"/>
              <a:gd name="connsiteX0" fmla="*/ 2000433 w 2000433"/>
              <a:gd name="connsiteY0" fmla="*/ 1555762 h 2283029"/>
              <a:gd name="connsiteX1" fmla="*/ 1249877 w 2000433"/>
              <a:gd name="connsiteY1" fmla="*/ 1362140 h 2283029"/>
              <a:gd name="connsiteX2" fmla="*/ 1095655 w 2000433"/>
              <a:gd name="connsiteY2" fmla="*/ 494273 h 2283029"/>
              <a:gd name="connsiteX3" fmla="*/ 653185 w 2000433"/>
              <a:gd name="connsiteY3" fmla="*/ 148037 h 2283029"/>
              <a:gd name="connsiteX4" fmla="*/ 448271 w 2000433"/>
              <a:gd name="connsiteY4" fmla="*/ 74792 h 2283029"/>
              <a:gd name="connsiteX5" fmla="*/ 10456 w 2000433"/>
              <a:gd name="connsiteY5" fmla="*/ 1200089 h 2283029"/>
              <a:gd name="connsiteX6" fmla="*/ 933594 w 2000433"/>
              <a:gd name="connsiteY6" fmla="*/ 1480376 h 2283029"/>
              <a:gd name="connsiteX7" fmla="*/ 1058733 w 2000433"/>
              <a:gd name="connsiteY7" fmla="*/ 2283029 h 2283029"/>
              <a:gd name="connsiteX0" fmla="*/ 2000433 w 2000433"/>
              <a:gd name="connsiteY0" fmla="*/ 1555762 h 2283029"/>
              <a:gd name="connsiteX1" fmla="*/ 1249877 w 2000433"/>
              <a:gd name="connsiteY1" fmla="*/ 1362140 h 2283029"/>
              <a:gd name="connsiteX2" fmla="*/ 1095655 w 2000433"/>
              <a:gd name="connsiteY2" fmla="*/ 494273 h 2283029"/>
              <a:gd name="connsiteX3" fmla="*/ 653185 w 2000433"/>
              <a:gd name="connsiteY3" fmla="*/ 148037 h 2283029"/>
              <a:gd name="connsiteX4" fmla="*/ 448271 w 2000433"/>
              <a:gd name="connsiteY4" fmla="*/ 74792 h 2283029"/>
              <a:gd name="connsiteX5" fmla="*/ 10456 w 2000433"/>
              <a:gd name="connsiteY5" fmla="*/ 1200089 h 2283029"/>
              <a:gd name="connsiteX6" fmla="*/ 933594 w 2000433"/>
              <a:gd name="connsiteY6" fmla="*/ 1480376 h 2283029"/>
              <a:gd name="connsiteX7" fmla="*/ 1058733 w 2000433"/>
              <a:gd name="connsiteY7" fmla="*/ 2283029 h 2283029"/>
              <a:gd name="connsiteX0" fmla="*/ 2000433 w 2000433"/>
              <a:gd name="connsiteY0" fmla="*/ 1555762 h 2283029"/>
              <a:gd name="connsiteX1" fmla="*/ 1249877 w 2000433"/>
              <a:gd name="connsiteY1" fmla="*/ 1362140 h 2283029"/>
              <a:gd name="connsiteX2" fmla="*/ 1095655 w 2000433"/>
              <a:gd name="connsiteY2" fmla="*/ 494273 h 2283029"/>
              <a:gd name="connsiteX3" fmla="*/ 653185 w 2000433"/>
              <a:gd name="connsiteY3" fmla="*/ 148037 h 2283029"/>
              <a:gd name="connsiteX4" fmla="*/ 448271 w 2000433"/>
              <a:gd name="connsiteY4" fmla="*/ 74792 h 2283029"/>
              <a:gd name="connsiteX5" fmla="*/ 10456 w 2000433"/>
              <a:gd name="connsiteY5" fmla="*/ 1200089 h 2283029"/>
              <a:gd name="connsiteX6" fmla="*/ 933594 w 2000433"/>
              <a:gd name="connsiteY6" fmla="*/ 1480376 h 2283029"/>
              <a:gd name="connsiteX7" fmla="*/ 1058733 w 2000433"/>
              <a:gd name="connsiteY7" fmla="*/ 2283029 h 2283029"/>
              <a:gd name="connsiteX0" fmla="*/ 2000433 w 2000433"/>
              <a:gd name="connsiteY0" fmla="*/ 1555762 h 2283029"/>
              <a:gd name="connsiteX1" fmla="*/ 1249877 w 2000433"/>
              <a:gd name="connsiteY1" fmla="*/ 1362140 h 2283029"/>
              <a:gd name="connsiteX2" fmla="*/ 1095655 w 2000433"/>
              <a:gd name="connsiteY2" fmla="*/ 494273 h 2283029"/>
              <a:gd name="connsiteX3" fmla="*/ 653185 w 2000433"/>
              <a:gd name="connsiteY3" fmla="*/ 148037 h 2283029"/>
              <a:gd name="connsiteX4" fmla="*/ 448271 w 2000433"/>
              <a:gd name="connsiteY4" fmla="*/ 74792 h 2283029"/>
              <a:gd name="connsiteX5" fmla="*/ 10456 w 2000433"/>
              <a:gd name="connsiteY5" fmla="*/ 1200089 h 2283029"/>
              <a:gd name="connsiteX6" fmla="*/ 933594 w 2000433"/>
              <a:gd name="connsiteY6" fmla="*/ 1480376 h 2283029"/>
              <a:gd name="connsiteX7" fmla="*/ 1058733 w 2000433"/>
              <a:gd name="connsiteY7" fmla="*/ 2283029 h 2283029"/>
              <a:gd name="connsiteX0" fmla="*/ 1999345 w 1999345"/>
              <a:gd name="connsiteY0" fmla="*/ 1555762 h 2283029"/>
              <a:gd name="connsiteX1" fmla="*/ 1248789 w 1999345"/>
              <a:gd name="connsiteY1" fmla="*/ 1362140 h 2283029"/>
              <a:gd name="connsiteX2" fmla="*/ 1094567 w 1999345"/>
              <a:gd name="connsiteY2" fmla="*/ 494273 h 2283029"/>
              <a:gd name="connsiteX3" fmla="*/ 652097 w 1999345"/>
              <a:gd name="connsiteY3" fmla="*/ 148037 h 2283029"/>
              <a:gd name="connsiteX4" fmla="*/ 447183 w 1999345"/>
              <a:gd name="connsiteY4" fmla="*/ 74792 h 2283029"/>
              <a:gd name="connsiteX5" fmla="*/ 9368 w 1999345"/>
              <a:gd name="connsiteY5" fmla="*/ 1200089 h 2283029"/>
              <a:gd name="connsiteX6" fmla="*/ 902313 w 1999345"/>
              <a:gd name="connsiteY6" fmla="*/ 1456570 h 2283029"/>
              <a:gd name="connsiteX7" fmla="*/ 1057645 w 1999345"/>
              <a:gd name="connsiteY7" fmla="*/ 2283029 h 2283029"/>
              <a:gd name="connsiteX0" fmla="*/ 1997848 w 1997848"/>
              <a:gd name="connsiteY0" fmla="*/ 1555762 h 2283029"/>
              <a:gd name="connsiteX1" fmla="*/ 1247292 w 1997848"/>
              <a:gd name="connsiteY1" fmla="*/ 1362140 h 2283029"/>
              <a:gd name="connsiteX2" fmla="*/ 1093070 w 1997848"/>
              <a:gd name="connsiteY2" fmla="*/ 494273 h 2283029"/>
              <a:gd name="connsiteX3" fmla="*/ 650600 w 1997848"/>
              <a:gd name="connsiteY3" fmla="*/ 148037 h 2283029"/>
              <a:gd name="connsiteX4" fmla="*/ 445686 w 1997848"/>
              <a:gd name="connsiteY4" fmla="*/ 74792 h 2283029"/>
              <a:gd name="connsiteX5" fmla="*/ 7871 w 1997848"/>
              <a:gd name="connsiteY5" fmla="*/ 1200089 h 2283029"/>
              <a:gd name="connsiteX6" fmla="*/ 857203 w 1997848"/>
              <a:gd name="connsiteY6" fmla="*/ 1460538 h 2283029"/>
              <a:gd name="connsiteX7" fmla="*/ 1056148 w 1997848"/>
              <a:gd name="connsiteY7" fmla="*/ 2283029 h 2283029"/>
              <a:gd name="connsiteX0" fmla="*/ 1997848 w 1997848"/>
              <a:gd name="connsiteY0" fmla="*/ 1555762 h 2283029"/>
              <a:gd name="connsiteX1" fmla="*/ 1247292 w 1997848"/>
              <a:gd name="connsiteY1" fmla="*/ 1362140 h 2283029"/>
              <a:gd name="connsiteX2" fmla="*/ 1093070 w 1997848"/>
              <a:gd name="connsiteY2" fmla="*/ 494273 h 2283029"/>
              <a:gd name="connsiteX3" fmla="*/ 650600 w 1997848"/>
              <a:gd name="connsiteY3" fmla="*/ 148037 h 2283029"/>
              <a:gd name="connsiteX4" fmla="*/ 445686 w 1997848"/>
              <a:gd name="connsiteY4" fmla="*/ 74792 h 2283029"/>
              <a:gd name="connsiteX5" fmla="*/ 7871 w 1997848"/>
              <a:gd name="connsiteY5" fmla="*/ 1200089 h 2283029"/>
              <a:gd name="connsiteX6" fmla="*/ 857203 w 1997848"/>
              <a:gd name="connsiteY6" fmla="*/ 1460538 h 2283029"/>
              <a:gd name="connsiteX7" fmla="*/ 1056148 w 1997848"/>
              <a:gd name="connsiteY7" fmla="*/ 2283029 h 2283029"/>
              <a:gd name="connsiteX0" fmla="*/ 1997848 w 1997848"/>
              <a:gd name="connsiteY0" fmla="*/ 1555762 h 2283029"/>
              <a:gd name="connsiteX1" fmla="*/ 1247292 w 1997848"/>
              <a:gd name="connsiteY1" fmla="*/ 1362140 h 2283029"/>
              <a:gd name="connsiteX2" fmla="*/ 1093070 w 1997848"/>
              <a:gd name="connsiteY2" fmla="*/ 494273 h 2283029"/>
              <a:gd name="connsiteX3" fmla="*/ 650600 w 1997848"/>
              <a:gd name="connsiteY3" fmla="*/ 148037 h 2283029"/>
              <a:gd name="connsiteX4" fmla="*/ 445686 w 1997848"/>
              <a:gd name="connsiteY4" fmla="*/ 74792 h 2283029"/>
              <a:gd name="connsiteX5" fmla="*/ 7871 w 1997848"/>
              <a:gd name="connsiteY5" fmla="*/ 1200089 h 2283029"/>
              <a:gd name="connsiteX6" fmla="*/ 857203 w 1997848"/>
              <a:gd name="connsiteY6" fmla="*/ 1460538 h 2283029"/>
              <a:gd name="connsiteX7" fmla="*/ 1056148 w 1997848"/>
              <a:gd name="connsiteY7" fmla="*/ 2283029 h 2283029"/>
              <a:gd name="connsiteX0" fmla="*/ 1998392 w 1998392"/>
              <a:gd name="connsiteY0" fmla="*/ 1608547 h 2335814"/>
              <a:gd name="connsiteX1" fmla="*/ 1247836 w 1998392"/>
              <a:gd name="connsiteY1" fmla="*/ 1414925 h 2335814"/>
              <a:gd name="connsiteX2" fmla="*/ 1093614 w 1998392"/>
              <a:gd name="connsiteY2" fmla="*/ 547058 h 2335814"/>
              <a:gd name="connsiteX3" fmla="*/ 651144 w 1998392"/>
              <a:gd name="connsiteY3" fmla="*/ 200822 h 2335814"/>
              <a:gd name="connsiteX4" fmla="*/ 446230 w 1998392"/>
              <a:gd name="connsiteY4" fmla="*/ 127577 h 2335814"/>
              <a:gd name="connsiteX5" fmla="*/ 8415 w 1998392"/>
              <a:gd name="connsiteY5" fmla="*/ 1252874 h 2335814"/>
              <a:gd name="connsiteX6" fmla="*/ 857747 w 1998392"/>
              <a:gd name="connsiteY6" fmla="*/ 1513323 h 2335814"/>
              <a:gd name="connsiteX7" fmla="*/ 1056692 w 1998392"/>
              <a:gd name="connsiteY7" fmla="*/ 2335814 h 2335814"/>
              <a:gd name="connsiteX0" fmla="*/ 1999974 w 1999974"/>
              <a:gd name="connsiteY0" fmla="*/ 1618045 h 2345312"/>
              <a:gd name="connsiteX1" fmla="*/ 1249418 w 1999974"/>
              <a:gd name="connsiteY1" fmla="*/ 1424423 h 2345312"/>
              <a:gd name="connsiteX2" fmla="*/ 1095196 w 1999974"/>
              <a:gd name="connsiteY2" fmla="*/ 556556 h 2345312"/>
              <a:gd name="connsiteX3" fmla="*/ 652726 w 1999974"/>
              <a:gd name="connsiteY3" fmla="*/ 210320 h 2345312"/>
              <a:gd name="connsiteX4" fmla="*/ 420973 w 1999974"/>
              <a:gd name="connsiteY4" fmla="*/ 125172 h 2345312"/>
              <a:gd name="connsiteX5" fmla="*/ 9997 w 1999974"/>
              <a:gd name="connsiteY5" fmla="*/ 1262372 h 2345312"/>
              <a:gd name="connsiteX6" fmla="*/ 859329 w 1999974"/>
              <a:gd name="connsiteY6" fmla="*/ 1522821 h 2345312"/>
              <a:gd name="connsiteX7" fmla="*/ 1058274 w 1999974"/>
              <a:gd name="connsiteY7" fmla="*/ 2345312 h 2345312"/>
              <a:gd name="connsiteX0" fmla="*/ 1999974 w 1999974"/>
              <a:gd name="connsiteY0" fmla="*/ 1618045 h 2345312"/>
              <a:gd name="connsiteX1" fmla="*/ 1249418 w 1999974"/>
              <a:gd name="connsiteY1" fmla="*/ 1424423 h 2345312"/>
              <a:gd name="connsiteX2" fmla="*/ 1095196 w 1999974"/>
              <a:gd name="connsiteY2" fmla="*/ 556556 h 2345312"/>
              <a:gd name="connsiteX3" fmla="*/ 652726 w 1999974"/>
              <a:gd name="connsiteY3" fmla="*/ 210320 h 2345312"/>
              <a:gd name="connsiteX4" fmla="*/ 420973 w 1999974"/>
              <a:gd name="connsiteY4" fmla="*/ 125172 h 2345312"/>
              <a:gd name="connsiteX5" fmla="*/ 9997 w 1999974"/>
              <a:gd name="connsiteY5" fmla="*/ 1262372 h 2345312"/>
              <a:gd name="connsiteX6" fmla="*/ 859329 w 1999974"/>
              <a:gd name="connsiteY6" fmla="*/ 1522821 h 2345312"/>
              <a:gd name="connsiteX7" fmla="*/ 1058274 w 1999974"/>
              <a:gd name="connsiteY7" fmla="*/ 2345312 h 2345312"/>
              <a:gd name="connsiteX0" fmla="*/ 1999974 w 1999974"/>
              <a:gd name="connsiteY0" fmla="*/ 1608288 h 2335555"/>
              <a:gd name="connsiteX1" fmla="*/ 1249418 w 1999974"/>
              <a:gd name="connsiteY1" fmla="*/ 1414666 h 2335555"/>
              <a:gd name="connsiteX2" fmla="*/ 1095196 w 1999974"/>
              <a:gd name="connsiteY2" fmla="*/ 546799 h 2335555"/>
              <a:gd name="connsiteX3" fmla="*/ 652726 w 1999974"/>
              <a:gd name="connsiteY3" fmla="*/ 200563 h 2335555"/>
              <a:gd name="connsiteX4" fmla="*/ 420973 w 1999974"/>
              <a:gd name="connsiteY4" fmla="*/ 115415 h 2335555"/>
              <a:gd name="connsiteX5" fmla="*/ 9997 w 1999974"/>
              <a:gd name="connsiteY5" fmla="*/ 1252615 h 2335555"/>
              <a:gd name="connsiteX6" fmla="*/ 859329 w 1999974"/>
              <a:gd name="connsiteY6" fmla="*/ 1513064 h 2335555"/>
              <a:gd name="connsiteX7" fmla="*/ 1058274 w 1999974"/>
              <a:gd name="connsiteY7" fmla="*/ 2335555 h 2335555"/>
              <a:gd name="connsiteX0" fmla="*/ 1998769 w 1998769"/>
              <a:gd name="connsiteY0" fmla="*/ 1683400 h 2410667"/>
              <a:gd name="connsiteX1" fmla="*/ 1248213 w 1998769"/>
              <a:gd name="connsiteY1" fmla="*/ 1489778 h 2410667"/>
              <a:gd name="connsiteX2" fmla="*/ 1093991 w 1998769"/>
              <a:gd name="connsiteY2" fmla="*/ 621911 h 2410667"/>
              <a:gd name="connsiteX3" fmla="*/ 651521 w 1998769"/>
              <a:gd name="connsiteY3" fmla="*/ 275675 h 2410667"/>
              <a:gd name="connsiteX4" fmla="*/ 439897 w 1998769"/>
              <a:gd name="connsiteY4" fmla="*/ 111174 h 2410667"/>
              <a:gd name="connsiteX5" fmla="*/ 8792 w 1998769"/>
              <a:gd name="connsiteY5" fmla="*/ 1327727 h 2410667"/>
              <a:gd name="connsiteX6" fmla="*/ 858124 w 1998769"/>
              <a:gd name="connsiteY6" fmla="*/ 1588176 h 2410667"/>
              <a:gd name="connsiteX7" fmla="*/ 1057069 w 1998769"/>
              <a:gd name="connsiteY7" fmla="*/ 2410667 h 241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8769" h="2410667">
                <a:moveTo>
                  <a:pt x="1998769" y="1683400"/>
                </a:moveTo>
                <a:cubicBezTo>
                  <a:pt x="1648153" y="1857356"/>
                  <a:pt x="1399009" y="1666693"/>
                  <a:pt x="1248213" y="1489778"/>
                </a:cubicBezTo>
                <a:cubicBezTo>
                  <a:pt x="1097417" y="1312863"/>
                  <a:pt x="1193440" y="824261"/>
                  <a:pt x="1093991" y="621911"/>
                </a:cubicBezTo>
                <a:cubicBezTo>
                  <a:pt x="994542" y="419561"/>
                  <a:pt x="760537" y="360798"/>
                  <a:pt x="651521" y="275675"/>
                </a:cubicBezTo>
                <a:cubicBezTo>
                  <a:pt x="542505" y="190552"/>
                  <a:pt x="577213" y="-183197"/>
                  <a:pt x="439897" y="111174"/>
                </a:cubicBezTo>
                <a:cubicBezTo>
                  <a:pt x="302581" y="405545"/>
                  <a:pt x="-60913" y="1081560"/>
                  <a:pt x="8792" y="1327727"/>
                </a:cubicBezTo>
                <a:cubicBezTo>
                  <a:pt x="78497" y="1573894"/>
                  <a:pt x="656182" y="1301188"/>
                  <a:pt x="858124" y="1588176"/>
                </a:cubicBezTo>
                <a:cubicBezTo>
                  <a:pt x="1060066" y="1875164"/>
                  <a:pt x="1017580" y="2065236"/>
                  <a:pt x="1057069" y="2410667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6160583" y="778792"/>
            <a:ext cx="1618063" cy="269644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505494 w 505494"/>
              <a:gd name="connsiteY0" fmla="*/ 841098 h 841098"/>
              <a:gd name="connsiteX1" fmla="*/ 13622 w 505494"/>
              <a:gd name="connsiteY1" fmla="*/ 516590 h 841098"/>
              <a:gd name="connsiteX2" fmla="*/ 181518 w 505494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2897 w 512897"/>
              <a:gd name="connsiteY0" fmla="*/ 841098 h 841098"/>
              <a:gd name="connsiteX1" fmla="*/ 21025 w 512897"/>
              <a:gd name="connsiteY1" fmla="*/ 516590 h 841098"/>
              <a:gd name="connsiteX2" fmla="*/ 188921 w 512897"/>
              <a:gd name="connsiteY2" fmla="*/ 0 h 841098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18928 w 518928"/>
              <a:gd name="connsiteY0" fmla="*/ 821425 h 821425"/>
              <a:gd name="connsiteX1" fmla="*/ 21025 w 518928"/>
              <a:gd name="connsiteY1" fmla="*/ 516590 h 821425"/>
              <a:gd name="connsiteX2" fmla="*/ 188921 w 518928"/>
              <a:gd name="connsiteY2" fmla="*/ 0 h 821425"/>
              <a:gd name="connsiteX0" fmla="*/ 543123 w 543123"/>
              <a:gd name="connsiteY0" fmla="*/ 821425 h 821425"/>
              <a:gd name="connsiteX1" fmla="*/ 18078 w 543123"/>
              <a:gd name="connsiteY1" fmla="*/ 531345 h 821425"/>
              <a:gd name="connsiteX2" fmla="*/ 213116 w 543123"/>
              <a:gd name="connsiteY2" fmla="*/ 0 h 821425"/>
              <a:gd name="connsiteX0" fmla="*/ 545701 w 545701"/>
              <a:gd name="connsiteY0" fmla="*/ 826343 h 826343"/>
              <a:gd name="connsiteX1" fmla="*/ 20656 w 545701"/>
              <a:gd name="connsiteY1" fmla="*/ 536263 h 826343"/>
              <a:gd name="connsiteX2" fmla="*/ 191567 w 545701"/>
              <a:gd name="connsiteY2" fmla="*/ 0 h 826343"/>
              <a:gd name="connsiteX0" fmla="*/ 542685 w 542685"/>
              <a:gd name="connsiteY0" fmla="*/ 870608 h 870608"/>
              <a:gd name="connsiteX1" fmla="*/ 20656 w 542685"/>
              <a:gd name="connsiteY1" fmla="*/ 536263 h 870608"/>
              <a:gd name="connsiteX2" fmla="*/ 191567 w 542685"/>
              <a:gd name="connsiteY2" fmla="*/ 0 h 870608"/>
              <a:gd name="connsiteX0" fmla="*/ 575859 w 575859"/>
              <a:gd name="connsiteY0" fmla="*/ 607479 h 607479"/>
              <a:gd name="connsiteX1" fmla="*/ 20656 w 575859"/>
              <a:gd name="connsiteY1" fmla="*/ 536263 h 607479"/>
              <a:gd name="connsiteX2" fmla="*/ 191567 w 575859"/>
              <a:gd name="connsiteY2" fmla="*/ 0 h 607479"/>
              <a:gd name="connsiteX0" fmla="*/ 575859 w 575859"/>
              <a:gd name="connsiteY0" fmla="*/ 607479 h 640076"/>
              <a:gd name="connsiteX1" fmla="*/ 20656 w 575859"/>
              <a:gd name="connsiteY1" fmla="*/ 536263 h 640076"/>
              <a:gd name="connsiteX2" fmla="*/ 191567 w 575859"/>
              <a:gd name="connsiteY2" fmla="*/ 0 h 640076"/>
              <a:gd name="connsiteX0" fmla="*/ 566812 w 566812"/>
              <a:gd name="connsiteY0" fmla="*/ 546000 h 611459"/>
              <a:gd name="connsiteX1" fmla="*/ 20656 w 566812"/>
              <a:gd name="connsiteY1" fmla="*/ 536263 h 611459"/>
              <a:gd name="connsiteX2" fmla="*/ 191567 w 566812"/>
              <a:gd name="connsiteY2" fmla="*/ 0 h 611459"/>
              <a:gd name="connsiteX0" fmla="*/ 566812 w 566812"/>
              <a:gd name="connsiteY0" fmla="*/ 546000 h 650157"/>
              <a:gd name="connsiteX1" fmla="*/ 20656 w 566812"/>
              <a:gd name="connsiteY1" fmla="*/ 536263 h 650157"/>
              <a:gd name="connsiteX2" fmla="*/ 191567 w 566812"/>
              <a:gd name="connsiteY2" fmla="*/ 0 h 650157"/>
              <a:gd name="connsiteX0" fmla="*/ 566812 w 566812"/>
              <a:gd name="connsiteY0" fmla="*/ 629611 h 703331"/>
              <a:gd name="connsiteX1" fmla="*/ 20656 w 566812"/>
              <a:gd name="connsiteY1" fmla="*/ 536263 h 703331"/>
              <a:gd name="connsiteX2" fmla="*/ 191567 w 566812"/>
              <a:gd name="connsiteY2" fmla="*/ 0 h 703331"/>
              <a:gd name="connsiteX0" fmla="*/ 582916 w 582916"/>
              <a:gd name="connsiteY0" fmla="*/ 629611 h 703331"/>
              <a:gd name="connsiteX1" fmla="*/ 18665 w 582916"/>
              <a:gd name="connsiteY1" fmla="*/ 536263 h 703331"/>
              <a:gd name="connsiteX2" fmla="*/ 207671 w 582916"/>
              <a:gd name="connsiteY2" fmla="*/ 0 h 703331"/>
              <a:gd name="connsiteX0" fmla="*/ 593838 w 593838"/>
              <a:gd name="connsiteY0" fmla="*/ 629611 h 707633"/>
              <a:gd name="connsiteX1" fmla="*/ 17524 w 593838"/>
              <a:gd name="connsiteY1" fmla="*/ 551018 h 707633"/>
              <a:gd name="connsiteX2" fmla="*/ 218593 w 593838"/>
              <a:gd name="connsiteY2" fmla="*/ 0 h 707633"/>
              <a:gd name="connsiteX0" fmla="*/ 599870 w 599870"/>
              <a:gd name="connsiteY0" fmla="*/ 668957 h 736327"/>
              <a:gd name="connsiteX1" fmla="*/ 17524 w 599870"/>
              <a:gd name="connsiteY1" fmla="*/ 551018 h 736327"/>
              <a:gd name="connsiteX2" fmla="*/ 218593 w 599870"/>
              <a:gd name="connsiteY2" fmla="*/ 0 h 736327"/>
              <a:gd name="connsiteX0" fmla="*/ 599870 w 599870"/>
              <a:gd name="connsiteY0" fmla="*/ 668957 h 733053"/>
              <a:gd name="connsiteX1" fmla="*/ 17524 w 599870"/>
              <a:gd name="connsiteY1" fmla="*/ 551018 h 733053"/>
              <a:gd name="connsiteX2" fmla="*/ 218593 w 599870"/>
              <a:gd name="connsiteY2" fmla="*/ 0 h 733053"/>
              <a:gd name="connsiteX0" fmla="*/ 549667 w 549667"/>
              <a:gd name="connsiteY0" fmla="*/ 686867 h 746926"/>
              <a:gd name="connsiteX1" fmla="*/ 17524 w 549667"/>
              <a:gd name="connsiteY1" fmla="*/ 551018 h 746926"/>
              <a:gd name="connsiteX2" fmla="*/ 218593 w 549667"/>
              <a:gd name="connsiteY2" fmla="*/ 0 h 74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9667" h="746926">
                <a:moveTo>
                  <a:pt x="549667" y="686867"/>
                </a:moveTo>
                <a:cubicBezTo>
                  <a:pt x="223228" y="829684"/>
                  <a:pt x="83081" y="690791"/>
                  <a:pt x="17524" y="551018"/>
                </a:cubicBezTo>
                <a:cubicBezTo>
                  <a:pt x="-48033" y="411245"/>
                  <a:pt x="81699" y="186665"/>
                  <a:pt x="218593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410141" y="3016576"/>
            <a:ext cx="1937540" cy="985680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73710 w 1406873"/>
              <a:gd name="connsiteY0" fmla="*/ 70602 h 1447083"/>
              <a:gd name="connsiteX1" fmla="*/ 396680 w 1406873"/>
              <a:gd name="connsiteY1" fmla="*/ 296070 h 1447083"/>
              <a:gd name="connsiteX2" fmla="*/ 43917 w 1406873"/>
              <a:gd name="connsiteY2" fmla="*/ 1394542 h 1447083"/>
              <a:gd name="connsiteX3" fmla="*/ 947825 w 1406873"/>
              <a:gd name="connsiteY3" fmla="*/ 1047632 h 1447083"/>
              <a:gd name="connsiteX4" fmla="*/ 1373710 w 1406873"/>
              <a:gd name="connsiteY4" fmla="*/ 70602 h 1447083"/>
              <a:gd name="connsiteX0" fmla="*/ 1490697 w 1518191"/>
              <a:gd name="connsiteY0" fmla="*/ 65848 h 1473545"/>
              <a:gd name="connsiteX1" fmla="*/ 398553 w 1518191"/>
              <a:gd name="connsiteY1" fmla="*/ 321995 h 1473545"/>
              <a:gd name="connsiteX2" fmla="*/ 45790 w 1518191"/>
              <a:gd name="connsiteY2" fmla="*/ 1420467 h 1473545"/>
              <a:gd name="connsiteX3" fmla="*/ 949698 w 1518191"/>
              <a:gd name="connsiteY3" fmla="*/ 1073557 h 1473545"/>
              <a:gd name="connsiteX4" fmla="*/ 1490697 w 1518191"/>
              <a:gd name="connsiteY4" fmla="*/ 65848 h 1473545"/>
              <a:gd name="connsiteX0" fmla="*/ 1452976 w 1460554"/>
              <a:gd name="connsiteY0" fmla="*/ 116254 h 1517349"/>
              <a:gd name="connsiteX1" fmla="*/ 523347 w 1460554"/>
              <a:gd name="connsiteY1" fmla="*/ 172990 h 1517349"/>
              <a:gd name="connsiteX2" fmla="*/ 8069 w 1460554"/>
              <a:gd name="connsiteY2" fmla="*/ 1470873 h 1517349"/>
              <a:gd name="connsiteX3" fmla="*/ 911977 w 1460554"/>
              <a:gd name="connsiteY3" fmla="*/ 1123963 h 1517349"/>
              <a:gd name="connsiteX4" fmla="*/ 1452976 w 1460554"/>
              <a:gd name="connsiteY4" fmla="*/ 116254 h 1517349"/>
              <a:gd name="connsiteX0" fmla="*/ 1546430 w 1554293"/>
              <a:gd name="connsiteY0" fmla="*/ 116254 h 1517349"/>
              <a:gd name="connsiteX1" fmla="*/ 616801 w 1554293"/>
              <a:gd name="connsiteY1" fmla="*/ 172990 h 1517349"/>
              <a:gd name="connsiteX2" fmla="*/ 6723 w 1554293"/>
              <a:gd name="connsiteY2" fmla="*/ 1470873 h 1517349"/>
              <a:gd name="connsiteX3" fmla="*/ 1005431 w 1554293"/>
              <a:gd name="connsiteY3" fmla="*/ 1123963 h 1517349"/>
              <a:gd name="connsiteX4" fmla="*/ 1546430 w 1554293"/>
              <a:gd name="connsiteY4" fmla="*/ 116254 h 1517349"/>
              <a:gd name="connsiteX0" fmla="*/ 1600015 w 1608050"/>
              <a:gd name="connsiteY0" fmla="*/ 116703 h 1524776"/>
              <a:gd name="connsiteX1" fmla="*/ 670386 w 1608050"/>
              <a:gd name="connsiteY1" fmla="*/ 173439 h 1524776"/>
              <a:gd name="connsiteX2" fmla="*/ 6136 w 1608050"/>
              <a:gd name="connsiteY2" fmla="*/ 1478992 h 1524776"/>
              <a:gd name="connsiteX3" fmla="*/ 1059016 w 1608050"/>
              <a:gd name="connsiteY3" fmla="*/ 1124412 h 1524776"/>
              <a:gd name="connsiteX4" fmla="*/ 1600015 w 1608050"/>
              <a:gd name="connsiteY4" fmla="*/ 116703 h 1524776"/>
              <a:gd name="connsiteX0" fmla="*/ 2010616 w 2020240"/>
              <a:gd name="connsiteY0" fmla="*/ 151154 h 2087480"/>
              <a:gd name="connsiteX1" fmla="*/ 1080987 w 2020240"/>
              <a:gd name="connsiteY1" fmla="*/ 207890 h 2087480"/>
              <a:gd name="connsiteX2" fmla="*/ 3678 w 2020240"/>
              <a:gd name="connsiteY2" fmla="*/ 2065660 h 2087480"/>
              <a:gd name="connsiteX3" fmla="*/ 1469617 w 2020240"/>
              <a:gd name="connsiteY3" fmla="*/ 1158863 h 2087480"/>
              <a:gd name="connsiteX4" fmla="*/ 2010616 w 2020240"/>
              <a:gd name="connsiteY4" fmla="*/ 151154 h 2087480"/>
              <a:gd name="connsiteX0" fmla="*/ 2007126 w 2007334"/>
              <a:gd name="connsiteY0" fmla="*/ 192578 h 2233228"/>
              <a:gd name="connsiteX1" fmla="*/ 1077497 w 2007334"/>
              <a:gd name="connsiteY1" fmla="*/ 249314 h 2233228"/>
              <a:gd name="connsiteX2" fmla="*/ 188 w 2007334"/>
              <a:gd name="connsiteY2" fmla="*/ 2107084 h 2233228"/>
              <a:gd name="connsiteX3" fmla="*/ 998897 w 2007334"/>
              <a:gd name="connsiteY3" fmla="*/ 1859879 h 2233228"/>
              <a:gd name="connsiteX4" fmla="*/ 2007126 w 2007334"/>
              <a:gd name="connsiteY4" fmla="*/ 192578 h 2233228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1953273 w 1953477"/>
              <a:gd name="connsiteY0" fmla="*/ 177158 h 2038197"/>
              <a:gd name="connsiteX1" fmla="*/ 1023644 w 1953477"/>
              <a:gd name="connsiteY1" fmla="*/ 233894 h 2038197"/>
              <a:gd name="connsiteX2" fmla="*/ 7278 w 1953477"/>
              <a:gd name="connsiteY2" fmla="*/ 1823225 h 2038197"/>
              <a:gd name="connsiteX3" fmla="*/ 586071 w 1953477"/>
              <a:gd name="connsiteY3" fmla="*/ 2001176 h 2038197"/>
              <a:gd name="connsiteX4" fmla="*/ 945044 w 1953477"/>
              <a:gd name="connsiteY4" fmla="*/ 1844459 h 2038197"/>
              <a:gd name="connsiteX5" fmla="*/ 1953273 w 1953477"/>
              <a:gd name="connsiteY5" fmla="*/ 177158 h 2038197"/>
              <a:gd name="connsiteX0" fmla="*/ 1946198 w 1946402"/>
              <a:gd name="connsiteY0" fmla="*/ 177158 h 2037784"/>
              <a:gd name="connsiteX1" fmla="*/ 1016569 w 1946402"/>
              <a:gd name="connsiteY1" fmla="*/ 233894 h 2037784"/>
              <a:gd name="connsiteX2" fmla="*/ 203 w 1946402"/>
              <a:gd name="connsiteY2" fmla="*/ 1823225 h 2037784"/>
              <a:gd name="connsiteX3" fmla="*/ 937969 w 1946402"/>
              <a:gd name="connsiteY3" fmla="*/ 1844459 h 2037784"/>
              <a:gd name="connsiteX4" fmla="*/ 1946198 w 1946402"/>
              <a:gd name="connsiteY4" fmla="*/ 177158 h 203778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9737 w 1898170"/>
              <a:gd name="connsiteY0" fmla="*/ 1844459 h 1879214"/>
              <a:gd name="connsiteX1" fmla="*/ 1897966 w 1898170"/>
              <a:gd name="connsiteY1" fmla="*/ 177158 h 1879214"/>
              <a:gd name="connsiteX2" fmla="*/ 968337 w 1898170"/>
              <a:gd name="connsiteY2" fmla="*/ 233894 h 1879214"/>
              <a:gd name="connsiteX3" fmla="*/ 1403 w 1898170"/>
              <a:gd name="connsiteY3" fmla="*/ 1879214 h 1879214"/>
              <a:gd name="connsiteX0" fmla="*/ 888334 w 1896767"/>
              <a:gd name="connsiteY0" fmla="*/ 1844459 h 1879214"/>
              <a:gd name="connsiteX1" fmla="*/ 1896563 w 1896767"/>
              <a:gd name="connsiteY1" fmla="*/ 177158 h 1879214"/>
              <a:gd name="connsiteX2" fmla="*/ 966934 w 1896767"/>
              <a:gd name="connsiteY2" fmla="*/ 233894 h 1879214"/>
              <a:gd name="connsiteX3" fmla="*/ 0 w 1896767"/>
              <a:gd name="connsiteY3" fmla="*/ 1879214 h 1879214"/>
              <a:gd name="connsiteX0" fmla="*/ 888334 w 1907886"/>
              <a:gd name="connsiteY0" fmla="*/ 1866683 h 1901438"/>
              <a:gd name="connsiteX1" fmla="*/ 1896563 w 1907886"/>
              <a:gd name="connsiteY1" fmla="*/ 199382 h 1901438"/>
              <a:gd name="connsiteX2" fmla="*/ 1402877 w 1907886"/>
              <a:gd name="connsiteY2" fmla="*/ 36955 h 1901438"/>
              <a:gd name="connsiteX3" fmla="*/ 966934 w 1907886"/>
              <a:gd name="connsiteY3" fmla="*/ 256118 h 1901438"/>
              <a:gd name="connsiteX4" fmla="*/ 0 w 1907886"/>
              <a:gd name="connsiteY4" fmla="*/ 1901438 h 1901438"/>
              <a:gd name="connsiteX0" fmla="*/ 888334 w 1958968"/>
              <a:gd name="connsiteY0" fmla="*/ 1867998 h 1902753"/>
              <a:gd name="connsiteX1" fmla="*/ 1896563 w 1958968"/>
              <a:gd name="connsiteY1" fmla="*/ 200697 h 1902753"/>
              <a:gd name="connsiteX2" fmla="*/ 1802394 w 1958968"/>
              <a:gd name="connsiteY2" fmla="*/ 15261 h 1902753"/>
              <a:gd name="connsiteX3" fmla="*/ 1402877 w 1958968"/>
              <a:gd name="connsiteY3" fmla="*/ 38270 h 1902753"/>
              <a:gd name="connsiteX4" fmla="*/ 966934 w 1958968"/>
              <a:gd name="connsiteY4" fmla="*/ 257433 h 1902753"/>
              <a:gd name="connsiteX5" fmla="*/ 0 w 1958968"/>
              <a:gd name="connsiteY5" fmla="*/ 1902753 h 1902753"/>
              <a:gd name="connsiteX0" fmla="*/ 888334 w 1924992"/>
              <a:gd name="connsiteY0" fmla="*/ 1838348 h 1873103"/>
              <a:gd name="connsiteX1" fmla="*/ 1896563 w 1924992"/>
              <a:gd name="connsiteY1" fmla="*/ 171047 h 1873103"/>
              <a:gd name="connsiteX2" fmla="*/ 1626336 w 1924992"/>
              <a:gd name="connsiteY2" fmla="*/ 108326 h 1873103"/>
              <a:gd name="connsiteX3" fmla="*/ 1402877 w 1924992"/>
              <a:gd name="connsiteY3" fmla="*/ 8620 h 1873103"/>
              <a:gd name="connsiteX4" fmla="*/ 966934 w 1924992"/>
              <a:gd name="connsiteY4" fmla="*/ 227783 h 1873103"/>
              <a:gd name="connsiteX5" fmla="*/ 0 w 1924992"/>
              <a:gd name="connsiteY5" fmla="*/ 1873103 h 1873103"/>
              <a:gd name="connsiteX0" fmla="*/ 888334 w 1844767"/>
              <a:gd name="connsiteY0" fmla="*/ 1838348 h 1873103"/>
              <a:gd name="connsiteX1" fmla="*/ 1808534 w 1844767"/>
              <a:gd name="connsiteY1" fmla="*/ 339780 h 1873103"/>
              <a:gd name="connsiteX2" fmla="*/ 1626336 w 1844767"/>
              <a:gd name="connsiteY2" fmla="*/ 108326 h 1873103"/>
              <a:gd name="connsiteX3" fmla="*/ 1402877 w 1844767"/>
              <a:gd name="connsiteY3" fmla="*/ 8620 h 1873103"/>
              <a:gd name="connsiteX4" fmla="*/ 966934 w 1844767"/>
              <a:gd name="connsiteY4" fmla="*/ 227783 h 1873103"/>
              <a:gd name="connsiteX5" fmla="*/ 0 w 1844767"/>
              <a:gd name="connsiteY5" fmla="*/ 1873103 h 1873103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966934 w 1844767"/>
              <a:gd name="connsiteY4" fmla="*/ 316442 h 1961762"/>
              <a:gd name="connsiteX5" fmla="*/ 0 w 1844767"/>
              <a:gd name="connsiteY5" fmla="*/ 1961762 h 1961762"/>
              <a:gd name="connsiteX0" fmla="*/ 888334 w 1844767"/>
              <a:gd name="connsiteY0" fmla="*/ 1927007 h 1961762"/>
              <a:gd name="connsiteX1" fmla="*/ 1808534 w 1844767"/>
              <a:gd name="connsiteY1" fmla="*/ 428439 h 1961762"/>
              <a:gd name="connsiteX2" fmla="*/ 1626336 w 1844767"/>
              <a:gd name="connsiteY2" fmla="*/ 196985 h 1961762"/>
              <a:gd name="connsiteX3" fmla="*/ 1321620 w 1844767"/>
              <a:gd name="connsiteY3" fmla="*/ 5243 h 1961762"/>
              <a:gd name="connsiteX4" fmla="*/ 872134 w 1844767"/>
              <a:gd name="connsiteY4" fmla="*/ 439157 h 1961762"/>
              <a:gd name="connsiteX5" fmla="*/ 0 w 1844767"/>
              <a:gd name="connsiteY5" fmla="*/ 1961762 h 1961762"/>
              <a:gd name="connsiteX0" fmla="*/ 888334 w 1831285"/>
              <a:gd name="connsiteY0" fmla="*/ 1925527 h 1960282"/>
              <a:gd name="connsiteX1" fmla="*/ 1808534 w 1831285"/>
              <a:gd name="connsiteY1" fmla="*/ 426959 h 1960282"/>
              <a:gd name="connsiteX2" fmla="*/ 1531536 w 1831285"/>
              <a:gd name="connsiteY2" fmla="*/ 287541 h 1960282"/>
              <a:gd name="connsiteX3" fmla="*/ 1321620 w 1831285"/>
              <a:gd name="connsiteY3" fmla="*/ 3763 h 1960282"/>
              <a:gd name="connsiteX4" fmla="*/ 872134 w 1831285"/>
              <a:gd name="connsiteY4" fmla="*/ 437677 h 1960282"/>
              <a:gd name="connsiteX5" fmla="*/ 0 w 1831285"/>
              <a:gd name="connsiteY5" fmla="*/ 1960282 h 1960282"/>
              <a:gd name="connsiteX0" fmla="*/ 888334 w 1831285"/>
              <a:gd name="connsiteY0" fmla="*/ 2077713 h 2112468"/>
              <a:gd name="connsiteX1" fmla="*/ 1808534 w 1831285"/>
              <a:gd name="connsiteY1" fmla="*/ 579145 h 2112468"/>
              <a:gd name="connsiteX2" fmla="*/ 1531536 w 1831285"/>
              <a:gd name="connsiteY2" fmla="*/ 439727 h 2112468"/>
              <a:gd name="connsiteX3" fmla="*/ 1389334 w 1831285"/>
              <a:gd name="connsiteY3" fmla="*/ 2556 h 2112468"/>
              <a:gd name="connsiteX4" fmla="*/ 872134 w 1831285"/>
              <a:gd name="connsiteY4" fmla="*/ 589863 h 2112468"/>
              <a:gd name="connsiteX5" fmla="*/ 0 w 1831285"/>
              <a:gd name="connsiteY5" fmla="*/ 2112468 h 2112468"/>
              <a:gd name="connsiteX0" fmla="*/ 888334 w 1829098"/>
              <a:gd name="connsiteY0" fmla="*/ 2077456 h 2112211"/>
              <a:gd name="connsiteX1" fmla="*/ 1808534 w 1829098"/>
              <a:gd name="connsiteY1" fmla="*/ 578888 h 2112211"/>
              <a:gd name="connsiteX2" fmla="*/ 1511222 w 1829098"/>
              <a:gd name="connsiteY2" fmla="*/ 493157 h 2112211"/>
              <a:gd name="connsiteX3" fmla="*/ 1389334 w 1829098"/>
              <a:gd name="connsiteY3" fmla="*/ 2299 h 2112211"/>
              <a:gd name="connsiteX4" fmla="*/ 872134 w 1829098"/>
              <a:gd name="connsiteY4" fmla="*/ 589606 h 2112211"/>
              <a:gd name="connsiteX5" fmla="*/ 0 w 1829098"/>
              <a:gd name="connsiteY5" fmla="*/ 2112211 h 2112211"/>
              <a:gd name="connsiteX0" fmla="*/ 888334 w 1861344"/>
              <a:gd name="connsiteY0" fmla="*/ 2077456 h 2112211"/>
              <a:gd name="connsiteX1" fmla="*/ 1842391 w 1861344"/>
              <a:gd name="connsiteY1" fmla="*/ 479182 h 2112211"/>
              <a:gd name="connsiteX2" fmla="*/ 1511222 w 1861344"/>
              <a:gd name="connsiteY2" fmla="*/ 493157 h 2112211"/>
              <a:gd name="connsiteX3" fmla="*/ 1389334 w 1861344"/>
              <a:gd name="connsiteY3" fmla="*/ 2299 h 2112211"/>
              <a:gd name="connsiteX4" fmla="*/ 872134 w 1861344"/>
              <a:gd name="connsiteY4" fmla="*/ 589606 h 2112211"/>
              <a:gd name="connsiteX5" fmla="*/ 0 w 1861344"/>
              <a:gd name="connsiteY5" fmla="*/ 2112211 h 2112211"/>
              <a:gd name="connsiteX0" fmla="*/ 888334 w 1842405"/>
              <a:gd name="connsiteY0" fmla="*/ 2077456 h 2112211"/>
              <a:gd name="connsiteX1" fmla="*/ 1842391 w 1842405"/>
              <a:gd name="connsiteY1" fmla="*/ 479182 h 2112211"/>
              <a:gd name="connsiteX2" fmla="*/ 1511222 w 1842405"/>
              <a:gd name="connsiteY2" fmla="*/ 493157 h 2112211"/>
              <a:gd name="connsiteX3" fmla="*/ 1389334 w 1842405"/>
              <a:gd name="connsiteY3" fmla="*/ 2299 h 2112211"/>
              <a:gd name="connsiteX4" fmla="*/ 872134 w 1842405"/>
              <a:gd name="connsiteY4" fmla="*/ 589606 h 2112211"/>
              <a:gd name="connsiteX5" fmla="*/ 0 w 1842405"/>
              <a:gd name="connsiteY5" fmla="*/ 2112211 h 2112211"/>
              <a:gd name="connsiteX0" fmla="*/ 888334 w 1842405"/>
              <a:gd name="connsiteY0" fmla="*/ 1932599 h 1967354"/>
              <a:gd name="connsiteX1" fmla="*/ 1842391 w 1842405"/>
              <a:gd name="connsiteY1" fmla="*/ 334325 h 1967354"/>
              <a:gd name="connsiteX2" fmla="*/ 1511222 w 1842405"/>
              <a:gd name="connsiteY2" fmla="*/ 348300 h 1967354"/>
              <a:gd name="connsiteX3" fmla="*/ 1355477 w 1842405"/>
              <a:gd name="connsiteY3" fmla="*/ 3166 h 1967354"/>
              <a:gd name="connsiteX4" fmla="*/ 872134 w 1842405"/>
              <a:gd name="connsiteY4" fmla="*/ 444749 h 1967354"/>
              <a:gd name="connsiteX5" fmla="*/ 0 w 1842405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0 w 1801779"/>
              <a:gd name="connsiteY5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57723 w 1801779"/>
              <a:gd name="connsiteY5" fmla="*/ 1068235 h 1967354"/>
              <a:gd name="connsiteX6" fmla="*/ 0 w 1801779"/>
              <a:gd name="connsiteY6" fmla="*/ 1967354 h 1967354"/>
              <a:gd name="connsiteX0" fmla="*/ 888334 w 1801779"/>
              <a:gd name="connsiteY0" fmla="*/ 1932599 h 1967354"/>
              <a:gd name="connsiteX1" fmla="*/ 1801762 w 1801779"/>
              <a:gd name="connsiteY1" fmla="*/ 472379 h 1967354"/>
              <a:gd name="connsiteX2" fmla="*/ 1511222 w 1801779"/>
              <a:gd name="connsiteY2" fmla="*/ 348300 h 1967354"/>
              <a:gd name="connsiteX3" fmla="*/ 1355477 w 1801779"/>
              <a:gd name="connsiteY3" fmla="*/ 3166 h 1967354"/>
              <a:gd name="connsiteX4" fmla="*/ 872134 w 1801779"/>
              <a:gd name="connsiteY4" fmla="*/ 444749 h 1967354"/>
              <a:gd name="connsiteX5" fmla="*/ 408952 w 1801779"/>
              <a:gd name="connsiteY5" fmla="*/ 1045082 h 1967354"/>
              <a:gd name="connsiteX6" fmla="*/ 0 w 1801779"/>
              <a:gd name="connsiteY6" fmla="*/ 1967354 h 1967354"/>
              <a:gd name="connsiteX0" fmla="*/ 921961 w 1820958"/>
              <a:gd name="connsiteY0" fmla="*/ 1955880 h 1967354"/>
              <a:gd name="connsiteX1" fmla="*/ 1801762 w 1820958"/>
              <a:gd name="connsiteY1" fmla="*/ 472379 h 1967354"/>
              <a:gd name="connsiteX2" fmla="*/ 1511222 w 1820958"/>
              <a:gd name="connsiteY2" fmla="*/ 348300 h 1967354"/>
              <a:gd name="connsiteX3" fmla="*/ 1355477 w 1820958"/>
              <a:gd name="connsiteY3" fmla="*/ 3166 h 1967354"/>
              <a:gd name="connsiteX4" fmla="*/ 872134 w 1820958"/>
              <a:gd name="connsiteY4" fmla="*/ 444749 h 1967354"/>
              <a:gd name="connsiteX5" fmla="*/ 408952 w 1820958"/>
              <a:gd name="connsiteY5" fmla="*/ 1045082 h 1967354"/>
              <a:gd name="connsiteX6" fmla="*/ 0 w 1820958"/>
              <a:gd name="connsiteY6" fmla="*/ 1967354 h 1967354"/>
              <a:gd name="connsiteX0" fmla="*/ 921961 w 2008391"/>
              <a:gd name="connsiteY0" fmla="*/ 1956557 h 1968031"/>
              <a:gd name="connsiteX1" fmla="*/ 1995119 w 2008391"/>
              <a:gd name="connsiteY1" fmla="*/ 584804 h 1968031"/>
              <a:gd name="connsiteX2" fmla="*/ 1511222 w 2008391"/>
              <a:gd name="connsiteY2" fmla="*/ 348977 h 1968031"/>
              <a:gd name="connsiteX3" fmla="*/ 1355477 w 2008391"/>
              <a:gd name="connsiteY3" fmla="*/ 3843 h 1968031"/>
              <a:gd name="connsiteX4" fmla="*/ 872134 w 2008391"/>
              <a:gd name="connsiteY4" fmla="*/ 445426 h 1968031"/>
              <a:gd name="connsiteX5" fmla="*/ 408952 w 2008391"/>
              <a:gd name="connsiteY5" fmla="*/ 1045759 h 1968031"/>
              <a:gd name="connsiteX6" fmla="*/ 0 w 2008391"/>
              <a:gd name="connsiteY6" fmla="*/ 1968031 h 1968031"/>
              <a:gd name="connsiteX0" fmla="*/ 921961 w 1997538"/>
              <a:gd name="connsiteY0" fmla="*/ 1956557 h 1968031"/>
              <a:gd name="connsiteX1" fmla="*/ 1663353 w 1997538"/>
              <a:gd name="connsiteY1" fmla="*/ 1048439 h 1968031"/>
              <a:gd name="connsiteX2" fmla="*/ 1995119 w 1997538"/>
              <a:gd name="connsiteY2" fmla="*/ 584804 h 1968031"/>
              <a:gd name="connsiteX3" fmla="*/ 1511222 w 1997538"/>
              <a:gd name="connsiteY3" fmla="*/ 348977 h 1968031"/>
              <a:gd name="connsiteX4" fmla="*/ 1355477 w 1997538"/>
              <a:gd name="connsiteY4" fmla="*/ 3843 h 1968031"/>
              <a:gd name="connsiteX5" fmla="*/ 872134 w 1997538"/>
              <a:gd name="connsiteY5" fmla="*/ 445426 h 1968031"/>
              <a:gd name="connsiteX6" fmla="*/ 408952 w 1997538"/>
              <a:gd name="connsiteY6" fmla="*/ 1045759 h 1968031"/>
              <a:gd name="connsiteX7" fmla="*/ 0 w 199753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2011728"/>
              <a:gd name="connsiteY0" fmla="*/ 1956557 h 1968031"/>
              <a:gd name="connsiteX1" fmla="*/ 1806269 w 2011728"/>
              <a:gd name="connsiteY1" fmla="*/ 1062408 h 1968031"/>
              <a:gd name="connsiteX2" fmla="*/ 1995119 w 2011728"/>
              <a:gd name="connsiteY2" fmla="*/ 584804 h 1968031"/>
              <a:gd name="connsiteX3" fmla="*/ 1511222 w 2011728"/>
              <a:gd name="connsiteY3" fmla="*/ 348977 h 1968031"/>
              <a:gd name="connsiteX4" fmla="*/ 1355477 w 2011728"/>
              <a:gd name="connsiteY4" fmla="*/ 3843 h 1968031"/>
              <a:gd name="connsiteX5" fmla="*/ 872134 w 2011728"/>
              <a:gd name="connsiteY5" fmla="*/ 445426 h 1968031"/>
              <a:gd name="connsiteX6" fmla="*/ 408952 w 2011728"/>
              <a:gd name="connsiteY6" fmla="*/ 1045759 h 1968031"/>
              <a:gd name="connsiteX7" fmla="*/ 0 w 2011728"/>
              <a:gd name="connsiteY7" fmla="*/ 1968031 h 1968031"/>
              <a:gd name="connsiteX0" fmla="*/ 921961 w 1975556"/>
              <a:gd name="connsiteY0" fmla="*/ 1956392 h 1967866"/>
              <a:gd name="connsiteX1" fmla="*/ 1806269 w 1975556"/>
              <a:gd name="connsiteY1" fmla="*/ 1062243 h 1967866"/>
              <a:gd name="connsiteX2" fmla="*/ 1953085 w 1975556"/>
              <a:gd name="connsiteY2" fmla="*/ 496172 h 1967866"/>
              <a:gd name="connsiteX3" fmla="*/ 1511222 w 1975556"/>
              <a:gd name="connsiteY3" fmla="*/ 348812 h 1967866"/>
              <a:gd name="connsiteX4" fmla="*/ 1355477 w 1975556"/>
              <a:gd name="connsiteY4" fmla="*/ 3678 h 1967866"/>
              <a:gd name="connsiteX5" fmla="*/ 872134 w 1975556"/>
              <a:gd name="connsiteY5" fmla="*/ 445261 h 1967866"/>
              <a:gd name="connsiteX6" fmla="*/ 408952 w 1975556"/>
              <a:gd name="connsiteY6" fmla="*/ 1045594 h 1967866"/>
              <a:gd name="connsiteX7" fmla="*/ 0 w 1975556"/>
              <a:gd name="connsiteY7" fmla="*/ 1967866 h 1967866"/>
              <a:gd name="connsiteX0" fmla="*/ 921961 w 1970643"/>
              <a:gd name="connsiteY0" fmla="*/ 1966890 h 1978364"/>
              <a:gd name="connsiteX1" fmla="*/ 1806269 w 1970643"/>
              <a:gd name="connsiteY1" fmla="*/ 1072741 h 1978364"/>
              <a:gd name="connsiteX2" fmla="*/ 1953085 w 1970643"/>
              <a:gd name="connsiteY2" fmla="*/ 506670 h 1978364"/>
              <a:gd name="connsiteX3" fmla="*/ 1578477 w 1970643"/>
              <a:gd name="connsiteY3" fmla="*/ 145126 h 1978364"/>
              <a:gd name="connsiteX4" fmla="*/ 1355477 w 1970643"/>
              <a:gd name="connsiteY4" fmla="*/ 14176 h 1978364"/>
              <a:gd name="connsiteX5" fmla="*/ 872134 w 1970643"/>
              <a:gd name="connsiteY5" fmla="*/ 455759 h 1978364"/>
              <a:gd name="connsiteX6" fmla="*/ 408952 w 1970643"/>
              <a:gd name="connsiteY6" fmla="*/ 1056092 h 1978364"/>
              <a:gd name="connsiteX7" fmla="*/ 0 w 1970643"/>
              <a:gd name="connsiteY7" fmla="*/ 1978364 h 1978364"/>
              <a:gd name="connsiteX0" fmla="*/ 921961 w 1970643"/>
              <a:gd name="connsiteY0" fmla="*/ 2132102 h 2143576"/>
              <a:gd name="connsiteX1" fmla="*/ 1806269 w 1970643"/>
              <a:gd name="connsiteY1" fmla="*/ 1237953 h 2143576"/>
              <a:gd name="connsiteX2" fmla="*/ 1953085 w 1970643"/>
              <a:gd name="connsiteY2" fmla="*/ 671882 h 2143576"/>
              <a:gd name="connsiteX3" fmla="*/ 1578477 w 1970643"/>
              <a:gd name="connsiteY3" fmla="*/ 310338 h 2143576"/>
              <a:gd name="connsiteX4" fmla="*/ 1439545 w 1970643"/>
              <a:gd name="connsiteY4" fmla="*/ 7110 h 2143576"/>
              <a:gd name="connsiteX5" fmla="*/ 872134 w 1970643"/>
              <a:gd name="connsiteY5" fmla="*/ 620971 h 2143576"/>
              <a:gd name="connsiteX6" fmla="*/ 408952 w 1970643"/>
              <a:gd name="connsiteY6" fmla="*/ 1221304 h 2143576"/>
              <a:gd name="connsiteX7" fmla="*/ 0 w 1970643"/>
              <a:gd name="connsiteY7" fmla="*/ 2143576 h 2143576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99298"/>
              <a:gd name="connsiteY0" fmla="*/ 2136786 h 2148260"/>
              <a:gd name="connsiteX1" fmla="*/ 1806269 w 1999298"/>
              <a:gd name="connsiteY1" fmla="*/ 1242637 h 2148260"/>
              <a:gd name="connsiteX2" fmla="*/ 1953085 w 1999298"/>
              <a:gd name="connsiteY2" fmla="*/ 676566 h 2148260"/>
              <a:gd name="connsiteX3" fmla="*/ 1970202 w 1999298"/>
              <a:gd name="connsiteY3" fmla="*/ 539555 h 2148260"/>
              <a:gd name="connsiteX4" fmla="*/ 1582681 w 1999298"/>
              <a:gd name="connsiteY4" fmla="*/ 245179 h 2148260"/>
              <a:gd name="connsiteX5" fmla="*/ 1439545 w 1999298"/>
              <a:gd name="connsiteY5" fmla="*/ 11794 h 2148260"/>
              <a:gd name="connsiteX6" fmla="*/ 872134 w 1999298"/>
              <a:gd name="connsiteY6" fmla="*/ 625655 h 2148260"/>
              <a:gd name="connsiteX7" fmla="*/ 408952 w 1999298"/>
              <a:gd name="connsiteY7" fmla="*/ 1225988 h 2148260"/>
              <a:gd name="connsiteX8" fmla="*/ 0 w 1999298"/>
              <a:gd name="connsiteY8" fmla="*/ 2148260 h 2148260"/>
              <a:gd name="connsiteX0" fmla="*/ 921961 w 1970337"/>
              <a:gd name="connsiteY0" fmla="*/ 2137850 h 2149324"/>
              <a:gd name="connsiteX1" fmla="*/ 1806269 w 1970337"/>
              <a:gd name="connsiteY1" fmla="*/ 1243701 h 2149324"/>
              <a:gd name="connsiteX2" fmla="*/ 1953085 w 1970337"/>
              <a:gd name="connsiteY2" fmla="*/ 677630 h 2149324"/>
              <a:gd name="connsiteX3" fmla="*/ 1582681 w 1970337"/>
              <a:gd name="connsiteY3" fmla="*/ 246243 h 2149324"/>
              <a:gd name="connsiteX4" fmla="*/ 1439545 w 1970337"/>
              <a:gd name="connsiteY4" fmla="*/ 12858 h 2149324"/>
              <a:gd name="connsiteX5" fmla="*/ 872134 w 1970337"/>
              <a:gd name="connsiteY5" fmla="*/ 626719 h 2149324"/>
              <a:gd name="connsiteX6" fmla="*/ 408952 w 1970337"/>
              <a:gd name="connsiteY6" fmla="*/ 1227052 h 2149324"/>
              <a:gd name="connsiteX7" fmla="*/ 0 w 1970337"/>
              <a:gd name="connsiteY7" fmla="*/ 2149324 h 2149324"/>
              <a:gd name="connsiteX0" fmla="*/ 921961 w 1973850"/>
              <a:gd name="connsiteY0" fmla="*/ 2136800 h 2148274"/>
              <a:gd name="connsiteX1" fmla="*/ 1806269 w 1973850"/>
              <a:gd name="connsiteY1" fmla="*/ 1242651 h 2148274"/>
              <a:gd name="connsiteX2" fmla="*/ 1957289 w 1973850"/>
              <a:gd name="connsiteY2" fmla="*/ 541551 h 2148274"/>
              <a:gd name="connsiteX3" fmla="*/ 1582681 w 1973850"/>
              <a:gd name="connsiteY3" fmla="*/ 245193 h 2148274"/>
              <a:gd name="connsiteX4" fmla="*/ 1439545 w 1973850"/>
              <a:gd name="connsiteY4" fmla="*/ 11808 h 2148274"/>
              <a:gd name="connsiteX5" fmla="*/ 872134 w 1973850"/>
              <a:gd name="connsiteY5" fmla="*/ 625669 h 2148274"/>
              <a:gd name="connsiteX6" fmla="*/ 408952 w 1973850"/>
              <a:gd name="connsiteY6" fmla="*/ 1226002 h 2148274"/>
              <a:gd name="connsiteX7" fmla="*/ 0 w 1973850"/>
              <a:gd name="connsiteY7" fmla="*/ 2148274 h 2148274"/>
              <a:gd name="connsiteX0" fmla="*/ 921961 w 1972938"/>
              <a:gd name="connsiteY0" fmla="*/ 2139707 h 2151181"/>
              <a:gd name="connsiteX1" fmla="*/ 1806269 w 1972938"/>
              <a:gd name="connsiteY1" fmla="*/ 1245558 h 2151181"/>
              <a:gd name="connsiteX2" fmla="*/ 1957289 w 1972938"/>
              <a:gd name="connsiteY2" fmla="*/ 544458 h 2151181"/>
              <a:gd name="connsiteX3" fmla="*/ 1595291 w 1972938"/>
              <a:gd name="connsiteY3" fmla="*/ 220163 h 2151181"/>
              <a:gd name="connsiteX4" fmla="*/ 1439545 w 1972938"/>
              <a:gd name="connsiteY4" fmla="*/ 14715 h 2151181"/>
              <a:gd name="connsiteX5" fmla="*/ 872134 w 1972938"/>
              <a:gd name="connsiteY5" fmla="*/ 628576 h 2151181"/>
              <a:gd name="connsiteX6" fmla="*/ 408952 w 1972938"/>
              <a:gd name="connsiteY6" fmla="*/ 1228909 h 2151181"/>
              <a:gd name="connsiteX7" fmla="*/ 0 w 1972938"/>
              <a:gd name="connsiteY7" fmla="*/ 2151181 h 2151181"/>
              <a:gd name="connsiteX0" fmla="*/ 921961 w 1972938"/>
              <a:gd name="connsiteY0" fmla="*/ 2197674 h 2209148"/>
              <a:gd name="connsiteX1" fmla="*/ 1806269 w 1972938"/>
              <a:gd name="connsiteY1" fmla="*/ 1303525 h 2209148"/>
              <a:gd name="connsiteX2" fmla="*/ 1957289 w 1972938"/>
              <a:gd name="connsiteY2" fmla="*/ 602425 h 2209148"/>
              <a:gd name="connsiteX3" fmla="*/ 1595291 w 1972938"/>
              <a:gd name="connsiteY3" fmla="*/ 278130 h 2209148"/>
              <a:gd name="connsiteX4" fmla="*/ 1452156 w 1972938"/>
              <a:gd name="connsiteY4" fmla="*/ 12152 h 2209148"/>
              <a:gd name="connsiteX5" fmla="*/ 872134 w 1972938"/>
              <a:gd name="connsiteY5" fmla="*/ 686543 h 2209148"/>
              <a:gd name="connsiteX6" fmla="*/ 408952 w 1972938"/>
              <a:gd name="connsiteY6" fmla="*/ 1286876 h 2209148"/>
              <a:gd name="connsiteX7" fmla="*/ 0 w 1972938"/>
              <a:gd name="connsiteY7" fmla="*/ 2209148 h 2209148"/>
              <a:gd name="connsiteX0" fmla="*/ 921961 w 1955782"/>
              <a:gd name="connsiteY0" fmla="*/ 2197644 h 2209118"/>
              <a:gd name="connsiteX1" fmla="*/ 1806269 w 1955782"/>
              <a:gd name="connsiteY1" fmla="*/ 1303495 h 2209118"/>
              <a:gd name="connsiteX2" fmla="*/ 1936272 w 1955782"/>
              <a:gd name="connsiteY2" fmla="*/ 597739 h 2209118"/>
              <a:gd name="connsiteX3" fmla="*/ 1595291 w 1955782"/>
              <a:gd name="connsiteY3" fmla="*/ 278100 h 2209118"/>
              <a:gd name="connsiteX4" fmla="*/ 1452156 w 1955782"/>
              <a:gd name="connsiteY4" fmla="*/ 12122 h 2209118"/>
              <a:gd name="connsiteX5" fmla="*/ 872134 w 1955782"/>
              <a:gd name="connsiteY5" fmla="*/ 686513 h 2209118"/>
              <a:gd name="connsiteX6" fmla="*/ 408952 w 1955782"/>
              <a:gd name="connsiteY6" fmla="*/ 1286846 h 2209118"/>
              <a:gd name="connsiteX7" fmla="*/ 0 w 1955782"/>
              <a:gd name="connsiteY7" fmla="*/ 2209118 h 2209118"/>
              <a:gd name="connsiteX0" fmla="*/ 921961 w 1942283"/>
              <a:gd name="connsiteY0" fmla="*/ 2197644 h 2209118"/>
              <a:gd name="connsiteX1" fmla="*/ 1743218 w 1942283"/>
              <a:gd name="connsiteY1" fmla="*/ 1303495 h 2209118"/>
              <a:gd name="connsiteX2" fmla="*/ 1936272 w 1942283"/>
              <a:gd name="connsiteY2" fmla="*/ 597739 h 2209118"/>
              <a:gd name="connsiteX3" fmla="*/ 1595291 w 1942283"/>
              <a:gd name="connsiteY3" fmla="*/ 278100 h 2209118"/>
              <a:gd name="connsiteX4" fmla="*/ 1452156 w 1942283"/>
              <a:gd name="connsiteY4" fmla="*/ 12122 h 2209118"/>
              <a:gd name="connsiteX5" fmla="*/ 872134 w 1942283"/>
              <a:gd name="connsiteY5" fmla="*/ 686513 h 2209118"/>
              <a:gd name="connsiteX6" fmla="*/ 408952 w 1942283"/>
              <a:gd name="connsiteY6" fmla="*/ 1286846 h 2209118"/>
              <a:gd name="connsiteX7" fmla="*/ 0 w 1942283"/>
              <a:gd name="connsiteY7" fmla="*/ 2209118 h 2209118"/>
              <a:gd name="connsiteX0" fmla="*/ 884130 w 1942712"/>
              <a:gd name="connsiteY0" fmla="*/ 2183676 h 2209118"/>
              <a:gd name="connsiteX1" fmla="*/ 1743218 w 1942712"/>
              <a:gd name="connsiteY1" fmla="*/ 1303495 h 2209118"/>
              <a:gd name="connsiteX2" fmla="*/ 1936272 w 1942712"/>
              <a:gd name="connsiteY2" fmla="*/ 597739 h 2209118"/>
              <a:gd name="connsiteX3" fmla="*/ 1595291 w 1942712"/>
              <a:gd name="connsiteY3" fmla="*/ 278100 h 2209118"/>
              <a:gd name="connsiteX4" fmla="*/ 1452156 w 1942712"/>
              <a:gd name="connsiteY4" fmla="*/ 12122 h 2209118"/>
              <a:gd name="connsiteX5" fmla="*/ 872134 w 1942712"/>
              <a:gd name="connsiteY5" fmla="*/ 686513 h 2209118"/>
              <a:gd name="connsiteX6" fmla="*/ 408952 w 1942712"/>
              <a:gd name="connsiteY6" fmla="*/ 1286846 h 2209118"/>
              <a:gd name="connsiteX7" fmla="*/ 0 w 1942712"/>
              <a:gd name="connsiteY7" fmla="*/ 2209118 h 2209118"/>
              <a:gd name="connsiteX0" fmla="*/ 884130 w 1940058"/>
              <a:gd name="connsiteY0" fmla="*/ 2183676 h 2209118"/>
              <a:gd name="connsiteX1" fmla="*/ 1226198 w 1940058"/>
              <a:gd name="connsiteY1" fmla="*/ 1843610 h 2209118"/>
              <a:gd name="connsiteX2" fmla="*/ 1743218 w 1940058"/>
              <a:gd name="connsiteY2" fmla="*/ 1303495 h 2209118"/>
              <a:gd name="connsiteX3" fmla="*/ 1936272 w 1940058"/>
              <a:gd name="connsiteY3" fmla="*/ 597739 h 2209118"/>
              <a:gd name="connsiteX4" fmla="*/ 1595291 w 1940058"/>
              <a:gd name="connsiteY4" fmla="*/ 278100 h 2209118"/>
              <a:gd name="connsiteX5" fmla="*/ 1452156 w 1940058"/>
              <a:gd name="connsiteY5" fmla="*/ 12122 h 2209118"/>
              <a:gd name="connsiteX6" fmla="*/ 872134 w 1940058"/>
              <a:gd name="connsiteY6" fmla="*/ 686513 h 2209118"/>
              <a:gd name="connsiteX7" fmla="*/ 408952 w 1940058"/>
              <a:gd name="connsiteY7" fmla="*/ 1286846 h 2209118"/>
              <a:gd name="connsiteX8" fmla="*/ 0 w 1940058"/>
              <a:gd name="connsiteY8" fmla="*/ 2209118 h 2209118"/>
              <a:gd name="connsiteX0" fmla="*/ 884130 w 1940341"/>
              <a:gd name="connsiteY0" fmla="*/ 2183676 h 2209118"/>
              <a:gd name="connsiteX1" fmla="*/ 1171554 w 1940341"/>
              <a:gd name="connsiteY1" fmla="*/ 1787736 h 2209118"/>
              <a:gd name="connsiteX2" fmla="*/ 1743218 w 1940341"/>
              <a:gd name="connsiteY2" fmla="*/ 1303495 h 2209118"/>
              <a:gd name="connsiteX3" fmla="*/ 1936272 w 1940341"/>
              <a:gd name="connsiteY3" fmla="*/ 597739 h 2209118"/>
              <a:gd name="connsiteX4" fmla="*/ 1595291 w 1940341"/>
              <a:gd name="connsiteY4" fmla="*/ 278100 h 2209118"/>
              <a:gd name="connsiteX5" fmla="*/ 1452156 w 1940341"/>
              <a:gd name="connsiteY5" fmla="*/ 12122 h 2209118"/>
              <a:gd name="connsiteX6" fmla="*/ 872134 w 1940341"/>
              <a:gd name="connsiteY6" fmla="*/ 686513 h 2209118"/>
              <a:gd name="connsiteX7" fmla="*/ 408952 w 1940341"/>
              <a:gd name="connsiteY7" fmla="*/ 1286846 h 2209118"/>
              <a:gd name="connsiteX8" fmla="*/ 0 w 1940341"/>
              <a:gd name="connsiteY8" fmla="*/ 2209118 h 2209118"/>
              <a:gd name="connsiteX0" fmla="*/ 884130 w 1937941"/>
              <a:gd name="connsiteY0" fmla="*/ 2183676 h 2209118"/>
              <a:gd name="connsiteX1" fmla="*/ 1171554 w 1937941"/>
              <a:gd name="connsiteY1" fmla="*/ 1787736 h 2209118"/>
              <a:gd name="connsiteX2" fmla="*/ 1701184 w 1937941"/>
              <a:gd name="connsiteY2" fmla="*/ 1405931 h 2209118"/>
              <a:gd name="connsiteX3" fmla="*/ 1936272 w 1937941"/>
              <a:gd name="connsiteY3" fmla="*/ 597739 h 2209118"/>
              <a:gd name="connsiteX4" fmla="*/ 1595291 w 1937941"/>
              <a:gd name="connsiteY4" fmla="*/ 278100 h 2209118"/>
              <a:gd name="connsiteX5" fmla="*/ 1452156 w 1937941"/>
              <a:gd name="connsiteY5" fmla="*/ 12122 h 2209118"/>
              <a:gd name="connsiteX6" fmla="*/ 872134 w 1937941"/>
              <a:gd name="connsiteY6" fmla="*/ 686513 h 2209118"/>
              <a:gd name="connsiteX7" fmla="*/ 408952 w 1937941"/>
              <a:gd name="connsiteY7" fmla="*/ 1286846 h 2209118"/>
              <a:gd name="connsiteX8" fmla="*/ 0 w 1937941"/>
              <a:gd name="connsiteY8" fmla="*/ 2209118 h 2209118"/>
              <a:gd name="connsiteX0" fmla="*/ 884130 w 1937941"/>
              <a:gd name="connsiteY0" fmla="*/ 2194245 h 2219687"/>
              <a:gd name="connsiteX1" fmla="*/ 1171554 w 1937941"/>
              <a:gd name="connsiteY1" fmla="*/ 1798305 h 2219687"/>
              <a:gd name="connsiteX2" fmla="*/ 1701184 w 1937941"/>
              <a:gd name="connsiteY2" fmla="*/ 1416500 h 2219687"/>
              <a:gd name="connsiteX3" fmla="*/ 1936272 w 1937941"/>
              <a:gd name="connsiteY3" fmla="*/ 608308 h 2219687"/>
              <a:gd name="connsiteX4" fmla="*/ 1595291 w 1937941"/>
              <a:gd name="connsiteY4" fmla="*/ 288669 h 2219687"/>
              <a:gd name="connsiteX5" fmla="*/ 1373149 w 1937941"/>
              <a:gd name="connsiteY5" fmla="*/ 11751 h 2219687"/>
              <a:gd name="connsiteX6" fmla="*/ 872134 w 1937941"/>
              <a:gd name="connsiteY6" fmla="*/ 697082 h 2219687"/>
              <a:gd name="connsiteX7" fmla="*/ 408952 w 1937941"/>
              <a:gd name="connsiteY7" fmla="*/ 1297415 h 2219687"/>
              <a:gd name="connsiteX8" fmla="*/ 0 w 1937941"/>
              <a:gd name="connsiteY8" fmla="*/ 2219687 h 2219687"/>
              <a:gd name="connsiteX0" fmla="*/ 884130 w 1937941"/>
              <a:gd name="connsiteY0" fmla="*/ 2110512 h 2135954"/>
              <a:gd name="connsiteX1" fmla="*/ 1171554 w 1937941"/>
              <a:gd name="connsiteY1" fmla="*/ 1714572 h 2135954"/>
              <a:gd name="connsiteX2" fmla="*/ 1701184 w 1937941"/>
              <a:gd name="connsiteY2" fmla="*/ 1332767 h 2135954"/>
              <a:gd name="connsiteX3" fmla="*/ 1936272 w 1937941"/>
              <a:gd name="connsiteY3" fmla="*/ 524575 h 2135954"/>
              <a:gd name="connsiteX4" fmla="*/ 1595291 w 1937941"/>
              <a:gd name="connsiteY4" fmla="*/ 204936 h 2135954"/>
              <a:gd name="connsiteX5" fmla="*/ 1353397 w 1937941"/>
              <a:gd name="connsiteY5" fmla="*/ 15535 h 2135954"/>
              <a:gd name="connsiteX6" fmla="*/ 872134 w 1937941"/>
              <a:gd name="connsiteY6" fmla="*/ 613349 h 2135954"/>
              <a:gd name="connsiteX7" fmla="*/ 408952 w 1937941"/>
              <a:gd name="connsiteY7" fmla="*/ 1213682 h 2135954"/>
              <a:gd name="connsiteX8" fmla="*/ 0 w 1937941"/>
              <a:gd name="connsiteY8" fmla="*/ 2135954 h 2135954"/>
              <a:gd name="connsiteX0" fmla="*/ 884130 w 1937941"/>
              <a:gd name="connsiteY0" fmla="*/ 2109900 h 2135342"/>
              <a:gd name="connsiteX1" fmla="*/ 1171554 w 1937941"/>
              <a:gd name="connsiteY1" fmla="*/ 1713960 h 2135342"/>
              <a:gd name="connsiteX2" fmla="*/ 1701184 w 1937941"/>
              <a:gd name="connsiteY2" fmla="*/ 1332155 h 2135342"/>
              <a:gd name="connsiteX3" fmla="*/ 1936272 w 1937941"/>
              <a:gd name="connsiteY3" fmla="*/ 523963 h 2135342"/>
              <a:gd name="connsiteX4" fmla="*/ 1595291 w 1937941"/>
              <a:gd name="connsiteY4" fmla="*/ 204324 h 2135342"/>
              <a:gd name="connsiteX5" fmla="*/ 1353397 w 1937941"/>
              <a:gd name="connsiteY5" fmla="*/ 14923 h 2135342"/>
              <a:gd name="connsiteX6" fmla="*/ 842506 w 1937941"/>
              <a:gd name="connsiteY6" fmla="*/ 601798 h 2135342"/>
              <a:gd name="connsiteX7" fmla="*/ 408952 w 1937941"/>
              <a:gd name="connsiteY7" fmla="*/ 1213070 h 2135342"/>
              <a:gd name="connsiteX8" fmla="*/ 0 w 1937941"/>
              <a:gd name="connsiteY8" fmla="*/ 2135342 h 213534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76844 w 2086081"/>
              <a:gd name="connsiteY7" fmla="*/ 1240419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1032270 w 2086081"/>
              <a:gd name="connsiteY0" fmla="*/ 2109900 h 2118932"/>
              <a:gd name="connsiteX1" fmla="*/ 1319694 w 2086081"/>
              <a:gd name="connsiteY1" fmla="*/ 1713960 h 2118932"/>
              <a:gd name="connsiteX2" fmla="*/ 1849324 w 2086081"/>
              <a:gd name="connsiteY2" fmla="*/ 1332155 h 2118932"/>
              <a:gd name="connsiteX3" fmla="*/ 2084412 w 2086081"/>
              <a:gd name="connsiteY3" fmla="*/ 523963 h 2118932"/>
              <a:gd name="connsiteX4" fmla="*/ 1743431 w 2086081"/>
              <a:gd name="connsiteY4" fmla="*/ 204324 h 2118932"/>
              <a:gd name="connsiteX5" fmla="*/ 1501537 w 2086081"/>
              <a:gd name="connsiteY5" fmla="*/ 14923 h 2118932"/>
              <a:gd name="connsiteX6" fmla="*/ 990646 w 2086081"/>
              <a:gd name="connsiteY6" fmla="*/ 601798 h 2118932"/>
              <a:gd name="connsiteX7" fmla="*/ 557092 w 2086081"/>
              <a:gd name="connsiteY7" fmla="*/ 1213070 h 2118932"/>
              <a:gd name="connsiteX8" fmla="*/ 0 w 2086081"/>
              <a:gd name="connsiteY8" fmla="*/ 2118932 h 2118932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086081"/>
              <a:gd name="connsiteY0" fmla="*/ 2159129 h 2159129"/>
              <a:gd name="connsiteX1" fmla="*/ 1319694 w 2086081"/>
              <a:gd name="connsiteY1" fmla="*/ 1713960 h 2159129"/>
              <a:gd name="connsiteX2" fmla="*/ 1849324 w 2086081"/>
              <a:gd name="connsiteY2" fmla="*/ 1332155 h 2159129"/>
              <a:gd name="connsiteX3" fmla="*/ 2084412 w 2086081"/>
              <a:gd name="connsiteY3" fmla="*/ 523963 h 2159129"/>
              <a:gd name="connsiteX4" fmla="*/ 1743431 w 2086081"/>
              <a:gd name="connsiteY4" fmla="*/ 204324 h 2159129"/>
              <a:gd name="connsiteX5" fmla="*/ 1501537 w 2086081"/>
              <a:gd name="connsiteY5" fmla="*/ 14923 h 2159129"/>
              <a:gd name="connsiteX6" fmla="*/ 990646 w 2086081"/>
              <a:gd name="connsiteY6" fmla="*/ 601798 h 2159129"/>
              <a:gd name="connsiteX7" fmla="*/ 557092 w 2086081"/>
              <a:gd name="connsiteY7" fmla="*/ 1213070 h 2159129"/>
              <a:gd name="connsiteX8" fmla="*/ 0 w 2086081"/>
              <a:gd name="connsiteY8" fmla="*/ 2118932 h 2159129"/>
              <a:gd name="connsiteX0" fmla="*/ 977952 w 2450351"/>
              <a:gd name="connsiteY0" fmla="*/ 2158531 h 2158531"/>
              <a:gd name="connsiteX1" fmla="*/ 1319694 w 2450351"/>
              <a:gd name="connsiteY1" fmla="*/ 1713362 h 2158531"/>
              <a:gd name="connsiteX2" fmla="*/ 1849324 w 2450351"/>
              <a:gd name="connsiteY2" fmla="*/ 1331557 h 2158531"/>
              <a:gd name="connsiteX3" fmla="*/ 2449824 w 2450351"/>
              <a:gd name="connsiteY3" fmla="*/ 463197 h 2158531"/>
              <a:gd name="connsiteX4" fmla="*/ 1743431 w 2450351"/>
              <a:gd name="connsiteY4" fmla="*/ 203726 h 2158531"/>
              <a:gd name="connsiteX5" fmla="*/ 1501537 w 2450351"/>
              <a:gd name="connsiteY5" fmla="*/ 14325 h 2158531"/>
              <a:gd name="connsiteX6" fmla="*/ 990646 w 2450351"/>
              <a:gd name="connsiteY6" fmla="*/ 601200 h 2158531"/>
              <a:gd name="connsiteX7" fmla="*/ 557092 w 2450351"/>
              <a:gd name="connsiteY7" fmla="*/ 1212472 h 2158531"/>
              <a:gd name="connsiteX8" fmla="*/ 0 w 2450351"/>
              <a:gd name="connsiteY8" fmla="*/ 2118334 h 2158531"/>
              <a:gd name="connsiteX0" fmla="*/ 977952 w 2450351"/>
              <a:gd name="connsiteY0" fmla="*/ 2381777 h 2381777"/>
              <a:gd name="connsiteX1" fmla="*/ 1319694 w 2450351"/>
              <a:gd name="connsiteY1" fmla="*/ 1936608 h 2381777"/>
              <a:gd name="connsiteX2" fmla="*/ 1849324 w 2450351"/>
              <a:gd name="connsiteY2" fmla="*/ 1554803 h 2381777"/>
              <a:gd name="connsiteX3" fmla="*/ 2449824 w 2450351"/>
              <a:gd name="connsiteY3" fmla="*/ 686443 h 2381777"/>
              <a:gd name="connsiteX4" fmla="*/ 1743431 w 2450351"/>
              <a:gd name="connsiteY4" fmla="*/ 426972 h 2381777"/>
              <a:gd name="connsiteX5" fmla="*/ 1521289 w 2450351"/>
              <a:gd name="connsiteY5" fmla="*/ 7837 h 2381777"/>
              <a:gd name="connsiteX6" fmla="*/ 990646 w 2450351"/>
              <a:gd name="connsiteY6" fmla="*/ 824446 h 2381777"/>
              <a:gd name="connsiteX7" fmla="*/ 557092 w 2450351"/>
              <a:gd name="connsiteY7" fmla="*/ 1435718 h 2381777"/>
              <a:gd name="connsiteX8" fmla="*/ 0 w 2450351"/>
              <a:gd name="connsiteY8" fmla="*/ 2341580 h 2381777"/>
              <a:gd name="connsiteX0" fmla="*/ 977952 w 2450305"/>
              <a:gd name="connsiteY0" fmla="*/ 2409509 h 2409509"/>
              <a:gd name="connsiteX1" fmla="*/ 1319694 w 2450305"/>
              <a:gd name="connsiteY1" fmla="*/ 1964340 h 2409509"/>
              <a:gd name="connsiteX2" fmla="*/ 1849324 w 2450305"/>
              <a:gd name="connsiteY2" fmla="*/ 1582535 h 2409509"/>
              <a:gd name="connsiteX3" fmla="*/ 2449824 w 2450305"/>
              <a:gd name="connsiteY3" fmla="*/ 714175 h 2409509"/>
              <a:gd name="connsiteX4" fmla="*/ 1748369 w 2450305"/>
              <a:gd name="connsiteY4" fmla="*/ 203090 h 2409509"/>
              <a:gd name="connsiteX5" fmla="*/ 1521289 w 2450305"/>
              <a:gd name="connsiteY5" fmla="*/ 35569 h 2409509"/>
              <a:gd name="connsiteX6" fmla="*/ 990646 w 2450305"/>
              <a:gd name="connsiteY6" fmla="*/ 852178 h 2409509"/>
              <a:gd name="connsiteX7" fmla="*/ 557092 w 2450305"/>
              <a:gd name="connsiteY7" fmla="*/ 1463450 h 2409509"/>
              <a:gd name="connsiteX8" fmla="*/ 0 w 2450305"/>
              <a:gd name="connsiteY8" fmla="*/ 2369312 h 2409509"/>
              <a:gd name="connsiteX0" fmla="*/ 977952 w 2450305"/>
              <a:gd name="connsiteY0" fmla="*/ 2458818 h 2458818"/>
              <a:gd name="connsiteX1" fmla="*/ 1319694 w 2450305"/>
              <a:gd name="connsiteY1" fmla="*/ 2013649 h 2458818"/>
              <a:gd name="connsiteX2" fmla="*/ 1849324 w 2450305"/>
              <a:gd name="connsiteY2" fmla="*/ 1631844 h 2458818"/>
              <a:gd name="connsiteX3" fmla="*/ 2449824 w 2450305"/>
              <a:gd name="connsiteY3" fmla="*/ 763484 h 2458818"/>
              <a:gd name="connsiteX4" fmla="*/ 1748369 w 2450305"/>
              <a:gd name="connsiteY4" fmla="*/ 252399 h 2458818"/>
              <a:gd name="connsiteX5" fmla="*/ 1506475 w 2450305"/>
              <a:gd name="connsiteY5" fmla="*/ 30179 h 2458818"/>
              <a:gd name="connsiteX6" fmla="*/ 990646 w 2450305"/>
              <a:gd name="connsiteY6" fmla="*/ 901487 h 2458818"/>
              <a:gd name="connsiteX7" fmla="*/ 557092 w 2450305"/>
              <a:gd name="connsiteY7" fmla="*/ 1512759 h 2458818"/>
              <a:gd name="connsiteX8" fmla="*/ 0 w 2450305"/>
              <a:gd name="connsiteY8" fmla="*/ 2418621 h 2458818"/>
              <a:gd name="connsiteX0" fmla="*/ 977952 w 2630199"/>
              <a:gd name="connsiteY0" fmla="*/ 2458818 h 2458818"/>
              <a:gd name="connsiteX1" fmla="*/ 1319694 w 2630199"/>
              <a:gd name="connsiteY1" fmla="*/ 2013649 h 2458818"/>
              <a:gd name="connsiteX2" fmla="*/ 2540642 w 2630199"/>
              <a:gd name="connsiteY2" fmla="*/ 1675603 h 2458818"/>
              <a:gd name="connsiteX3" fmla="*/ 2449824 w 2630199"/>
              <a:gd name="connsiteY3" fmla="*/ 763484 h 2458818"/>
              <a:gd name="connsiteX4" fmla="*/ 1748369 w 2630199"/>
              <a:gd name="connsiteY4" fmla="*/ 252399 h 2458818"/>
              <a:gd name="connsiteX5" fmla="*/ 1506475 w 2630199"/>
              <a:gd name="connsiteY5" fmla="*/ 30179 h 2458818"/>
              <a:gd name="connsiteX6" fmla="*/ 990646 w 2630199"/>
              <a:gd name="connsiteY6" fmla="*/ 901487 h 2458818"/>
              <a:gd name="connsiteX7" fmla="*/ 557092 w 2630199"/>
              <a:gd name="connsiteY7" fmla="*/ 1512759 h 2458818"/>
              <a:gd name="connsiteX8" fmla="*/ 0 w 2630199"/>
              <a:gd name="connsiteY8" fmla="*/ 2418621 h 2458818"/>
              <a:gd name="connsiteX0" fmla="*/ 977952 w 2603514"/>
              <a:gd name="connsiteY0" fmla="*/ 2458818 h 2458818"/>
              <a:gd name="connsiteX1" fmla="*/ 1680167 w 2603514"/>
              <a:gd name="connsiteY1" fmla="*/ 1975360 h 2458818"/>
              <a:gd name="connsiteX2" fmla="*/ 2540642 w 2603514"/>
              <a:gd name="connsiteY2" fmla="*/ 1675603 h 2458818"/>
              <a:gd name="connsiteX3" fmla="*/ 2449824 w 2603514"/>
              <a:gd name="connsiteY3" fmla="*/ 763484 h 2458818"/>
              <a:gd name="connsiteX4" fmla="*/ 1748369 w 2603514"/>
              <a:gd name="connsiteY4" fmla="*/ 252399 h 2458818"/>
              <a:gd name="connsiteX5" fmla="*/ 1506475 w 2603514"/>
              <a:gd name="connsiteY5" fmla="*/ 30179 h 2458818"/>
              <a:gd name="connsiteX6" fmla="*/ 990646 w 2603514"/>
              <a:gd name="connsiteY6" fmla="*/ 901487 h 2458818"/>
              <a:gd name="connsiteX7" fmla="*/ 557092 w 2603514"/>
              <a:gd name="connsiteY7" fmla="*/ 1512759 h 2458818"/>
              <a:gd name="connsiteX8" fmla="*/ 0 w 2603514"/>
              <a:gd name="connsiteY8" fmla="*/ 2418621 h 2458818"/>
              <a:gd name="connsiteX0" fmla="*/ 1279170 w 2603514"/>
              <a:gd name="connsiteY0" fmla="*/ 2420529 h 2420529"/>
              <a:gd name="connsiteX1" fmla="*/ 1680167 w 2603514"/>
              <a:gd name="connsiteY1" fmla="*/ 1975360 h 2420529"/>
              <a:gd name="connsiteX2" fmla="*/ 2540642 w 2603514"/>
              <a:gd name="connsiteY2" fmla="*/ 1675603 h 2420529"/>
              <a:gd name="connsiteX3" fmla="*/ 2449824 w 2603514"/>
              <a:gd name="connsiteY3" fmla="*/ 763484 h 2420529"/>
              <a:gd name="connsiteX4" fmla="*/ 1748369 w 2603514"/>
              <a:gd name="connsiteY4" fmla="*/ 252399 h 2420529"/>
              <a:gd name="connsiteX5" fmla="*/ 1506475 w 2603514"/>
              <a:gd name="connsiteY5" fmla="*/ 30179 h 2420529"/>
              <a:gd name="connsiteX6" fmla="*/ 990646 w 2603514"/>
              <a:gd name="connsiteY6" fmla="*/ 901487 h 2420529"/>
              <a:gd name="connsiteX7" fmla="*/ 557092 w 2603514"/>
              <a:gd name="connsiteY7" fmla="*/ 1512759 h 2420529"/>
              <a:gd name="connsiteX8" fmla="*/ 0 w 2603514"/>
              <a:gd name="connsiteY8" fmla="*/ 2418621 h 2420529"/>
              <a:gd name="connsiteX0" fmla="*/ 1259418 w 2603514"/>
              <a:gd name="connsiteY0" fmla="*/ 2464288 h 2464288"/>
              <a:gd name="connsiteX1" fmla="*/ 1680167 w 2603514"/>
              <a:gd name="connsiteY1" fmla="*/ 1975360 h 2464288"/>
              <a:gd name="connsiteX2" fmla="*/ 2540642 w 2603514"/>
              <a:gd name="connsiteY2" fmla="*/ 1675603 h 2464288"/>
              <a:gd name="connsiteX3" fmla="*/ 2449824 w 2603514"/>
              <a:gd name="connsiteY3" fmla="*/ 763484 h 2464288"/>
              <a:gd name="connsiteX4" fmla="*/ 1748369 w 2603514"/>
              <a:gd name="connsiteY4" fmla="*/ 252399 h 2464288"/>
              <a:gd name="connsiteX5" fmla="*/ 1506475 w 2603514"/>
              <a:gd name="connsiteY5" fmla="*/ 30179 h 2464288"/>
              <a:gd name="connsiteX6" fmla="*/ 990646 w 2603514"/>
              <a:gd name="connsiteY6" fmla="*/ 901487 h 2464288"/>
              <a:gd name="connsiteX7" fmla="*/ 557092 w 2603514"/>
              <a:gd name="connsiteY7" fmla="*/ 1512759 h 2464288"/>
              <a:gd name="connsiteX8" fmla="*/ 0 w 2603514"/>
              <a:gd name="connsiteY8" fmla="*/ 2418621 h 2464288"/>
              <a:gd name="connsiteX0" fmla="*/ 1259418 w 2603514"/>
              <a:gd name="connsiteY0" fmla="*/ 2464288 h 2464288"/>
              <a:gd name="connsiteX1" fmla="*/ 1680167 w 2603514"/>
              <a:gd name="connsiteY1" fmla="*/ 1975360 h 2464288"/>
              <a:gd name="connsiteX2" fmla="*/ 2540642 w 2603514"/>
              <a:gd name="connsiteY2" fmla="*/ 1675603 h 2464288"/>
              <a:gd name="connsiteX3" fmla="*/ 2449824 w 2603514"/>
              <a:gd name="connsiteY3" fmla="*/ 763484 h 2464288"/>
              <a:gd name="connsiteX4" fmla="*/ 1748369 w 2603514"/>
              <a:gd name="connsiteY4" fmla="*/ 252399 h 2464288"/>
              <a:gd name="connsiteX5" fmla="*/ 1506475 w 2603514"/>
              <a:gd name="connsiteY5" fmla="*/ 30179 h 2464288"/>
              <a:gd name="connsiteX6" fmla="*/ 990646 w 2603514"/>
              <a:gd name="connsiteY6" fmla="*/ 901487 h 2464288"/>
              <a:gd name="connsiteX7" fmla="*/ 611409 w 2603514"/>
              <a:gd name="connsiteY7" fmla="*/ 1551048 h 2464288"/>
              <a:gd name="connsiteX8" fmla="*/ 0 w 2603514"/>
              <a:gd name="connsiteY8" fmla="*/ 2418621 h 2464288"/>
              <a:gd name="connsiteX0" fmla="*/ 894007 w 2238103"/>
              <a:gd name="connsiteY0" fmla="*/ 2464288 h 2464288"/>
              <a:gd name="connsiteX1" fmla="*/ 1314756 w 2238103"/>
              <a:gd name="connsiteY1" fmla="*/ 1975360 h 2464288"/>
              <a:gd name="connsiteX2" fmla="*/ 2175231 w 2238103"/>
              <a:gd name="connsiteY2" fmla="*/ 1675603 h 2464288"/>
              <a:gd name="connsiteX3" fmla="*/ 2084413 w 2238103"/>
              <a:gd name="connsiteY3" fmla="*/ 763484 h 2464288"/>
              <a:gd name="connsiteX4" fmla="*/ 1382958 w 2238103"/>
              <a:gd name="connsiteY4" fmla="*/ 252399 h 2464288"/>
              <a:gd name="connsiteX5" fmla="*/ 1141064 w 2238103"/>
              <a:gd name="connsiteY5" fmla="*/ 30179 h 2464288"/>
              <a:gd name="connsiteX6" fmla="*/ 625235 w 2238103"/>
              <a:gd name="connsiteY6" fmla="*/ 901487 h 2464288"/>
              <a:gd name="connsiteX7" fmla="*/ 245998 w 2238103"/>
              <a:gd name="connsiteY7" fmla="*/ 1551048 h 2464288"/>
              <a:gd name="connsiteX8" fmla="*/ 0 w 2238103"/>
              <a:gd name="connsiteY8" fmla="*/ 2451440 h 2464288"/>
              <a:gd name="connsiteX0" fmla="*/ 914272 w 2258368"/>
              <a:gd name="connsiteY0" fmla="*/ 2464288 h 2464288"/>
              <a:gd name="connsiteX1" fmla="*/ 1335021 w 2258368"/>
              <a:gd name="connsiteY1" fmla="*/ 1975360 h 2464288"/>
              <a:gd name="connsiteX2" fmla="*/ 2195496 w 2258368"/>
              <a:gd name="connsiteY2" fmla="*/ 1675603 h 2464288"/>
              <a:gd name="connsiteX3" fmla="*/ 2104678 w 2258368"/>
              <a:gd name="connsiteY3" fmla="*/ 763484 h 2464288"/>
              <a:gd name="connsiteX4" fmla="*/ 1403223 w 2258368"/>
              <a:gd name="connsiteY4" fmla="*/ 252399 h 2464288"/>
              <a:gd name="connsiteX5" fmla="*/ 1161329 w 2258368"/>
              <a:gd name="connsiteY5" fmla="*/ 30179 h 2464288"/>
              <a:gd name="connsiteX6" fmla="*/ 645500 w 2258368"/>
              <a:gd name="connsiteY6" fmla="*/ 901487 h 2464288"/>
              <a:gd name="connsiteX7" fmla="*/ 266263 w 2258368"/>
              <a:gd name="connsiteY7" fmla="*/ 1551048 h 2464288"/>
              <a:gd name="connsiteX8" fmla="*/ 20265 w 2258368"/>
              <a:gd name="connsiteY8" fmla="*/ 2451440 h 2464288"/>
              <a:gd name="connsiteX0" fmla="*/ 917872 w 2261968"/>
              <a:gd name="connsiteY0" fmla="*/ 2464288 h 2464288"/>
              <a:gd name="connsiteX1" fmla="*/ 1338621 w 2261968"/>
              <a:gd name="connsiteY1" fmla="*/ 1975360 h 2464288"/>
              <a:gd name="connsiteX2" fmla="*/ 2199096 w 2261968"/>
              <a:gd name="connsiteY2" fmla="*/ 1675603 h 2464288"/>
              <a:gd name="connsiteX3" fmla="*/ 2108278 w 2261968"/>
              <a:gd name="connsiteY3" fmla="*/ 763484 h 2464288"/>
              <a:gd name="connsiteX4" fmla="*/ 1406823 w 2261968"/>
              <a:gd name="connsiteY4" fmla="*/ 252399 h 2464288"/>
              <a:gd name="connsiteX5" fmla="*/ 1164929 w 2261968"/>
              <a:gd name="connsiteY5" fmla="*/ 30179 h 2464288"/>
              <a:gd name="connsiteX6" fmla="*/ 649100 w 2261968"/>
              <a:gd name="connsiteY6" fmla="*/ 901487 h 2464288"/>
              <a:gd name="connsiteX7" fmla="*/ 230359 w 2261968"/>
              <a:gd name="connsiteY7" fmla="*/ 1545579 h 2464288"/>
              <a:gd name="connsiteX8" fmla="*/ 23865 w 2261968"/>
              <a:gd name="connsiteY8" fmla="*/ 2451440 h 2464288"/>
              <a:gd name="connsiteX0" fmla="*/ 913528 w 2257624"/>
              <a:gd name="connsiteY0" fmla="*/ 2464288 h 2464288"/>
              <a:gd name="connsiteX1" fmla="*/ 1334277 w 2257624"/>
              <a:gd name="connsiteY1" fmla="*/ 1975360 h 2464288"/>
              <a:gd name="connsiteX2" fmla="*/ 2194752 w 2257624"/>
              <a:gd name="connsiteY2" fmla="*/ 1675603 h 2464288"/>
              <a:gd name="connsiteX3" fmla="*/ 2103934 w 2257624"/>
              <a:gd name="connsiteY3" fmla="*/ 763484 h 2464288"/>
              <a:gd name="connsiteX4" fmla="*/ 1402479 w 2257624"/>
              <a:gd name="connsiteY4" fmla="*/ 252399 h 2464288"/>
              <a:gd name="connsiteX5" fmla="*/ 1160585 w 2257624"/>
              <a:gd name="connsiteY5" fmla="*/ 30179 h 2464288"/>
              <a:gd name="connsiteX6" fmla="*/ 644756 w 2257624"/>
              <a:gd name="connsiteY6" fmla="*/ 901487 h 2464288"/>
              <a:gd name="connsiteX7" fmla="*/ 275395 w 2257624"/>
              <a:gd name="connsiteY7" fmla="*/ 1567458 h 2464288"/>
              <a:gd name="connsiteX8" fmla="*/ 19521 w 2257624"/>
              <a:gd name="connsiteY8" fmla="*/ 2451440 h 2464288"/>
              <a:gd name="connsiteX0" fmla="*/ 838187 w 2182283"/>
              <a:gd name="connsiteY0" fmla="*/ 2464288 h 2478789"/>
              <a:gd name="connsiteX1" fmla="*/ 1258936 w 2182283"/>
              <a:gd name="connsiteY1" fmla="*/ 1975360 h 2478789"/>
              <a:gd name="connsiteX2" fmla="*/ 2119411 w 2182283"/>
              <a:gd name="connsiteY2" fmla="*/ 1675603 h 2478789"/>
              <a:gd name="connsiteX3" fmla="*/ 2028593 w 2182283"/>
              <a:gd name="connsiteY3" fmla="*/ 763484 h 2478789"/>
              <a:gd name="connsiteX4" fmla="*/ 1327138 w 2182283"/>
              <a:gd name="connsiteY4" fmla="*/ 252399 h 2478789"/>
              <a:gd name="connsiteX5" fmla="*/ 1085244 w 2182283"/>
              <a:gd name="connsiteY5" fmla="*/ 30179 h 2478789"/>
              <a:gd name="connsiteX6" fmla="*/ 569415 w 2182283"/>
              <a:gd name="connsiteY6" fmla="*/ 901487 h 2478789"/>
              <a:gd name="connsiteX7" fmla="*/ 200054 w 2182283"/>
              <a:gd name="connsiteY7" fmla="*/ 1567458 h 2478789"/>
              <a:gd name="connsiteX8" fmla="*/ 28125 w 2182283"/>
              <a:gd name="connsiteY8" fmla="*/ 2478789 h 2478789"/>
              <a:gd name="connsiteX0" fmla="*/ 869686 w 2213782"/>
              <a:gd name="connsiteY0" fmla="*/ 2464288 h 2478789"/>
              <a:gd name="connsiteX1" fmla="*/ 1290435 w 2213782"/>
              <a:gd name="connsiteY1" fmla="*/ 1975360 h 2478789"/>
              <a:gd name="connsiteX2" fmla="*/ 2150910 w 2213782"/>
              <a:gd name="connsiteY2" fmla="*/ 1675603 h 2478789"/>
              <a:gd name="connsiteX3" fmla="*/ 2060092 w 2213782"/>
              <a:gd name="connsiteY3" fmla="*/ 763484 h 2478789"/>
              <a:gd name="connsiteX4" fmla="*/ 1358637 w 2213782"/>
              <a:gd name="connsiteY4" fmla="*/ 252399 h 2478789"/>
              <a:gd name="connsiteX5" fmla="*/ 1116743 w 2213782"/>
              <a:gd name="connsiteY5" fmla="*/ 30179 h 2478789"/>
              <a:gd name="connsiteX6" fmla="*/ 600914 w 2213782"/>
              <a:gd name="connsiteY6" fmla="*/ 901487 h 2478789"/>
              <a:gd name="connsiteX7" fmla="*/ 231553 w 2213782"/>
              <a:gd name="connsiteY7" fmla="*/ 1567458 h 2478789"/>
              <a:gd name="connsiteX8" fmla="*/ 59624 w 2213782"/>
              <a:gd name="connsiteY8" fmla="*/ 2478789 h 2478789"/>
              <a:gd name="connsiteX0" fmla="*/ 869686 w 2213782"/>
              <a:gd name="connsiteY0" fmla="*/ 2449323 h 2463824"/>
              <a:gd name="connsiteX1" fmla="*/ 1290435 w 2213782"/>
              <a:gd name="connsiteY1" fmla="*/ 1960395 h 2463824"/>
              <a:gd name="connsiteX2" fmla="*/ 2150910 w 2213782"/>
              <a:gd name="connsiteY2" fmla="*/ 1660638 h 2463824"/>
              <a:gd name="connsiteX3" fmla="*/ 2060092 w 2213782"/>
              <a:gd name="connsiteY3" fmla="*/ 748519 h 2463824"/>
              <a:gd name="connsiteX4" fmla="*/ 1358637 w 2213782"/>
              <a:gd name="connsiteY4" fmla="*/ 237434 h 2463824"/>
              <a:gd name="connsiteX5" fmla="*/ 1146371 w 2213782"/>
              <a:gd name="connsiteY5" fmla="*/ 31624 h 2463824"/>
              <a:gd name="connsiteX6" fmla="*/ 600914 w 2213782"/>
              <a:gd name="connsiteY6" fmla="*/ 886522 h 2463824"/>
              <a:gd name="connsiteX7" fmla="*/ 231553 w 2213782"/>
              <a:gd name="connsiteY7" fmla="*/ 1552493 h 2463824"/>
              <a:gd name="connsiteX8" fmla="*/ 59624 w 2213782"/>
              <a:gd name="connsiteY8" fmla="*/ 2463824 h 2463824"/>
              <a:gd name="connsiteX0" fmla="*/ 772719 w 2116815"/>
              <a:gd name="connsiteY0" fmla="*/ 2449323 h 2449323"/>
              <a:gd name="connsiteX1" fmla="*/ 1193468 w 2116815"/>
              <a:gd name="connsiteY1" fmla="*/ 1960395 h 2449323"/>
              <a:gd name="connsiteX2" fmla="*/ 2053943 w 2116815"/>
              <a:gd name="connsiteY2" fmla="*/ 1660638 h 2449323"/>
              <a:gd name="connsiteX3" fmla="*/ 1963125 w 2116815"/>
              <a:gd name="connsiteY3" fmla="*/ 748519 h 2449323"/>
              <a:gd name="connsiteX4" fmla="*/ 1261670 w 2116815"/>
              <a:gd name="connsiteY4" fmla="*/ 237434 h 2449323"/>
              <a:gd name="connsiteX5" fmla="*/ 1049404 w 2116815"/>
              <a:gd name="connsiteY5" fmla="*/ 31624 h 2449323"/>
              <a:gd name="connsiteX6" fmla="*/ 503947 w 2116815"/>
              <a:gd name="connsiteY6" fmla="*/ 886522 h 2449323"/>
              <a:gd name="connsiteX7" fmla="*/ 134586 w 2116815"/>
              <a:gd name="connsiteY7" fmla="*/ 1552493 h 2449323"/>
              <a:gd name="connsiteX8" fmla="*/ 95983 w 2116815"/>
              <a:gd name="connsiteY8" fmla="*/ 2420065 h 2449323"/>
              <a:gd name="connsiteX0" fmla="*/ 855957 w 2200053"/>
              <a:gd name="connsiteY0" fmla="*/ 2449323 h 2449323"/>
              <a:gd name="connsiteX1" fmla="*/ 1276706 w 2200053"/>
              <a:gd name="connsiteY1" fmla="*/ 1960395 h 2449323"/>
              <a:gd name="connsiteX2" fmla="*/ 2137181 w 2200053"/>
              <a:gd name="connsiteY2" fmla="*/ 1660638 h 2449323"/>
              <a:gd name="connsiteX3" fmla="*/ 2046363 w 2200053"/>
              <a:gd name="connsiteY3" fmla="*/ 748519 h 2449323"/>
              <a:gd name="connsiteX4" fmla="*/ 1344908 w 2200053"/>
              <a:gd name="connsiteY4" fmla="*/ 237434 h 2449323"/>
              <a:gd name="connsiteX5" fmla="*/ 1132642 w 2200053"/>
              <a:gd name="connsiteY5" fmla="*/ 31624 h 2449323"/>
              <a:gd name="connsiteX6" fmla="*/ 587185 w 2200053"/>
              <a:gd name="connsiteY6" fmla="*/ 886522 h 2449323"/>
              <a:gd name="connsiteX7" fmla="*/ 217824 w 2200053"/>
              <a:gd name="connsiteY7" fmla="*/ 1552493 h 2449323"/>
              <a:gd name="connsiteX8" fmla="*/ 179221 w 2200053"/>
              <a:gd name="connsiteY8" fmla="*/ 2420065 h 244932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  <a:gd name="connsiteX0" fmla="*/ 752260 w 2200053"/>
              <a:gd name="connsiteY0" fmla="*/ 2438383 h 2438383"/>
              <a:gd name="connsiteX1" fmla="*/ 1276706 w 2200053"/>
              <a:gd name="connsiteY1" fmla="*/ 1960395 h 2438383"/>
              <a:gd name="connsiteX2" fmla="*/ 2137181 w 2200053"/>
              <a:gd name="connsiteY2" fmla="*/ 1660638 h 2438383"/>
              <a:gd name="connsiteX3" fmla="*/ 2046363 w 2200053"/>
              <a:gd name="connsiteY3" fmla="*/ 748519 h 2438383"/>
              <a:gd name="connsiteX4" fmla="*/ 1344908 w 2200053"/>
              <a:gd name="connsiteY4" fmla="*/ 237434 h 2438383"/>
              <a:gd name="connsiteX5" fmla="*/ 1132642 w 2200053"/>
              <a:gd name="connsiteY5" fmla="*/ 31624 h 2438383"/>
              <a:gd name="connsiteX6" fmla="*/ 587185 w 2200053"/>
              <a:gd name="connsiteY6" fmla="*/ 886522 h 2438383"/>
              <a:gd name="connsiteX7" fmla="*/ 217824 w 2200053"/>
              <a:gd name="connsiteY7" fmla="*/ 1552493 h 2438383"/>
              <a:gd name="connsiteX8" fmla="*/ 179221 w 2200053"/>
              <a:gd name="connsiteY8" fmla="*/ 2420065 h 2438383"/>
              <a:gd name="connsiteX9" fmla="*/ 752260 w 2200053"/>
              <a:gd name="connsiteY9" fmla="*/ 2438383 h 2438383"/>
              <a:gd name="connsiteX0" fmla="*/ 609845 w 2057638"/>
              <a:gd name="connsiteY0" fmla="*/ 2438383 h 2438383"/>
              <a:gd name="connsiteX1" fmla="*/ 1134291 w 2057638"/>
              <a:gd name="connsiteY1" fmla="*/ 1960395 h 2438383"/>
              <a:gd name="connsiteX2" fmla="*/ 1994766 w 2057638"/>
              <a:gd name="connsiteY2" fmla="*/ 1660638 h 2438383"/>
              <a:gd name="connsiteX3" fmla="*/ 1903948 w 2057638"/>
              <a:gd name="connsiteY3" fmla="*/ 748519 h 2438383"/>
              <a:gd name="connsiteX4" fmla="*/ 1202493 w 2057638"/>
              <a:gd name="connsiteY4" fmla="*/ 237434 h 2438383"/>
              <a:gd name="connsiteX5" fmla="*/ 990227 w 2057638"/>
              <a:gd name="connsiteY5" fmla="*/ 31624 h 2438383"/>
              <a:gd name="connsiteX6" fmla="*/ 444770 w 2057638"/>
              <a:gd name="connsiteY6" fmla="*/ 886522 h 2438383"/>
              <a:gd name="connsiteX7" fmla="*/ 75409 w 2057638"/>
              <a:gd name="connsiteY7" fmla="*/ 1552493 h 2438383"/>
              <a:gd name="connsiteX8" fmla="*/ 36806 w 2057638"/>
              <a:gd name="connsiteY8" fmla="*/ 2420065 h 2438383"/>
              <a:gd name="connsiteX9" fmla="*/ 306955 w 2057638"/>
              <a:gd name="connsiteY9" fmla="*/ 2116490 h 2438383"/>
              <a:gd name="connsiteX10" fmla="*/ 609845 w 2057638"/>
              <a:gd name="connsiteY10" fmla="*/ 2438383 h 2438383"/>
              <a:gd name="connsiteX0" fmla="*/ 562555 w 2010348"/>
              <a:gd name="connsiteY0" fmla="*/ 2438383 h 2438383"/>
              <a:gd name="connsiteX1" fmla="*/ 1087001 w 2010348"/>
              <a:gd name="connsiteY1" fmla="*/ 1960395 h 2438383"/>
              <a:gd name="connsiteX2" fmla="*/ 1947476 w 2010348"/>
              <a:gd name="connsiteY2" fmla="*/ 1660638 h 2438383"/>
              <a:gd name="connsiteX3" fmla="*/ 1856658 w 2010348"/>
              <a:gd name="connsiteY3" fmla="*/ 748519 h 2438383"/>
              <a:gd name="connsiteX4" fmla="*/ 1155203 w 2010348"/>
              <a:gd name="connsiteY4" fmla="*/ 237434 h 2438383"/>
              <a:gd name="connsiteX5" fmla="*/ 942937 w 2010348"/>
              <a:gd name="connsiteY5" fmla="*/ 31624 h 2438383"/>
              <a:gd name="connsiteX6" fmla="*/ 397480 w 2010348"/>
              <a:gd name="connsiteY6" fmla="*/ 886522 h 2438383"/>
              <a:gd name="connsiteX7" fmla="*/ 28119 w 2010348"/>
              <a:gd name="connsiteY7" fmla="*/ 1552493 h 2438383"/>
              <a:gd name="connsiteX8" fmla="*/ 345051 w 2010348"/>
              <a:gd name="connsiteY8" fmla="*/ 1670693 h 2438383"/>
              <a:gd name="connsiteX9" fmla="*/ 259665 w 2010348"/>
              <a:gd name="connsiteY9" fmla="*/ 2116490 h 2438383"/>
              <a:gd name="connsiteX10" fmla="*/ 562555 w 2010348"/>
              <a:gd name="connsiteY10" fmla="*/ 2438383 h 2438383"/>
              <a:gd name="connsiteX0" fmla="*/ 562555 w 2010348"/>
              <a:gd name="connsiteY0" fmla="*/ 2438383 h 2442434"/>
              <a:gd name="connsiteX1" fmla="*/ 1087001 w 2010348"/>
              <a:gd name="connsiteY1" fmla="*/ 1960395 h 2442434"/>
              <a:gd name="connsiteX2" fmla="*/ 1947476 w 2010348"/>
              <a:gd name="connsiteY2" fmla="*/ 1660638 h 2442434"/>
              <a:gd name="connsiteX3" fmla="*/ 1856658 w 2010348"/>
              <a:gd name="connsiteY3" fmla="*/ 748519 h 2442434"/>
              <a:gd name="connsiteX4" fmla="*/ 1155203 w 2010348"/>
              <a:gd name="connsiteY4" fmla="*/ 237434 h 2442434"/>
              <a:gd name="connsiteX5" fmla="*/ 942937 w 2010348"/>
              <a:gd name="connsiteY5" fmla="*/ 31624 h 2442434"/>
              <a:gd name="connsiteX6" fmla="*/ 397480 w 2010348"/>
              <a:gd name="connsiteY6" fmla="*/ 886522 h 2442434"/>
              <a:gd name="connsiteX7" fmla="*/ 28119 w 2010348"/>
              <a:gd name="connsiteY7" fmla="*/ 1552493 h 2442434"/>
              <a:gd name="connsiteX8" fmla="*/ 345051 w 2010348"/>
              <a:gd name="connsiteY8" fmla="*/ 1670693 h 2442434"/>
              <a:gd name="connsiteX9" fmla="*/ 562555 w 2010348"/>
              <a:gd name="connsiteY9" fmla="*/ 2438383 h 2442434"/>
              <a:gd name="connsiteX0" fmla="*/ 217504 w 1665297"/>
              <a:gd name="connsiteY0" fmla="*/ 2438383 h 2442434"/>
              <a:gd name="connsiteX1" fmla="*/ 741950 w 1665297"/>
              <a:gd name="connsiteY1" fmla="*/ 1960395 h 2442434"/>
              <a:gd name="connsiteX2" fmla="*/ 1602425 w 1665297"/>
              <a:gd name="connsiteY2" fmla="*/ 1660638 h 2442434"/>
              <a:gd name="connsiteX3" fmla="*/ 1511607 w 1665297"/>
              <a:gd name="connsiteY3" fmla="*/ 748519 h 2442434"/>
              <a:gd name="connsiteX4" fmla="*/ 810152 w 1665297"/>
              <a:gd name="connsiteY4" fmla="*/ 237434 h 2442434"/>
              <a:gd name="connsiteX5" fmla="*/ 597886 w 1665297"/>
              <a:gd name="connsiteY5" fmla="*/ 31624 h 2442434"/>
              <a:gd name="connsiteX6" fmla="*/ 52429 w 1665297"/>
              <a:gd name="connsiteY6" fmla="*/ 886522 h 2442434"/>
              <a:gd name="connsiteX7" fmla="*/ 171929 w 1665297"/>
              <a:gd name="connsiteY7" fmla="*/ 1235240 h 2442434"/>
              <a:gd name="connsiteX8" fmla="*/ 0 w 1665297"/>
              <a:gd name="connsiteY8" fmla="*/ 1670693 h 2442434"/>
              <a:gd name="connsiteX9" fmla="*/ 217504 w 1665297"/>
              <a:gd name="connsiteY9" fmla="*/ 2438383 h 2442434"/>
              <a:gd name="connsiteX0" fmla="*/ 370582 w 1665297"/>
              <a:gd name="connsiteY0" fmla="*/ 1760119 h 1961537"/>
              <a:gd name="connsiteX1" fmla="*/ 741950 w 1665297"/>
              <a:gd name="connsiteY1" fmla="*/ 1960395 h 1961537"/>
              <a:gd name="connsiteX2" fmla="*/ 1602425 w 1665297"/>
              <a:gd name="connsiteY2" fmla="*/ 1660638 h 1961537"/>
              <a:gd name="connsiteX3" fmla="*/ 1511607 w 1665297"/>
              <a:gd name="connsiteY3" fmla="*/ 748519 h 1961537"/>
              <a:gd name="connsiteX4" fmla="*/ 810152 w 1665297"/>
              <a:gd name="connsiteY4" fmla="*/ 237434 h 1961537"/>
              <a:gd name="connsiteX5" fmla="*/ 597886 w 1665297"/>
              <a:gd name="connsiteY5" fmla="*/ 31624 h 1961537"/>
              <a:gd name="connsiteX6" fmla="*/ 52429 w 1665297"/>
              <a:gd name="connsiteY6" fmla="*/ 886522 h 1961537"/>
              <a:gd name="connsiteX7" fmla="*/ 171929 w 1665297"/>
              <a:gd name="connsiteY7" fmla="*/ 1235240 h 1961537"/>
              <a:gd name="connsiteX8" fmla="*/ 0 w 1665297"/>
              <a:gd name="connsiteY8" fmla="*/ 1670693 h 1961537"/>
              <a:gd name="connsiteX9" fmla="*/ 370582 w 1665297"/>
              <a:gd name="connsiteY9" fmla="*/ 1760119 h 1961537"/>
              <a:gd name="connsiteX0" fmla="*/ 370582 w 1659085"/>
              <a:gd name="connsiteY0" fmla="*/ 1760119 h 1778326"/>
              <a:gd name="connsiteX1" fmla="*/ 825896 w 1659085"/>
              <a:gd name="connsiteY1" fmla="*/ 1730661 h 1778326"/>
              <a:gd name="connsiteX2" fmla="*/ 1602425 w 1659085"/>
              <a:gd name="connsiteY2" fmla="*/ 1660638 h 1778326"/>
              <a:gd name="connsiteX3" fmla="*/ 1511607 w 1659085"/>
              <a:gd name="connsiteY3" fmla="*/ 748519 h 1778326"/>
              <a:gd name="connsiteX4" fmla="*/ 810152 w 1659085"/>
              <a:gd name="connsiteY4" fmla="*/ 237434 h 1778326"/>
              <a:gd name="connsiteX5" fmla="*/ 597886 w 1659085"/>
              <a:gd name="connsiteY5" fmla="*/ 31624 h 1778326"/>
              <a:gd name="connsiteX6" fmla="*/ 52429 w 1659085"/>
              <a:gd name="connsiteY6" fmla="*/ 886522 h 1778326"/>
              <a:gd name="connsiteX7" fmla="*/ 171929 w 1659085"/>
              <a:gd name="connsiteY7" fmla="*/ 1235240 h 1778326"/>
              <a:gd name="connsiteX8" fmla="*/ 0 w 1659085"/>
              <a:gd name="connsiteY8" fmla="*/ 1670693 h 1778326"/>
              <a:gd name="connsiteX9" fmla="*/ 370582 w 1659085"/>
              <a:gd name="connsiteY9" fmla="*/ 1760119 h 1778326"/>
              <a:gd name="connsiteX0" fmla="*/ 370582 w 1682358"/>
              <a:gd name="connsiteY0" fmla="*/ 1760119 h 1778476"/>
              <a:gd name="connsiteX1" fmla="*/ 825896 w 1682358"/>
              <a:gd name="connsiteY1" fmla="*/ 1730661 h 1778476"/>
              <a:gd name="connsiteX2" fmla="*/ 1632053 w 1682358"/>
              <a:gd name="connsiteY2" fmla="*/ 1655168 h 1778476"/>
              <a:gd name="connsiteX3" fmla="*/ 1511607 w 1682358"/>
              <a:gd name="connsiteY3" fmla="*/ 748519 h 1778476"/>
              <a:gd name="connsiteX4" fmla="*/ 810152 w 1682358"/>
              <a:gd name="connsiteY4" fmla="*/ 237434 h 1778476"/>
              <a:gd name="connsiteX5" fmla="*/ 597886 w 1682358"/>
              <a:gd name="connsiteY5" fmla="*/ 31624 h 1778476"/>
              <a:gd name="connsiteX6" fmla="*/ 52429 w 1682358"/>
              <a:gd name="connsiteY6" fmla="*/ 886522 h 1778476"/>
              <a:gd name="connsiteX7" fmla="*/ 171929 w 1682358"/>
              <a:gd name="connsiteY7" fmla="*/ 1235240 h 1778476"/>
              <a:gd name="connsiteX8" fmla="*/ 0 w 1682358"/>
              <a:gd name="connsiteY8" fmla="*/ 1670693 h 1778476"/>
              <a:gd name="connsiteX9" fmla="*/ 370582 w 1682358"/>
              <a:gd name="connsiteY9" fmla="*/ 1760119 h 1778476"/>
              <a:gd name="connsiteX0" fmla="*/ 328139 w 1639915"/>
              <a:gd name="connsiteY0" fmla="*/ 1760119 h 1793480"/>
              <a:gd name="connsiteX1" fmla="*/ 783453 w 1639915"/>
              <a:gd name="connsiteY1" fmla="*/ 1730661 h 1793480"/>
              <a:gd name="connsiteX2" fmla="*/ 1589610 w 1639915"/>
              <a:gd name="connsiteY2" fmla="*/ 1655168 h 1793480"/>
              <a:gd name="connsiteX3" fmla="*/ 1469164 w 1639915"/>
              <a:gd name="connsiteY3" fmla="*/ 748519 h 1793480"/>
              <a:gd name="connsiteX4" fmla="*/ 767709 w 1639915"/>
              <a:gd name="connsiteY4" fmla="*/ 237434 h 1793480"/>
              <a:gd name="connsiteX5" fmla="*/ 555443 w 1639915"/>
              <a:gd name="connsiteY5" fmla="*/ 31624 h 1793480"/>
              <a:gd name="connsiteX6" fmla="*/ 9986 w 1639915"/>
              <a:gd name="connsiteY6" fmla="*/ 886522 h 1793480"/>
              <a:gd name="connsiteX7" fmla="*/ 129486 w 1639915"/>
              <a:gd name="connsiteY7" fmla="*/ 1235240 h 1793480"/>
              <a:gd name="connsiteX8" fmla="*/ 328139 w 1639915"/>
              <a:gd name="connsiteY8" fmla="*/ 1760119 h 1793480"/>
              <a:gd name="connsiteX0" fmla="*/ 322359 w 1634135"/>
              <a:gd name="connsiteY0" fmla="*/ 1760119 h 1819154"/>
              <a:gd name="connsiteX1" fmla="*/ 777673 w 1634135"/>
              <a:gd name="connsiteY1" fmla="*/ 1730661 h 1819154"/>
              <a:gd name="connsiteX2" fmla="*/ 1583830 w 1634135"/>
              <a:gd name="connsiteY2" fmla="*/ 1655168 h 1819154"/>
              <a:gd name="connsiteX3" fmla="*/ 1463384 w 1634135"/>
              <a:gd name="connsiteY3" fmla="*/ 748519 h 1819154"/>
              <a:gd name="connsiteX4" fmla="*/ 761929 w 1634135"/>
              <a:gd name="connsiteY4" fmla="*/ 237434 h 1819154"/>
              <a:gd name="connsiteX5" fmla="*/ 549663 w 1634135"/>
              <a:gd name="connsiteY5" fmla="*/ 31624 h 1819154"/>
              <a:gd name="connsiteX6" fmla="*/ 4206 w 1634135"/>
              <a:gd name="connsiteY6" fmla="*/ 886522 h 1819154"/>
              <a:gd name="connsiteX7" fmla="*/ 322359 w 1634135"/>
              <a:gd name="connsiteY7" fmla="*/ 1760119 h 1819154"/>
              <a:gd name="connsiteX0" fmla="*/ 58583 w 1370359"/>
              <a:gd name="connsiteY0" fmla="*/ 1764765 h 1823800"/>
              <a:gd name="connsiteX1" fmla="*/ 513897 w 1370359"/>
              <a:gd name="connsiteY1" fmla="*/ 1735307 h 1823800"/>
              <a:gd name="connsiteX2" fmla="*/ 1320054 w 1370359"/>
              <a:gd name="connsiteY2" fmla="*/ 1659814 h 1823800"/>
              <a:gd name="connsiteX3" fmla="*/ 1199608 w 1370359"/>
              <a:gd name="connsiteY3" fmla="*/ 753165 h 1823800"/>
              <a:gd name="connsiteX4" fmla="*/ 498153 w 1370359"/>
              <a:gd name="connsiteY4" fmla="*/ 242080 h 1823800"/>
              <a:gd name="connsiteX5" fmla="*/ 285887 w 1370359"/>
              <a:gd name="connsiteY5" fmla="*/ 36270 h 1823800"/>
              <a:gd name="connsiteX6" fmla="*/ 86089 w 1370359"/>
              <a:gd name="connsiteY6" fmla="*/ 962276 h 1823800"/>
              <a:gd name="connsiteX7" fmla="*/ 58583 w 1370359"/>
              <a:gd name="connsiteY7" fmla="*/ 1764765 h 1823800"/>
              <a:gd name="connsiteX0" fmla="*/ 99730 w 1411506"/>
              <a:gd name="connsiteY0" fmla="*/ 1755561 h 1814596"/>
              <a:gd name="connsiteX1" fmla="*/ 555044 w 1411506"/>
              <a:gd name="connsiteY1" fmla="*/ 1726103 h 1814596"/>
              <a:gd name="connsiteX2" fmla="*/ 1361201 w 1411506"/>
              <a:gd name="connsiteY2" fmla="*/ 1650610 h 1814596"/>
              <a:gd name="connsiteX3" fmla="*/ 1240755 w 1411506"/>
              <a:gd name="connsiteY3" fmla="*/ 743961 h 1814596"/>
              <a:gd name="connsiteX4" fmla="*/ 539300 w 1411506"/>
              <a:gd name="connsiteY4" fmla="*/ 232876 h 1814596"/>
              <a:gd name="connsiteX5" fmla="*/ 327034 w 1411506"/>
              <a:gd name="connsiteY5" fmla="*/ 27066 h 1814596"/>
              <a:gd name="connsiteX6" fmla="*/ 28476 w 1411506"/>
              <a:gd name="connsiteY6" fmla="*/ 810855 h 1814596"/>
              <a:gd name="connsiteX7" fmla="*/ 99730 w 1411506"/>
              <a:gd name="connsiteY7" fmla="*/ 1755561 h 1814596"/>
              <a:gd name="connsiteX0" fmla="*/ 99730 w 1411506"/>
              <a:gd name="connsiteY0" fmla="*/ 1755561 h 1814596"/>
              <a:gd name="connsiteX1" fmla="*/ 555044 w 1411506"/>
              <a:gd name="connsiteY1" fmla="*/ 1726103 h 1814596"/>
              <a:gd name="connsiteX2" fmla="*/ 1361201 w 1411506"/>
              <a:gd name="connsiteY2" fmla="*/ 1650610 h 1814596"/>
              <a:gd name="connsiteX3" fmla="*/ 1240755 w 1411506"/>
              <a:gd name="connsiteY3" fmla="*/ 743961 h 1814596"/>
              <a:gd name="connsiteX4" fmla="*/ 539300 w 1411506"/>
              <a:gd name="connsiteY4" fmla="*/ 232876 h 1814596"/>
              <a:gd name="connsiteX5" fmla="*/ 327034 w 1411506"/>
              <a:gd name="connsiteY5" fmla="*/ 27066 h 1814596"/>
              <a:gd name="connsiteX6" fmla="*/ 28476 w 1411506"/>
              <a:gd name="connsiteY6" fmla="*/ 810855 h 1814596"/>
              <a:gd name="connsiteX7" fmla="*/ 99730 w 1411506"/>
              <a:gd name="connsiteY7" fmla="*/ 1755561 h 1814596"/>
              <a:gd name="connsiteX0" fmla="*/ 483718 w 1385641"/>
              <a:gd name="connsiteY0" fmla="*/ 1367200 h 1767997"/>
              <a:gd name="connsiteX1" fmla="*/ 529179 w 1385641"/>
              <a:gd name="connsiteY1" fmla="*/ 1726103 h 1767997"/>
              <a:gd name="connsiteX2" fmla="*/ 1335336 w 1385641"/>
              <a:gd name="connsiteY2" fmla="*/ 1650610 h 1767997"/>
              <a:gd name="connsiteX3" fmla="*/ 1214890 w 1385641"/>
              <a:gd name="connsiteY3" fmla="*/ 743961 h 1767997"/>
              <a:gd name="connsiteX4" fmla="*/ 513435 w 1385641"/>
              <a:gd name="connsiteY4" fmla="*/ 232876 h 1767997"/>
              <a:gd name="connsiteX5" fmla="*/ 301169 w 1385641"/>
              <a:gd name="connsiteY5" fmla="*/ 27066 h 1767997"/>
              <a:gd name="connsiteX6" fmla="*/ 2611 w 1385641"/>
              <a:gd name="connsiteY6" fmla="*/ 810855 h 1767997"/>
              <a:gd name="connsiteX7" fmla="*/ 483718 w 1385641"/>
              <a:gd name="connsiteY7" fmla="*/ 1367200 h 1767997"/>
              <a:gd name="connsiteX0" fmla="*/ 483718 w 1367462"/>
              <a:gd name="connsiteY0" fmla="*/ 1367200 h 1729102"/>
              <a:gd name="connsiteX1" fmla="*/ 776078 w 1367462"/>
              <a:gd name="connsiteY1" fmla="*/ 1649525 h 1729102"/>
              <a:gd name="connsiteX2" fmla="*/ 1335336 w 1367462"/>
              <a:gd name="connsiteY2" fmla="*/ 1650610 h 1729102"/>
              <a:gd name="connsiteX3" fmla="*/ 1214890 w 1367462"/>
              <a:gd name="connsiteY3" fmla="*/ 743961 h 1729102"/>
              <a:gd name="connsiteX4" fmla="*/ 513435 w 1367462"/>
              <a:gd name="connsiteY4" fmla="*/ 232876 h 1729102"/>
              <a:gd name="connsiteX5" fmla="*/ 301169 w 1367462"/>
              <a:gd name="connsiteY5" fmla="*/ 27066 h 1729102"/>
              <a:gd name="connsiteX6" fmla="*/ 2611 w 1367462"/>
              <a:gd name="connsiteY6" fmla="*/ 810855 h 1729102"/>
              <a:gd name="connsiteX7" fmla="*/ 483718 w 1367462"/>
              <a:gd name="connsiteY7" fmla="*/ 1367200 h 1729102"/>
              <a:gd name="connsiteX0" fmla="*/ 483718 w 1355563"/>
              <a:gd name="connsiteY0" fmla="*/ 1367200 h 1706884"/>
              <a:gd name="connsiteX1" fmla="*/ 776078 w 1355563"/>
              <a:gd name="connsiteY1" fmla="*/ 1649525 h 1706884"/>
              <a:gd name="connsiteX2" fmla="*/ 1320522 w 1355563"/>
              <a:gd name="connsiteY2" fmla="*/ 1617791 h 1706884"/>
              <a:gd name="connsiteX3" fmla="*/ 1214890 w 1355563"/>
              <a:gd name="connsiteY3" fmla="*/ 743961 h 1706884"/>
              <a:gd name="connsiteX4" fmla="*/ 513435 w 1355563"/>
              <a:gd name="connsiteY4" fmla="*/ 232876 h 1706884"/>
              <a:gd name="connsiteX5" fmla="*/ 301169 w 1355563"/>
              <a:gd name="connsiteY5" fmla="*/ 27066 h 1706884"/>
              <a:gd name="connsiteX6" fmla="*/ 2611 w 1355563"/>
              <a:gd name="connsiteY6" fmla="*/ 810855 h 1706884"/>
              <a:gd name="connsiteX7" fmla="*/ 483718 w 1355563"/>
              <a:gd name="connsiteY7" fmla="*/ 1367200 h 1706884"/>
              <a:gd name="connsiteX0" fmla="*/ 483718 w 1355563"/>
              <a:gd name="connsiteY0" fmla="*/ 1367200 h 1706884"/>
              <a:gd name="connsiteX1" fmla="*/ 776078 w 1355563"/>
              <a:gd name="connsiteY1" fmla="*/ 1649525 h 1706884"/>
              <a:gd name="connsiteX2" fmla="*/ 1320522 w 1355563"/>
              <a:gd name="connsiteY2" fmla="*/ 1617791 h 1706884"/>
              <a:gd name="connsiteX3" fmla="*/ 1214890 w 1355563"/>
              <a:gd name="connsiteY3" fmla="*/ 743961 h 1706884"/>
              <a:gd name="connsiteX4" fmla="*/ 513435 w 1355563"/>
              <a:gd name="connsiteY4" fmla="*/ 232876 h 1706884"/>
              <a:gd name="connsiteX5" fmla="*/ 301169 w 1355563"/>
              <a:gd name="connsiteY5" fmla="*/ 27066 h 1706884"/>
              <a:gd name="connsiteX6" fmla="*/ 2611 w 1355563"/>
              <a:gd name="connsiteY6" fmla="*/ 810855 h 1706884"/>
              <a:gd name="connsiteX7" fmla="*/ 483718 w 1355563"/>
              <a:gd name="connsiteY7" fmla="*/ 1367200 h 1706884"/>
              <a:gd name="connsiteX0" fmla="*/ 483718 w 1401635"/>
              <a:gd name="connsiteY0" fmla="*/ 1367200 h 1743997"/>
              <a:gd name="connsiteX1" fmla="*/ 776078 w 1401635"/>
              <a:gd name="connsiteY1" fmla="*/ 1649525 h 1743997"/>
              <a:gd name="connsiteX2" fmla="*/ 1320522 w 1401635"/>
              <a:gd name="connsiteY2" fmla="*/ 1617791 h 1743997"/>
              <a:gd name="connsiteX3" fmla="*/ 1214890 w 1401635"/>
              <a:gd name="connsiteY3" fmla="*/ 743961 h 1743997"/>
              <a:gd name="connsiteX4" fmla="*/ 513435 w 1401635"/>
              <a:gd name="connsiteY4" fmla="*/ 232876 h 1743997"/>
              <a:gd name="connsiteX5" fmla="*/ 301169 w 1401635"/>
              <a:gd name="connsiteY5" fmla="*/ 27066 h 1743997"/>
              <a:gd name="connsiteX6" fmla="*/ 2611 w 1401635"/>
              <a:gd name="connsiteY6" fmla="*/ 810855 h 1743997"/>
              <a:gd name="connsiteX7" fmla="*/ 483718 w 1401635"/>
              <a:gd name="connsiteY7" fmla="*/ 1367200 h 1743997"/>
              <a:gd name="connsiteX0" fmla="*/ 503317 w 1421234"/>
              <a:gd name="connsiteY0" fmla="*/ 1355242 h 1732039"/>
              <a:gd name="connsiteX1" fmla="*/ 795677 w 1421234"/>
              <a:gd name="connsiteY1" fmla="*/ 1637567 h 1732039"/>
              <a:gd name="connsiteX2" fmla="*/ 1340121 w 1421234"/>
              <a:gd name="connsiteY2" fmla="*/ 1605833 h 1732039"/>
              <a:gd name="connsiteX3" fmla="*/ 1234489 w 1421234"/>
              <a:gd name="connsiteY3" fmla="*/ 732003 h 1732039"/>
              <a:gd name="connsiteX4" fmla="*/ 533034 w 1421234"/>
              <a:gd name="connsiteY4" fmla="*/ 220918 h 1732039"/>
              <a:gd name="connsiteX5" fmla="*/ 320768 w 1421234"/>
              <a:gd name="connsiteY5" fmla="*/ 15108 h 1732039"/>
              <a:gd name="connsiteX6" fmla="*/ 2458 w 1421234"/>
              <a:gd name="connsiteY6" fmla="*/ 601981 h 1732039"/>
              <a:gd name="connsiteX7" fmla="*/ 503317 w 1421234"/>
              <a:gd name="connsiteY7" fmla="*/ 1355242 h 1732039"/>
              <a:gd name="connsiteX0" fmla="*/ 473010 w 1420555"/>
              <a:gd name="connsiteY0" fmla="*/ 1136447 h 1743062"/>
              <a:gd name="connsiteX1" fmla="*/ 794998 w 1420555"/>
              <a:gd name="connsiteY1" fmla="*/ 1637567 h 1743062"/>
              <a:gd name="connsiteX2" fmla="*/ 1339442 w 1420555"/>
              <a:gd name="connsiteY2" fmla="*/ 1605833 h 1743062"/>
              <a:gd name="connsiteX3" fmla="*/ 1233810 w 1420555"/>
              <a:gd name="connsiteY3" fmla="*/ 732003 h 1743062"/>
              <a:gd name="connsiteX4" fmla="*/ 532355 w 1420555"/>
              <a:gd name="connsiteY4" fmla="*/ 220918 h 1743062"/>
              <a:gd name="connsiteX5" fmla="*/ 320089 w 1420555"/>
              <a:gd name="connsiteY5" fmla="*/ 15108 h 1743062"/>
              <a:gd name="connsiteX6" fmla="*/ 1779 w 1420555"/>
              <a:gd name="connsiteY6" fmla="*/ 601981 h 1743062"/>
              <a:gd name="connsiteX7" fmla="*/ 473010 w 1420555"/>
              <a:gd name="connsiteY7" fmla="*/ 1136447 h 1743062"/>
              <a:gd name="connsiteX0" fmla="*/ 473010 w 1351469"/>
              <a:gd name="connsiteY0" fmla="*/ 1132087 h 1738702"/>
              <a:gd name="connsiteX1" fmla="*/ 794998 w 1351469"/>
              <a:gd name="connsiteY1" fmla="*/ 1633207 h 1738702"/>
              <a:gd name="connsiteX2" fmla="*/ 1339442 w 1351469"/>
              <a:gd name="connsiteY2" fmla="*/ 1601473 h 1738702"/>
              <a:gd name="connsiteX3" fmla="*/ 1120237 w 1351469"/>
              <a:gd name="connsiteY3" fmla="*/ 202535 h 1738702"/>
              <a:gd name="connsiteX4" fmla="*/ 532355 w 1351469"/>
              <a:gd name="connsiteY4" fmla="*/ 216558 h 1738702"/>
              <a:gd name="connsiteX5" fmla="*/ 320089 w 1351469"/>
              <a:gd name="connsiteY5" fmla="*/ 10748 h 1738702"/>
              <a:gd name="connsiteX6" fmla="*/ 1779 w 1351469"/>
              <a:gd name="connsiteY6" fmla="*/ 597621 h 1738702"/>
              <a:gd name="connsiteX7" fmla="*/ 473010 w 1351469"/>
              <a:gd name="connsiteY7" fmla="*/ 1132087 h 1738702"/>
              <a:gd name="connsiteX0" fmla="*/ 473120 w 1350674"/>
              <a:gd name="connsiteY0" fmla="*/ 1126818 h 1733433"/>
              <a:gd name="connsiteX1" fmla="*/ 795108 w 1350674"/>
              <a:gd name="connsiteY1" fmla="*/ 1627938 h 1733433"/>
              <a:gd name="connsiteX2" fmla="*/ 1339552 w 1350674"/>
              <a:gd name="connsiteY2" fmla="*/ 1596204 h 1733433"/>
              <a:gd name="connsiteX3" fmla="*/ 1120347 w 1350674"/>
              <a:gd name="connsiteY3" fmla="*/ 197266 h 1733433"/>
              <a:gd name="connsiteX4" fmla="*/ 631225 w 1350674"/>
              <a:gd name="connsiteY4" fmla="*/ 293337 h 1733433"/>
              <a:gd name="connsiteX5" fmla="*/ 320199 w 1350674"/>
              <a:gd name="connsiteY5" fmla="*/ 5479 h 1733433"/>
              <a:gd name="connsiteX6" fmla="*/ 1889 w 1350674"/>
              <a:gd name="connsiteY6" fmla="*/ 592352 h 1733433"/>
              <a:gd name="connsiteX7" fmla="*/ 473120 w 1350674"/>
              <a:gd name="connsiteY7" fmla="*/ 1126818 h 1733433"/>
              <a:gd name="connsiteX0" fmla="*/ 473120 w 1246300"/>
              <a:gd name="connsiteY0" fmla="*/ 1126818 h 1633505"/>
              <a:gd name="connsiteX1" fmla="*/ 795108 w 1246300"/>
              <a:gd name="connsiteY1" fmla="*/ 1627938 h 1633505"/>
              <a:gd name="connsiteX2" fmla="*/ 1225979 w 1246300"/>
              <a:gd name="connsiteY2" fmla="*/ 1317241 h 1633505"/>
              <a:gd name="connsiteX3" fmla="*/ 1120347 w 1246300"/>
              <a:gd name="connsiteY3" fmla="*/ 197266 h 1633505"/>
              <a:gd name="connsiteX4" fmla="*/ 631225 w 1246300"/>
              <a:gd name="connsiteY4" fmla="*/ 293337 h 1633505"/>
              <a:gd name="connsiteX5" fmla="*/ 320199 w 1246300"/>
              <a:gd name="connsiteY5" fmla="*/ 5479 h 1633505"/>
              <a:gd name="connsiteX6" fmla="*/ 1889 w 1246300"/>
              <a:gd name="connsiteY6" fmla="*/ 592352 h 1633505"/>
              <a:gd name="connsiteX7" fmla="*/ 473120 w 1246300"/>
              <a:gd name="connsiteY7" fmla="*/ 1126818 h 1633505"/>
              <a:gd name="connsiteX0" fmla="*/ 473120 w 1244201"/>
              <a:gd name="connsiteY0" fmla="*/ 1126818 h 1612412"/>
              <a:gd name="connsiteX1" fmla="*/ 824736 w 1244201"/>
              <a:gd name="connsiteY1" fmla="*/ 1606059 h 1612412"/>
              <a:gd name="connsiteX2" fmla="*/ 1225979 w 1244201"/>
              <a:gd name="connsiteY2" fmla="*/ 1317241 h 1612412"/>
              <a:gd name="connsiteX3" fmla="*/ 1120347 w 1244201"/>
              <a:gd name="connsiteY3" fmla="*/ 197266 h 1612412"/>
              <a:gd name="connsiteX4" fmla="*/ 631225 w 1244201"/>
              <a:gd name="connsiteY4" fmla="*/ 293337 h 1612412"/>
              <a:gd name="connsiteX5" fmla="*/ 320199 w 1244201"/>
              <a:gd name="connsiteY5" fmla="*/ 5479 h 1612412"/>
              <a:gd name="connsiteX6" fmla="*/ 1889 w 1244201"/>
              <a:gd name="connsiteY6" fmla="*/ 592352 h 1612412"/>
              <a:gd name="connsiteX7" fmla="*/ 473120 w 1244201"/>
              <a:gd name="connsiteY7" fmla="*/ 1126818 h 1612412"/>
              <a:gd name="connsiteX0" fmla="*/ 473120 w 1249467"/>
              <a:gd name="connsiteY0" fmla="*/ 1126818 h 1735323"/>
              <a:gd name="connsiteX1" fmla="*/ 750666 w 1249467"/>
              <a:gd name="connsiteY1" fmla="*/ 1731866 h 1735323"/>
              <a:gd name="connsiteX2" fmla="*/ 1225979 w 1249467"/>
              <a:gd name="connsiteY2" fmla="*/ 1317241 h 1735323"/>
              <a:gd name="connsiteX3" fmla="*/ 1120347 w 1249467"/>
              <a:gd name="connsiteY3" fmla="*/ 197266 h 1735323"/>
              <a:gd name="connsiteX4" fmla="*/ 631225 w 1249467"/>
              <a:gd name="connsiteY4" fmla="*/ 293337 h 1735323"/>
              <a:gd name="connsiteX5" fmla="*/ 320199 w 1249467"/>
              <a:gd name="connsiteY5" fmla="*/ 5479 h 1735323"/>
              <a:gd name="connsiteX6" fmla="*/ 1889 w 1249467"/>
              <a:gd name="connsiteY6" fmla="*/ 592352 h 1735323"/>
              <a:gd name="connsiteX7" fmla="*/ 473120 w 1249467"/>
              <a:gd name="connsiteY7" fmla="*/ 1126818 h 1735323"/>
              <a:gd name="connsiteX0" fmla="*/ 473120 w 1248057"/>
              <a:gd name="connsiteY0" fmla="*/ 1126818 h 1681496"/>
              <a:gd name="connsiteX1" fmla="*/ 770418 w 1248057"/>
              <a:gd name="connsiteY1" fmla="*/ 1677167 h 1681496"/>
              <a:gd name="connsiteX2" fmla="*/ 1225979 w 1248057"/>
              <a:gd name="connsiteY2" fmla="*/ 1317241 h 1681496"/>
              <a:gd name="connsiteX3" fmla="*/ 1120347 w 1248057"/>
              <a:gd name="connsiteY3" fmla="*/ 197266 h 1681496"/>
              <a:gd name="connsiteX4" fmla="*/ 631225 w 1248057"/>
              <a:gd name="connsiteY4" fmla="*/ 293337 h 1681496"/>
              <a:gd name="connsiteX5" fmla="*/ 320199 w 1248057"/>
              <a:gd name="connsiteY5" fmla="*/ 5479 h 1681496"/>
              <a:gd name="connsiteX6" fmla="*/ 1889 w 1248057"/>
              <a:gd name="connsiteY6" fmla="*/ 592352 h 1681496"/>
              <a:gd name="connsiteX7" fmla="*/ 473120 w 1248057"/>
              <a:gd name="connsiteY7" fmla="*/ 1126818 h 1681496"/>
              <a:gd name="connsiteX0" fmla="*/ 473120 w 1248057"/>
              <a:gd name="connsiteY0" fmla="*/ 1126818 h 1681496"/>
              <a:gd name="connsiteX1" fmla="*/ 770418 w 1248057"/>
              <a:gd name="connsiteY1" fmla="*/ 1677167 h 1681496"/>
              <a:gd name="connsiteX2" fmla="*/ 1225979 w 1248057"/>
              <a:gd name="connsiteY2" fmla="*/ 1317241 h 1681496"/>
              <a:gd name="connsiteX3" fmla="*/ 1120347 w 1248057"/>
              <a:gd name="connsiteY3" fmla="*/ 197266 h 1681496"/>
              <a:gd name="connsiteX4" fmla="*/ 631225 w 1248057"/>
              <a:gd name="connsiteY4" fmla="*/ 293337 h 1681496"/>
              <a:gd name="connsiteX5" fmla="*/ 320199 w 1248057"/>
              <a:gd name="connsiteY5" fmla="*/ 5479 h 1681496"/>
              <a:gd name="connsiteX6" fmla="*/ 1889 w 1248057"/>
              <a:gd name="connsiteY6" fmla="*/ 592352 h 1681496"/>
              <a:gd name="connsiteX7" fmla="*/ 473120 w 1248057"/>
              <a:gd name="connsiteY7" fmla="*/ 1126818 h 1681496"/>
              <a:gd name="connsiteX0" fmla="*/ 473120 w 1248057"/>
              <a:gd name="connsiteY0" fmla="*/ 1126818 h 1677243"/>
              <a:gd name="connsiteX1" fmla="*/ 770418 w 1248057"/>
              <a:gd name="connsiteY1" fmla="*/ 1677167 h 1677243"/>
              <a:gd name="connsiteX2" fmla="*/ 1225979 w 1248057"/>
              <a:gd name="connsiteY2" fmla="*/ 1317241 h 1677243"/>
              <a:gd name="connsiteX3" fmla="*/ 1120347 w 1248057"/>
              <a:gd name="connsiteY3" fmla="*/ 197266 h 1677243"/>
              <a:gd name="connsiteX4" fmla="*/ 631225 w 1248057"/>
              <a:gd name="connsiteY4" fmla="*/ 293337 h 1677243"/>
              <a:gd name="connsiteX5" fmla="*/ 320199 w 1248057"/>
              <a:gd name="connsiteY5" fmla="*/ 5479 h 1677243"/>
              <a:gd name="connsiteX6" fmla="*/ 1889 w 1248057"/>
              <a:gd name="connsiteY6" fmla="*/ 592352 h 1677243"/>
              <a:gd name="connsiteX7" fmla="*/ 473120 w 1248057"/>
              <a:gd name="connsiteY7" fmla="*/ 1126818 h 1677243"/>
              <a:gd name="connsiteX0" fmla="*/ 473120 w 1244201"/>
              <a:gd name="connsiteY0" fmla="*/ 1126818 h 1666305"/>
              <a:gd name="connsiteX1" fmla="*/ 824736 w 1244201"/>
              <a:gd name="connsiteY1" fmla="*/ 1666227 h 1666305"/>
              <a:gd name="connsiteX2" fmla="*/ 1225979 w 1244201"/>
              <a:gd name="connsiteY2" fmla="*/ 1317241 h 1666305"/>
              <a:gd name="connsiteX3" fmla="*/ 1120347 w 1244201"/>
              <a:gd name="connsiteY3" fmla="*/ 197266 h 1666305"/>
              <a:gd name="connsiteX4" fmla="*/ 631225 w 1244201"/>
              <a:gd name="connsiteY4" fmla="*/ 293337 h 1666305"/>
              <a:gd name="connsiteX5" fmla="*/ 320199 w 1244201"/>
              <a:gd name="connsiteY5" fmla="*/ 5479 h 1666305"/>
              <a:gd name="connsiteX6" fmla="*/ 1889 w 1244201"/>
              <a:gd name="connsiteY6" fmla="*/ 592352 h 1666305"/>
              <a:gd name="connsiteX7" fmla="*/ 473120 w 1244201"/>
              <a:gd name="connsiteY7" fmla="*/ 1126818 h 1666305"/>
              <a:gd name="connsiteX0" fmla="*/ 473120 w 1215635"/>
              <a:gd name="connsiteY0" fmla="*/ 1126818 h 1670111"/>
              <a:gd name="connsiteX1" fmla="*/ 824736 w 1215635"/>
              <a:gd name="connsiteY1" fmla="*/ 1666227 h 1670111"/>
              <a:gd name="connsiteX2" fmla="*/ 1191413 w 1215635"/>
              <a:gd name="connsiteY2" fmla="*/ 1306302 h 1670111"/>
              <a:gd name="connsiteX3" fmla="*/ 1120347 w 1215635"/>
              <a:gd name="connsiteY3" fmla="*/ 197266 h 1670111"/>
              <a:gd name="connsiteX4" fmla="*/ 631225 w 1215635"/>
              <a:gd name="connsiteY4" fmla="*/ 293337 h 1670111"/>
              <a:gd name="connsiteX5" fmla="*/ 320199 w 1215635"/>
              <a:gd name="connsiteY5" fmla="*/ 5479 h 1670111"/>
              <a:gd name="connsiteX6" fmla="*/ 1889 w 1215635"/>
              <a:gd name="connsiteY6" fmla="*/ 592352 h 1670111"/>
              <a:gd name="connsiteX7" fmla="*/ 473120 w 1215635"/>
              <a:gd name="connsiteY7" fmla="*/ 1126818 h 1670111"/>
              <a:gd name="connsiteX0" fmla="*/ 402715 w 1214362"/>
              <a:gd name="connsiteY0" fmla="*/ 1307324 h 1666227"/>
              <a:gd name="connsiteX1" fmla="*/ 823463 w 1214362"/>
              <a:gd name="connsiteY1" fmla="*/ 1666227 h 1666227"/>
              <a:gd name="connsiteX2" fmla="*/ 1190140 w 1214362"/>
              <a:gd name="connsiteY2" fmla="*/ 1306302 h 1666227"/>
              <a:gd name="connsiteX3" fmla="*/ 1119074 w 1214362"/>
              <a:gd name="connsiteY3" fmla="*/ 197266 h 1666227"/>
              <a:gd name="connsiteX4" fmla="*/ 629952 w 1214362"/>
              <a:gd name="connsiteY4" fmla="*/ 293337 h 1666227"/>
              <a:gd name="connsiteX5" fmla="*/ 318926 w 1214362"/>
              <a:gd name="connsiteY5" fmla="*/ 5479 h 1666227"/>
              <a:gd name="connsiteX6" fmla="*/ 616 w 1214362"/>
              <a:gd name="connsiteY6" fmla="*/ 592352 h 1666227"/>
              <a:gd name="connsiteX7" fmla="*/ 402715 w 1214362"/>
              <a:gd name="connsiteY7" fmla="*/ 1307324 h 1666227"/>
              <a:gd name="connsiteX0" fmla="*/ 402715 w 1216922"/>
              <a:gd name="connsiteY0" fmla="*/ 1307324 h 1906902"/>
              <a:gd name="connsiteX1" fmla="*/ 788897 w 1216922"/>
              <a:gd name="connsiteY1" fmla="*/ 1906902 h 1906902"/>
              <a:gd name="connsiteX2" fmla="*/ 1190140 w 1216922"/>
              <a:gd name="connsiteY2" fmla="*/ 1306302 h 1906902"/>
              <a:gd name="connsiteX3" fmla="*/ 1119074 w 1216922"/>
              <a:gd name="connsiteY3" fmla="*/ 197266 h 1906902"/>
              <a:gd name="connsiteX4" fmla="*/ 629952 w 1216922"/>
              <a:gd name="connsiteY4" fmla="*/ 293337 h 1906902"/>
              <a:gd name="connsiteX5" fmla="*/ 318926 w 1216922"/>
              <a:gd name="connsiteY5" fmla="*/ 5479 h 1906902"/>
              <a:gd name="connsiteX6" fmla="*/ 616 w 1216922"/>
              <a:gd name="connsiteY6" fmla="*/ 592352 h 1906902"/>
              <a:gd name="connsiteX7" fmla="*/ 402715 w 1216922"/>
              <a:gd name="connsiteY7" fmla="*/ 1307324 h 1906902"/>
              <a:gd name="connsiteX0" fmla="*/ 402715 w 1217654"/>
              <a:gd name="connsiteY0" fmla="*/ 1307324 h 1972540"/>
              <a:gd name="connsiteX1" fmla="*/ 779021 w 1217654"/>
              <a:gd name="connsiteY1" fmla="*/ 1972540 h 1972540"/>
              <a:gd name="connsiteX2" fmla="*/ 1190140 w 1217654"/>
              <a:gd name="connsiteY2" fmla="*/ 1306302 h 1972540"/>
              <a:gd name="connsiteX3" fmla="*/ 1119074 w 1217654"/>
              <a:gd name="connsiteY3" fmla="*/ 197266 h 1972540"/>
              <a:gd name="connsiteX4" fmla="*/ 629952 w 1217654"/>
              <a:gd name="connsiteY4" fmla="*/ 293337 h 1972540"/>
              <a:gd name="connsiteX5" fmla="*/ 318926 w 1217654"/>
              <a:gd name="connsiteY5" fmla="*/ 5479 h 1972540"/>
              <a:gd name="connsiteX6" fmla="*/ 616 w 1217654"/>
              <a:gd name="connsiteY6" fmla="*/ 592352 h 1972540"/>
              <a:gd name="connsiteX7" fmla="*/ 402715 w 1217654"/>
              <a:gd name="connsiteY7" fmla="*/ 1307324 h 1972540"/>
              <a:gd name="connsiteX0" fmla="*/ 367755 w 1217260"/>
              <a:gd name="connsiteY0" fmla="*/ 1345614 h 1972604"/>
              <a:gd name="connsiteX1" fmla="*/ 778627 w 1217260"/>
              <a:gd name="connsiteY1" fmla="*/ 1972540 h 1972604"/>
              <a:gd name="connsiteX2" fmla="*/ 1189746 w 1217260"/>
              <a:gd name="connsiteY2" fmla="*/ 1306302 h 1972604"/>
              <a:gd name="connsiteX3" fmla="*/ 1118680 w 1217260"/>
              <a:gd name="connsiteY3" fmla="*/ 197266 h 1972604"/>
              <a:gd name="connsiteX4" fmla="*/ 629558 w 1217260"/>
              <a:gd name="connsiteY4" fmla="*/ 293337 h 1972604"/>
              <a:gd name="connsiteX5" fmla="*/ 318532 w 1217260"/>
              <a:gd name="connsiteY5" fmla="*/ 5479 h 1972604"/>
              <a:gd name="connsiteX6" fmla="*/ 222 w 1217260"/>
              <a:gd name="connsiteY6" fmla="*/ 592352 h 1972604"/>
              <a:gd name="connsiteX7" fmla="*/ 367755 w 1217260"/>
              <a:gd name="connsiteY7" fmla="*/ 1345614 h 1972604"/>
              <a:gd name="connsiteX0" fmla="*/ 298698 w 1148203"/>
              <a:gd name="connsiteY0" fmla="*/ 1344762 h 1971752"/>
              <a:gd name="connsiteX1" fmla="*/ 709570 w 1148203"/>
              <a:gd name="connsiteY1" fmla="*/ 1971688 h 1971752"/>
              <a:gd name="connsiteX2" fmla="*/ 1120689 w 1148203"/>
              <a:gd name="connsiteY2" fmla="*/ 1305450 h 1971752"/>
              <a:gd name="connsiteX3" fmla="*/ 1049623 w 1148203"/>
              <a:gd name="connsiteY3" fmla="*/ 196414 h 1971752"/>
              <a:gd name="connsiteX4" fmla="*/ 560501 w 1148203"/>
              <a:gd name="connsiteY4" fmla="*/ 292485 h 1971752"/>
              <a:gd name="connsiteX5" fmla="*/ 249475 w 1148203"/>
              <a:gd name="connsiteY5" fmla="*/ 4627 h 1971752"/>
              <a:gd name="connsiteX6" fmla="*/ 297 w 1148203"/>
              <a:gd name="connsiteY6" fmla="*/ 564151 h 1971752"/>
              <a:gd name="connsiteX7" fmla="*/ 298698 w 1148203"/>
              <a:gd name="connsiteY7" fmla="*/ 1344762 h 1971752"/>
              <a:gd name="connsiteX0" fmla="*/ 298698 w 1148203"/>
              <a:gd name="connsiteY0" fmla="*/ 1344762 h 1980714"/>
              <a:gd name="connsiteX1" fmla="*/ 464916 w 1148203"/>
              <a:gd name="connsiteY1" fmla="*/ 1668314 h 1980714"/>
              <a:gd name="connsiteX2" fmla="*/ 709570 w 1148203"/>
              <a:gd name="connsiteY2" fmla="*/ 1971688 h 1980714"/>
              <a:gd name="connsiteX3" fmla="*/ 1120689 w 1148203"/>
              <a:gd name="connsiteY3" fmla="*/ 1305450 h 1980714"/>
              <a:gd name="connsiteX4" fmla="*/ 1049623 w 1148203"/>
              <a:gd name="connsiteY4" fmla="*/ 196414 h 1980714"/>
              <a:gd name="connsiteX5" fmla="*/ 560501 w 1148203"/>
              <a:gd name="connsiteY5" fmla="*/ 292485 h 1980714"/>
              <a:gd name="connsiteX6" fmla="*/ 249475 w 1148203"/>
              <a:gd name="connsiteY6" fmla="*/ 4627 h 1980714"/>
              <a:gd name="connsiteX7" fmla="*/ 297 w 1148203"/>
              <a:gd name="connsiteY7" fmla="*/ 564151 h 1980714"/>
              <a:gd name="connsiteX8" fmla="*/ 298698 w 1148203"/>
              <a:gd name="connsiteY8" fmla="*/ 1344762 h 1980714"/>
              <a:gd name="connsiteX0" fmla="*/ 298698 w 1148203"/>
              <a:gd name="connsiteY0" fmla="*/ 1344762 h 1989741"/>
              <a:gd name="connsiteX1" fmla="*/ 395784 w 1148203"/>
              <a:gd name="connsiteY1" fmla="*/ 1761302 h 1989741"/>
              <a:gd name="connsiteX2" fmla="*/ 709570 w 1148203"/>
              <a:gd name="connsiteY2" fmla="*/ 1971688 h 1989741"/>
              <a:gd name="connsiteX3" fmla="*/ 1120689 w 1148203"/>
              <a:gd name="connsiteY3" fmla="*/ 1305450 h 1989741"/>
              <a:gd name="connsiteX4" fmla="*/ 1049623 w 1148203"/>
              <a:gd name="connsiteY4" fmla="*/ 196414 h 1989741"/>
              <a:gd name="connsiteX5" fmla="*/ 560501 w 1148203"/>
              <a:gd name="connsiteY5" fmla="*/ 292485 h 1989741"/>
              <a:gd name="connsiteX6" fmla="*/ 249475 w 1148203"/>
              <a:gd name="connsiteY6" fmla="*/ 4627 h 1989741"/>
              <a:gd name="connsiteX7" fmla="*/ 297 w 1148203"/>
              <a:gd name="connsiteY7" fmla="*/ 564151 h 1989741"/>
              <a:gd name="connsiteX8" fmla="*/ 298698 w 1148203"/>
              <a:gd name="connsiteY8" fmla="*/ 1344762 h 1989741"/>
              <a:gd name="connsiteX0" fmla="*/ 298698 w 1140156"/>
              <a:gd name="connsiteY0" fmla="*/ 1344762 h 1954716"/>
              <a:gd name="connsiteX1" fmla="*/ 395784 w 1140156"/>
              <a:gd name="connsiteY1" fmla="*/ 1761302 h 1954716"/>
              <a:gd name="connsiteX2" fmla="*/ 818206 w 1140156"/>
              <a:gd name="connsiteY2" fmla="*/ 1933399 h 1954716"/>
              <a:gd name="connsiteX3" fmla="*/ 1120689 w 1140156"/>
              <a:gd name="connsiteY3" fmla="*/ 1305450 h 1954716"/>
              <a:gd name="connsiteX4" fmla="*/ 1049623 w 1140156"/>
              <a:gd name="connsiteY4" fmla="*/ 196414 h 1954716"/>
              <a:gd name="connsiteX5" fmla="*/ 560501 w 1140156"/>
              <a:gd name="connsiteY5" fmla="*/ 292485 h 1954716"/>
              <a:gd name="connsiteX6" fmla="*/ 249475 w 1140156"/>
              <a:gd name="connsiteY6" fmla="*/ 4627 h 1954716"/>
              <a:gd name="connsiteX7" fmla="*/ 297 w 1140156"/>
              <a:gd name="connsiteY7" fmla="*/ 564151 h 1954716"/>
              <a:gd name="connsiteX8" fmla="*/ 298698 w 1140156"/>
              <a:gd name="connsiteY8" fmla="*/ 1344762 h 1954716"/>
              <a:gd name="connsiteX0" fmla="*/ 298698 w 1171445"/>
              <a:gd name="connsiteY0" fmla="*/ 1344762 h 1761433"/>
              <a:gd name="connsiteX1" fmla="*/ 395784 w 1171445"/>
              <a:gd name="connsiteY1" fmla="*/ 1761302 h 1761433"/>
              <a:gd name="connsiteX2" fmla="*/ 1120689 w 1171445"/>
              <a:gd name="connsiteY2" fmla="*/ 1305450 h 1761433"/>
              <a:gd name="connsiteX3" fmla="*/ 1049623 w 1171445"/>
              <a:gd name="connsiteY3" fmla="*/ 196414 h 1761433"/>
              <a:gd name="connsiteX4" fmla="*/ 560501 w 1171445"/>
              <a:gd name="connsiteY4" fmla="*/ 292485 h 1761433"/>
              <a:gd name="connsiteX5" fmla="*/ 249475 w 1171445"/>
              <a:gd name="connsiteY5" fmla="*/ 4627 h 1761433"/>
              <a:gd name="connsiteX6" fmla="*/ 297 w 1171445"/>
              <a:gd name="connsiteY6" fmla="*/ 564151 h 1761433"/>
              <a:gd name="connsiteX7" fmla="*/ 298698 w 1171445"/>
              <a:gd name="connsiteY7" fmla="*/ 1344762 h 1761433"/>
              <a:gd name="connsiteX0" fmla="*/ 298698 w 1178637"/>
              <a:gd name="connsiteY0" fmla="*/ 1344762 h 1443243"/>
              <a:gd name="connsiteX1" fmla="*/ 1120689 w 1178637"/>
              <a:gd name="connsiteY1" fmla="*/ 1305450 h 1443243"/>
              <a:gd name="connsiteX2" fmla="*/ 1049623 w 1178637"/>
              <a:gd name="connsiteY2" fmla="*/ 196414 h 1443243"/>
              <a:gd name="connsiteX3" fmla="*/ 560501 w 1178637"/>
              <a:gd name="connsiteY3" fmla="*/ 292485 h 1443243"/>
              <a:gd name="connsiteX4" fmla="*/ 249475 w 1178637"/>
              <a:gd name="connsiteY4" fmla="*/ 4627 h 1443243"/>
              <a:gd name="connsiteX5" fmla="*/ 297 w 1178637"/>
              <a:gd name="connsiteY5" fmla="*/ 564151 h 1443243"/>
              <a:gd name="connsiteX6" fmla="*/ 298698 w 1178637"/>
              <a:gd name="connsiteY6" fmla="*/ 1344762 h 1443243"/>
              <a:gd name="connsiteX0" fmla="*/ 440142 w 1171576"/>
              <a:gd name="connsiteY0" fmla="*/ 1016569 h 1340223"/>
              <a:gd name="connsiteX1" fmla="*/ 1123870 w 1171576"/>
              <a:gd name="connsiteY1" fmla="*/ 1305450 h 1340223"/>
              <a:gd name="connsiteX2" fmla="*/ 1052804 w 1171576"/>
              <a:gd name="connsiteY2" fmla="*/ 196414 h 1340223"/>
              <a:gd name="connsiteX3" fmla="*/ 563682 w 1171576"/>
              <a:gd name="connsiteY3" fmla="*/ 292485 h 1340223"/>
              <a:gd name="connsiteX4" fmla="*/ 252656 w 1171576"/>
              <a:gd name="connsiteY4" fmla="*/ 4627 h 1340223"/>
              <a:gd name="connsiteX5" fmla="*/ 3478 w 1171576"/>
              <a:gd name="connsiteY5" fmla="*/ 564151 h 1340223"/>
              <a:gd name="connsiteX6" fmla="*/ 440142 w 1171576"/>
              <a:gd name="connsiteY6" fmla="*/ 1016569 h 1340223"/>
              <a:gd name="connsiteX0" fmla="*/ 440142 w 1106566"/>
              <a:gd name="connsiteY0" fmla="*/ 1016569 h 1043251"/>
              <a:gd name="connsiteX1" fmla="*/ 1025111 w 1106566"/>
              <a:gd name="connsiteY1" fmla="*/ 665474 h 1043251"/>
              <a:gd name="connsiteX2" fmla="*/ 1052804 w 1106566"/>
              <a:gd name="connsiteY2" fmla="*/ 196414 h 1043251"/>
              <a:gd name="connsiteX3" fmla="*/ 563682 w 1106566"/>
              <a:gd name="connsiteY3" fmla="*/ 292485 h 1043251"/>
              <a:gd name="connsiteX4" fmla="*/ 252656 w 1106566"/>
              <a:gd name="connsiteY4" fmla="*/ 4627 h 1043251"/>
              <a:gd name="connsiteX5" fmla="*/ 3478 w 1106566"/>
              <a:gd name="connsiteY5" fmla="*/ 564151 h 1043251"/>
              <a:gd name="connsiteX6" fmla="*/ 440142 w 1106566"/>
              <a:gd name="connsiteY6" fmla="*/ 1016569 h 1043251"/>
              <a:gd name="connsiteX0" fmla="*/ 465664 w 1106007"/>
              <a:gd name="connsiteY0" fmla="*/ 786834 h 834113"/>
              <a:gd name="connsiteX1" fmla="*/ 1025942 w 1106007"/>
              <a:gd name="connsiteY1" fmla="*/ 665474 h 834113"/>
              <a:gd name="connsiteX2" fmla="*/ 1053635 w 1106007"/>
              <a:gd name="connsiteY2" fmla="*/ 196414 h 834113"/>
              <a:gd name="connsiteX3" fmla="*/ 564513 w 1106007"/>
              <a:gd name="connsiteY3" fmla="*/ 292485 h 834113"/>
              <a:gd name="connsiteX4" fmla="*/ 253487 w 1106007"/>
              <a:gd name="connsiteY4" fmla="*/ 4627 h 834113"/>
              <a:gd name="connsiteX5" fmla="*/ 4309 w 1106007"/>
              <a:gd name="connsiteY5" fmla="*/ 564151 h 834113"/>
              <a:gd name="connsiteX6" fmla="*/ 465664 w 1106007"/>
              <a:gd name="connsiteY6" fmla="*/ 786834 h 834113"/>
              <a:gd name="connsiteX0" fmla="*/ 383721 w 1024064"/>
              <a:gd name="connsiteY0" fmla="*/ 788588 h 835867"/>
              <a:gd name="connsiteX1" fmla="*/ 943999 w 1024064"/>
              <a:gd name="connsiteY1" fmla="*/ 667228 h 835867"/>
              <a:gd name="connsiteX2" fmla="*/ 971692 w 1024064"/>
              <a:gd name="connsiteY2" fmla="*/ 198168 h 835867"/>
              <a:gd name="connsiteX3" fmla="*/ 482570 w 1024064"/>
              <a:gd name="connsiteY3" fmla="*/ 294239 h 835867"/>
              <a:gd name="connsiteX4" fmla="*/ 171544 w 1024064"/>
              <a:gd name="connsiteY4" fmla="*/ 6381 h 835867"/>
              <a:gd name="connsiteX5" fmla="*/ 6312 w 1024064"/>
              <a:gd name="connsiteY5" fmla="*/ 620604 h 835867"/>
              <a:gd name="connsiteX6" fmla="*/ 383721 w 1024064"/>
              <a:gd name="connsiteY6" fmla="*/ 788588 h 835867"/>
              <a:gd name="connsiteX0" fmla="*/ 378551 w 1024108"/>
              <a:gd name="connsiteY0" fmla="*/ 848757 h 888175"/>
              <a:gd name="connsiteX1" fmla="*/ 943767 w 1024108"/>
              <a:gd name="connsiteY1" fmla="*/ 667228 h 888175"/>
              <a:gd name="connsiteX2" fmla="*/ 971460 w 1024108"/>
              <a:gd name="connsiteY2" fmla="*/ 198168 h 888175"/>
              <a:gd name="connsiteX3" fmla="*/ 482338 w 1024108"/>
              <a:gd name="connsiteY3" fmla="*/ 294239 h 888175"/>
              <a:gd name="connsiteX4" fmla="*/ 171312 w 1024108"/>
              <a:gd name="connsiteY4" fmla="*/ 6381 h 888175"/>
              <a:gd name="connsiteX5" fmla="*/ 6080 w 1024108"/>
              <a:gd name="connsiteY5" fmla="*/ 620604 h 888175"/>
              <a:gd name="connsiteX6" fmla="*/ 378551 w 1024108"/>
              <a:gd name="connsiteY6" fmla="*/ 848757 h 888175"/>
              <a:gd name="connsiteX0" fmla="*/ 378551 w 1024108"/>
              <a:gd name="connsiteY0" fmla="*/ 848757 h 888175"/>
              <a:gd name="connsiteX1" fmla="*/ 943767 w 1024108"/>
              <a:gd name="connsiteY1" fmla="*/ 667228 h 888175"/>
              <a:gd name="connsiteX2" fmla="*/ 971460 w 1024108"/>
              <a:gd name="connsiteY2" fmla="*/ 198168 h 888175"/>
              <a:gd name="connsiteX3" fmla="*/ 482338 w 1024108"/>
              <a:gd name="connsiteY3" fmla="*/ 294239 h 888175"/>
              <a:gd name="connsiteX4" fmla="*/ 171312 w 1024108"/>
              <a:gd name="connsiteY4" fmla="*/ 6381 h 888175"/>
              <a:gd name="connsiteX5" fmla="*/ 6080 w 1024108"/>
              <a:gd name="connsiteY5" fmla="*/ 620604 h 888175"/>
              <a:gd name="connsiteX6" fmla="*/ 378551 w 1024108"/>
              <a:gd name="connsiteY6" fmla="*/ 848757 h 888175"/>
              <a:gd name="connsiteX0" fmla="*/ 378551 w 1024108"/>
              <a:gd name="connsiteY0" fmla="*/ 848757 h 888175"/>
              <a:gd name="connsiteX1" fmla="*/ 943767 w 1024108"/>
              <a:gd name="connsiteY1" fmla="*/ 667228 h 888175"/>
              <a:gd name="connsiteX2" fmla="*/ 971460 w 1024108"/>
              <a:gd name="connsiteY2" fmla="*/ 198168 h 888175"/>
              <a:gd name="connsiteX3" fmla="*/ 482338 w 1024108"/>
              <a:gd name="connsiteY3" fmla="*/ 294239 h 888175"/>
              <a:gd name="connsiteX4" fmla="*/ 171312 w 1024108"/>
              <a:gd name="connsiteY4" fmla="*/ 6381 h 888175"/>
              <a:gd name="connsiteX5" fmla="*/ 6080 w 1024108"/>
              <a:gd name="connsiteY5" fmla="*/ 620604 h 888175"/>
              <a:gd name="connsiteX6" fmla="*/ 378551 w 1024108"/>
              <a:gd name="connsiteY6" fmla="*/ 848757 h 888175"/>
              <a:gd name="connsiteX0" fmla="*/ 378551 w 1024108"/>
              <a:gd name="connsiteY0" fmla="*/ 848757 h 862951"/>
              <a:gd name="connsiteX1" fmla="*/ 943767 w 1024108"/>
              <a:gd name="connsiteY1" fmla="*/ 667228 h 862951"/>
              <a:gd name="connsiteX2" fmla="*/ 971460 w 1024108"/>
              <a:gd name="connsiteY2" fmla="*/ 198168 h 862951"/>
              <a:gd name="connsiteX3" fmla="*/ 482338 w 1024108"/>
              <a:gd name="connsiteY3" fmla="*/ 294239 h 862951"/>
              <a:gd name="connsiteX4" fmla="*/ 171312 w 1024108"/>
              <a:gd name="connsiteY4" fmla="*/ 6381 h 862951"/>
              <a:gd name="connsiteX5" fmla="*/ 6080 w 1024108"/>
              <a:gd name="connsiteY5" fmla="*/ 620604 h 862951"/>
              <a:gd name="connsiteX6" fmla="*/ 378551 w 1024108"/>
              <a:gd name="connsiteY6" fmla="*/ 848757 h 862951"/>
              <a:gd name="connsiteX0" fmla="*/ 378308 w 1026559"/>
              <a:gd name="connsiteY0" fmla="*/ 858873 h 873067"/>
              <a:gd name="connsiteX1" fmla="*/ 943524 w 1026559"/>
              <a:gd name="connsiteY1" fmla="*/ 677344 h 873067"/>
              <a:gd name="connsiteX2" fmla="*/ 971217 w 1026559"/>
              <a:gd name="connsiteY2" fmla="*/ 208284 h 873067"/>
              <a:gd name="connsiteX3" fmla="*/ 442591 w 1026559"/>
              <a:gd name="connsiteY3" fmla="*/ 178548 h 873067"/>
              <a:gd name="connsiteX4" fmla="*/ 171069 w 1026559"/>
              <a:gd name="connsiteY4" fmla="*/ 16497 h 873067"/>
              <a:gd name="connsiteX5" fmla="*/ 5837 w 1026559"/>
              <a:gd name="connsiteY5" fmla="*/ 630720 h 873067"/>
              <a:gd name="connsiteX6" fmla="*/ 378308 w 1026559"/>
              <a:gd name="connsiteY6" fmla="*/ 858873 h 873067"/>
              <a:gd name="connsiteX0" fmla="*/ 378193 w 1027800"/>
              <a:gd name="connsiteY0" fmla="*/ 857629 h 871823"/>
              <a:gd name="connsiteX1" fmla="*/ 943409 w 1027800"/>
              <a:gd name="connsiteY1" fmla="*/ 676100 h 871823"/>
              <a:gd name="connsiteX2" fmla="*/ 971102 w 1027800"/>
              <a:gd name="connsiteY2" fmla="*/ 207040 h 871823"/>
              <a:gd name="connsiteX3" fmla="*/ 422724 w 1027800"/>
              <a:gd name="connsiteY3" fmla="*/ 188244 h 871823"/>
              <a:gd name="connsiteX4" fmla="*/ 170954 w 1027800"/>
              <a:gd name="connsiteY4" fmla="*/ 15253 h 871823"/>
              <a:gd name="connsiteX5" fmla="*/ 5722 w 1027800"/>
              <a:gd name="connsiteY5" fmla="*/ 629476 h 871823"/>
              <a:gd name="connsiteX6" fmla="*/ 378193 w 1027800"/>
              <a:gd name="connsiteY6" fmla="*/ 857629 h 871823"/>
              <a:gd name="connsiteX0" fmla="*/ 378193 w 1031004"/>
              <a:gd name="connsiteY0" fmla="*/ 856792 h 872248"/>
              <a:gd name="connsiteX1" fmla="*/ 943409 w 1031004"/>
              <a:gd name="connsiteY1" fmla="*/ 675263 h 872248"/>
              <a:gd name="connsiteX2" fmla="*/ 976040 w 1031004"/>
              <a:gd name="connsiteY2" fmla="*/ 107744 h 872248"/>
              <a:gd name="connsiteX3" fmla="*/ 422724 w 1031004"/>
              <a:gd name="connsiteY3" fmla="*/ 187407 h 872248"/>
              <a:gd name="connsiteX4" fmla="*/ 170954 w 1031004"/>
              <a:gd name="connsiteY4" fmla="*/ 14416 h 872248"/>
              <a:gd name="connsiteX5" fmla="*/ 5722 w 1031004"/>
              <a:gd name="connsiteY5" fmla="*/ 628639 h 872248"/>
              <a:gd name="connsiteX6" fmla="*/ 378193 w 1031004"/>
              <a:gd name="connsiteY6" fmla="*/ 856792 h 872248"/>
              <a:gd name="connsiteX0" fmla="*/ 378396 w 1028801"/>
              <a:gd name="connsiteY0" fmla="*/ 852904 h 868360"/>
              <a:gd name="connsiteX1" fmla="*/ 943612 w 1028801"/>
              <a:gd name="connsiteY1" fmla="*/ 671375 h 868360"/>
              <a:gd name="connsiteX2" fmla="*/ 976243 w 1028801"/>
              <a:gd name="connsiteY2" fmla="*/ 103856 h 868360"/>
              <a:gd name="connsiteX3" fmla="*/ 457492 w 1028801"/>
              <a:gd name="connsiteY3" fmla="*/ 227278 h 868360"/>
              <a:gd name="connsiteX4" fmla="*/ 171157 w 1028801"/>
              <a:gd name="connsiteY4" fmla="*/ 10528 h 868360"/>
              <a:gd name="connsiteX5" fmla="*/ 5925 w 1028801"/>
              <a:gd name="connsiteY5" fmla="*/ 624751 h 868360"/>
              <a:gd name="connsiteX6" fmla="*/ 378396 w 1028801"/>
              <a:gd name="connsiteY6" fmla="*/ 852904 h 868360"/>
              <a:gd name="connsiteX0" fmla="*/ 482095 w 1028665"/>
              <a:gd name="connsiteY0" fmla="*/ 754447 h 782749"/>
              <a:gd name="connsiteX1" fmla="*/ 948551 w 1028665"/>
              <a:gd name="connsiteY1" fmla="*/ 671375 h 782749"/>
              <a:gd name="connsiteX2" fmla="*/ 981182 w 1028665"/>
              <a:gd name="connsiteY2" fmla="*/ 103856 h 782749"/>
              <a:gd name="connsiteX3" fmla="*/ 462431 w 1028665"/>
              <a:gd name="connsiteY3" fmla="*/ 227278 h 782749"/>
              <a:gd name="connsiteX4" fmla="*/ 176096 w 1028665"/>
              <a:gd name="connsiteY4" fmla="*/ 10528 h 782749"/>
              <a:gd name="connsiteX5" fmla="*/ 10864 w 1028665"/>
              <a:gd name="connsiteY5" fmla="*/ 624751 h 782749"/>
              <a:gd name="connsiteX6" fmla="*/ 482095 w 1028665"/>
              <a:gd name="connsiteY6" fmla="*/ 754447 h 782749"/>
              <a:gd name="connsiteX0" fmla="*/ 445717 w 1028579"/>
              <a:gd name="connsiteY0" fmla="*/ 371556 h 676071"/>
              <a:gd name="connsiteX1" fmla="*/ 946739 w 1028579"/>
              <a:gd name="connsiteY1" fmla="*/ 671375 h 676071"/>
              <a:gd name="connsiteX2" fmla="*/ 979370 w 1028579"/>
              <a:gd name="connsiteY2" fmla="*/ 103856 h 676071"/>
              <a:gd name="connsiteX3" fmla="*/ 460619 w 1028579"/>
              <a:gd name="connsiteY3" fmla="*/ 227278 h 676071"/>
              <a:gd name="connsiteX4" fmla="*/ 174284 w 1028579"/>
              <a:gd name="connsiteY4" fmla="*/ 10528 h 676071"/>
              <a:gd name="connsiteX5" fmla="*/ 9052 w 1028579"/>
              <a:gd name="connsiteY5" fmla="*/ 624751 h 676071"/>
              <a:gd name="connsiteX6" fmla="*/ 445717 w 1028579"/>
              <a:gd name="connsiteY6" fmla="*/ 371556 h 676071"/>
              <a:gd name="connsiteX0" fmla="*/ 431599 w 1014461"/>
              <a:gd name="connsiteY0" fmla="*/ 367769 h 671834"/>
              <a:gd name="connsiteX1" fmla="*/ 932621 w 1014461"/>
              <a:gd name="connsiteY1" fmla="*/ 667588 h 671834"/>
              <a:gd name="connsiteX2" fmla="*/ 965252 w 1014461"/>
              <a:gd name="connsiteY2" fmla="*/ 100069 h 671834"/>
              <a:gd name="connsiteX3" fmla="*/ 446501 w 1014461"/>
              <a:gd name="connsiteY3" fmla="*/ 223491 h 671834"/>
              <a:gd name="connsiteX4" fmla="*/ 160166 w 1014461"/>
              <a:gd name="connsiteY4" fmla="*/ 6741 h 671834"/>
              <a:gd name="connsiteX5" fmla="*/ 9748 w 1014461"/>
              <a:gd name="connsiteY5" fmla="*/ 527976 h 671834"/>
              <a:gd name="connsiteX6" fmla="*/ 431599 w 1014461"/>
              <a:gd name="connsiteY6" fmla="*/ 367769 h 671834"/>
              <a:gd name="connsiteX0" fmla="*/ 488089 w 1070951"/>
              <a:gd name="connsiteY0" fmla="*/ 367769 h 671834"/>
              <a:gd name="connsiteX1" fmla="*/ 989111 w 1070951"/>
              <a:gd name="connsiteY1" fmla="*/ 667588 h 671834"/>
              <a:gd name="connsiteX2" fmla="*/ 1021742 w 1070951"/>
              <a:gd name="connsiteY2" fmla="*/ 100069 h 671834"/>
              <a:gd name="connsiteX3" fmla="*/ 502991 w 1070951"/>
              <a:gd name="connsiteY3" fmla="*/ 223491 h 671834"/>
              <a:gd name="connsiteX4" fmla="*/ 216656 w 1070951"/>
              <a:gd name="connsiteY4" fmla="*/ 6741 h 671834"/>
              <a:gd name="connsiteX5" fmla="*/ 66238 w 1070951"/>
              <a:gd name="connsiteY5" fmla="*/ 527976 h 671834"/>
              <a:gd name="connsiteX6" fmla="*/ 488089 w 1070951"/>
              <a:gd name="connsiteY6" fmla="*/ 367769 h 671834"/>
              <a:gd name="connsiteX0" fmla="*/ 504027 w 1086889"/>
              <a:gd name="connsiteY0" fmla="*/ 361725 h 665790"/>
              <a:gd name="connsiteX1" fmla="*/ 1005049 w 1086889"/>
              <a:gd name="connsiteY1" fmla="*/ 661544 h 665790"/>
              <a:gd name="connsiteX2" fmla="*/ 1037680 w 1086889"/>
              <a:gd name="connsiteY2" fmla="*/ 94025 h 665790"/>
              <a:gd name="connsiteX3" fmla="*/ 518929 w 1086889"/>
              <a:gd name="connsiteY3" fmla="*/ 217447 h 665790"/>
              <a:gd name="connsiteX4" fmla="*/ 232594 w 1086889"/>
              <a:gd name="connsiteY4" fmla="*/ 697 h 665790"/>
              <a:gd name="connsiteX5" fmla="*/ 82176 w 1086889"/>
              <a:gd name="connsiteY5" fmla="*/ 521932 h 665790"/>
              <a:gd name="connsiteX6" fmla="*/ 504027 w 1086889"/>
              <a:gd name="connsiteY6" fmla="*/ 361725 h 665790"/>
              <a:gd name="connsiteX0" fmla="*/ 504027 w 1111078"/>
              <a:gd name="connsiteY0" fmla="*/ 361725 h 684466"/>
              <a:gd name="connsiteX1" fmla="*/ 1005049 w 1111078"/>
              <a:gd name="connsiteY1" fmla="*/ 661544 h 684466"/>
              <a:gd name="connsiteX2" fmla="*/ 1037680 w 1111078"/>
              <a:gd name="connsiteY2" fmla="*/ 94025 h 684466"/>
              <a:gd name="connsiteX3" fmla="*/ 518929 w 1111078"/>
              <a:gd name="connsiteY3" fmla="*/ 217447 h 684466"/>
              <a:gd name="connsiteX4" fmla="*/ 232594 w 1111078"/>
              <a:gd name="connsiteY4" fmla="*/ 697 h 684466"/>
              <a:gd name="connsiteX5" fmla="*/ 82176 w 1111078"/>
              <a:gd name="connsiteY5" fmla="*/ 521932 h 684466"/>
              <a:gd name="connsiteX6" fmla="*/ 504027 w 1111078"/>
              <a:gd name="connsiteY6" fmla="*/ 361725 h 684466"/>
              <a:gd name="connsiteX0" fmla="*/ 504027 w 1122246"/>
              <a:gd name="connsiteY0" fmla="*/ 361725 h 684466"/>
              <a:gd name="connsiteX1" fmla="*/ 1005049 w 1122246"/>
              <a:gd name="connsiteY1" fmla="*/ 661544 h 684466"/>
              <a:gd name="connsiteX2" fmla="*/ 1037680 w 1122246"/>
              <a:gd name="connsiteY2" fmla="*/ 94025 h 684466"/>
              <a:gd name="connsiteX3" fmla="*/ 518929 w 1122246"/>
              <a:gd name="connsiteY3" fmla="*/ 217447 h 684466"/>
              <a:gd name="connsiteX4" fmla="*/ 232594 w 1122246"/>
              <a:gd name="connsiteY4" fmla="*/ 697 h 684466"/>
              <a:gd name="connsiteX5" fmla="*/ 82176 w 1122246"/>
              <a:gd name="connsiteY5" fmla="*/ 521932 h 684466"/>
              <a:gd name="connsiteX6" fmla="*/ 504027 w 1122246"/>
              <a:gd name="connsiteY6" fmla="*/ 361725 h 684466"/>
              <a:gd name="connsiteX0" fmla="*/ 429050 w 1047269"/>
              <a:gd name="connsiteY0" fmla="*/ 449092 h 771833"/>
              <a:gd name="connsiteX1" fmla="*/ 930072 w 1047269"/>
              <a:gd name="connsiteY1" fmla="*/ 748911 h 771833"/>
              <a:gd name="connsiteX2" fmla="*/ 962703 w 1047269"/>
              <a:gd name="connsiteY2" fmla="*/ 181392 h 771833"/>
              <a:gd name="connsiteX3" fmla="*/ 443952 w 1047269"/>
              <a:gd name="connsiteY3" fmla="*/ 304814 h 771833"/>
              <a:gd name="connsiteX4" fmla="*/ 226748 w 1047269"/>
              <a:gd name="connsiteY4" fmla="*/ 546 h 771833"/>
              <a:gd name="connsiteX5" fmla="*/ 7199 w 1047269"/>
              <a:gd name="connsiteY5" fmla="*/ 609299 h 771833"/>
              <a:gd name="connsiteX6" fmla="*/ 429050 w 1047269"/>
              <a:gd name="connsiteY6" fmla="*/ 449092 h 771833"/>
              <a:gd name="connsiteX0" fmla="*/ 430861 w 1049080"/>
              <a:gd name="connsiteY0" fmla="*/ 457892 h 779797"/>
              <a:gd name="connsiteX1" fmla="*/ 931883 w 1049080"/>
              <a:gd name="connsiteY1" fmla="*/ 757711 h 779797"/>
              <a:gd name="connsiteX2" fmla="*/ 964514 w 1049080"/>
              <a:gd name="connsiteY2" fmla="*/ 190192 h 779797"/>
              <a:gd name="connsiteX3" fmla="*/ 445763 w 1049080"/>
              <a:gd name="connsiteY3" fmla="*/ 313614 h 779797"/>
              <a:gd name="connsiteX4" fmla="*/ 228559 w 1049080"/>
              <a:gd name="connsiteY4" fmla="*/ 9346 h 779797"/>
              <a:gd name="connsiteX5" fmla="*/ 4072 w 1049080"/>
              <a:gd name="connsiteY5" fmla="*/ 732966 h 779797"/>
              <a:gd name="connsiteX6" fmla="*/ 430861 w 1049080"/>
              <a:gd name="connsiteY6" fmla="*/ 457892 h 779797"/>
              <a:gd name="connsiteX0" fmla="*/ 476581 w 1094800"/>
              <a:gd name="connsiteY0" fmla="*/ 457892 h 779797"/>
              <a:gd name="connsiteX1" fmla="*/ 977603 w 1094800"/>
              <a:gd name="connsiteY1" fmla="*/ 757711 h 779797"/>
              <a:gd name="connsiteX2" fmla="*/ 1010234 w 1094800"/>
              <a:gd name="connsiteY2" fmla="*/ 190192 h 779797"/>
              <a:gd name="connsiteX3" fmla="*/ 491483 w 1094800"/>
              <a:gd name="connsiteY3" fmla="*/ 313614 h 779797"/>
              <a:gd name="connsiteX4" fmla="*/ 274279 w 1094800"/>
              <a:gd name="connsiteY4" fmla="*/ 9346 h 779797"/>
              <a:gd name="connsiteX5" fmla="*/ 49792 w 1094800"/>
              <a:gd name="connsiteY5" fmla="*/ 732966 h 779797"/>
              <a:gd name="connsiteX6" fmla="*/ 476581 w 1094800"/>
              <a:gd name="connsiteY6" fmla="*/ 457892 h 779797"/>
              <a:gd name="connsiteX0" fmla="*/ 493814 w 1112033"/>
              <a:gd name="connsiteY0" fmla="*/ 453672 h 775577"/>
              <a:gd name="connsiteX1" fmla="*/ 994836 w 1112033"/>
              <a:gd name="connsiteY1" fmla="*/ 753491 h 775577"/>
              <a:gd name="connsiteX2" fmla="*/ 1027467 w 1112033"/>
              <a:gd name="connsiteY2" fmla="*/ 185972 h 775577"/>
              <a:gd name="connsiteX3" fmla="*/ 508716 w 1112033"/>
              <a:gd name="connsiteY3" fmla="*/ 309394 h 775577"/>
              <a:gd name="connsiteX4" fmla="*/ 291512 w 1112033"/>
              <a:gd name="connsiteY4" fmla="*/ 5126 h 775577"/>
              <a:gd name="connsiteX5" fmla="*/ 67025 w 1112033"/>
              <a:gd name="connsiteY5" fmla="*/ 728746 h 775577"/>
              <a:gd name="connsiteX6" fmla="*/ 493814 w 1112033"/>
              <a:gd name="connsiteY6" fmla="*/ 453672 h 775577"/>
              <a:gd name="connsiteX0" fmla="*/ 493814 w 1149884"/>
              <a:gd name="connsiteY0" fmla="*/ 453672 h 740604"/>
              <a:gd name="connsiteX1" fmla="*/ 1068906 w 1149884"/>
              <a:gd name="connsiteY1" fmla="*/ 715202 h 740604"/>
              <a:gd name="connsiteX2" fmla="*/ 1027467 w 1149884"/>
              <a:gd name="connsiteY2" fmla="*/ 185972 h 740604"/>
              <a:gd name="connsiteX3" fmla="*/ 508716 w 1149884"/>
              <a:gd name="connsiteY3" fmla="*/ 309394 h 740604"/>
              <a:gd name="connsiteX4" fmla="*/ 291512 w 1149884"/>
              <a:gd name="connsiteY4" fmla="*/ 5126 h 740604"/>
              <a:gd name="connsiteX5" fmla="*/ 67025 w 1149884"/>
              <a:gd name="connsiteY5" fmla="*/ 728746 h 740604"/>
              <a:gd name="connsiteX6" fmla="*/ 493814 w 1149884"/>
              <a:gd name="connsiteY6" fmla="*/ 453672 h 740604"/>
              <a:gd name="connsiteX0" fmla="*/ 493814 w 1130990"/>
              <a:gd name="connsiteY0" fmla="*/ 453672 h 740604"/>
              <a:gd name="connsiteX1" fmla="*/ 1068906 w 1130990"/>
              <a:gd name="connsiteY1" fmla="*/ 715202 h 740604"/>
              <a:gd name="connsiteX2" fmla="*/ 1052157 w 1130990"/>
              <a:gd name="connsiteY2" fmla="*/ 125804 h 740604"/>
              <a:gd name="connsiteX3" fmla="*/ 508716 w 1130990"/>
              <a:gd name="connsiteY3" fmla="*/ 309394 h 740604"/>
              <a:gd name="connsiteX4" fmla="*/ 291512 w 1130990"/>
              <a:gd name="connsiteY4" fmla="*/ 5126 h 740604"/>
              <a:gd name="connsiteX5" fmla="*/ 67025 w 1130990"/>
              <a:gd name="connsiteY5" fmla="*/ 728746 h 740604"/>
              <a:gd name="connsiteX6" fmla="*/ 493814 w 1130990"/>
              <a:gd name="connsiteY6" fmla="*/ 453672 h 740604"/>
              <a:gd name="connsiteX0" fmla="*/ 448007 w 1085183"/>
              <a:gd name="connsiteY0" fmla="*/ 486279 h 773211"/>
              <a:gd name="connsiteX1" fmla="*/ 1023099 w 1085183"/>
              <a:gd name="connsiteY1" fmla="*/ 747809 h 773211"/>
              <a:gd name="connsiteX2" fmla="*/ 1006350 w 1085183"/>
              <a:gd name="connsiteY2" fmla="*/ 158411 h 773211"/>
              <a:gd name="connsiteX3" fmla="*/ 462909 w 1085183"/>
              <a:gd name="connsiteY3" fmla="*/ 342001 h 773211"/>
              <a:gd name="connsiteX4" fmla="*/ 191387 w 1085183"/>
              <a:gd name="connsiteY4" fmla="*/ 4914 h 773211"/>
              <a:gd name="connsiteX5" fmla="*/ 21218 w 1085183"/>
              <a:gd name="connsiteY5" fmla="*/ 761353 h 773211"/>
              <a:gd name="connsiteX6" fmla="*/ 448007 w 1085183"/>
              <a:gd name="connsiteY6" fmla="*/ 486279 h 773211"/>
              <a:gd name="connsiteX0" fmla="*/ 504873 w 1142049"/>
              <a:gd name="connsiteY0" fmla="*/ 485999 h 763293"/>
              <a:gd name="connsiteX1" fmla="*/ 1079965 w 1142049"/>
              <a:gd name="connsiteY1" fmla="*/ 747529 h 763293"/>
              <a:gd name="connsiteX2" fmla="*/ 1063216 w 1142049"/>
              <a:gd name="connsiteY2" fmla="*/ 158131 h 763293"/>
              <a:gd name="connsiteX3" fmla="*/ 519775 w 1142049"/>
              <a:gd name="connsiteY3" fmla="*/ 341721 h 763293"/>
              <a:gd name="connsiteX4" fmla="*/ 248253 w 1142049"/>
              <a:gd name="connsiteY4" fmla="*/ 4634 h 763293"/>
              <a:gd name="connsiteX5" fmla="*/ 78084 w 1142049"/>
              <a:gd name="connsiteY5" fmla="*/ 761073 h 763293"/>
              <a:gd name="connsiteX6" fmla="*/ 504873 w 1142049"/>
              <a:gd name="connsiteY6" fmla="*/ 485999 h 763293"/>
              <a:gd name="connsiteX0" fmla="*/ 518144 w 1155320"/>
              <a:gd name="connsiteY0" fmla="*/ 490684 h 789739"/>
              <a:gd name="connsiteX1" fmla="*/ 1093236 w 1155320"/>
              <a:gd name="connsiteY1" fmla="*/ 752214 h 789739"/>
              <a:gd name="connsiteX2" fmla="*/ 1076487 w 1155320"/>
              <a:gd name="connsiteY2" fmla="*/ 162816 h 789739"/>
              <a:gd name="connsiteX3" fmla="*/ 533046 w 1155320"/>
              <a:gd name="connsiteY3" fmla="*/ 346406 h 789739"/>
              <a:gd name="connsiteX4" fmla="*/ 261524 w 1155320"/>
              <a:gd name="connsiteY4" fmla="*/ 9319 h 789739"/>
              <a:gd name="connsiteX5" fmla="*/ 51851 w 1155320"/>
              <a:gd name="connsiteY5" fmla="*/ 787638 h 789739"/>
              <a:gd name="connsiteX6" fmla="*/ 518144 w 1155320"/>
              <a:gd name="connsiteY6" fmla="*/ 490684 h 789739"/>
              <a:gd name="connsiteX0" fmla="*/ 556625 w 1193801"/>
              <a:gd name="connsiteY0" fmla="*/ 490684 h 797707"/>
              <a:gd name="connsiteX1" fmla="*/ 1131717 w 1193801"/>
              <a:gd name="connsiteY1" fmla="*/ 752214 h 797707"/>
              <a:gd name="connsiteX2" fmla="*/ 1114968 w 1193801"/>
              <a:gd name="connsiteY2" fmla="*/ 162816 h 797707"/>
              <a:gd name="connsiteX3" fmla="*/ 571527 w 1193801"/>
              <a:gd name="connsiteY3" fmla="*/ 346406 h 797707"/>
              <a:gd name="connsiteX4" fmla="*/ 300005 w 1193801"/>
              <a:gd name="connsiteY4" fmla="*/ 9319 h 797707"/>
              <a:gd name="connsiteX5" fmla="*/ 90332 w 1193801"/>
              <a:gd name="connsiteY5" fmla="*/ 787638 h 797707"/>
              <a:gd name="connsiteX6" fmla="*/ 556625 w 1193801"/>
              <a:gd name="connsiteY6" fmla="*/ 490684 h 797707"/>
              <a:gd name="connsiteX0" fmla="*/ 572778 w 1209954"/>
              <a:gd name="connsiteY0" fmla="*/ 481990 h 789013"/>
              <a:gd name="connsiteX1" fmla="*/ 1147870 w 1209954"/>
              <a:gd name="connsiteY1" fmla="*/ 743520 h 789013"/>
              <a:gd name="connsiteX2" fmla="*/ 1131121 w 1209954"/>
              <a:gd name="connsiteY2" fmla="*/ 154122 h 789013"/>
              <a:gd name="connsiteX3" fmla="*/ 587680 w 1209954"/>
              <a:gd name="connsiteY3" fmla="*/ 337712 h 789013"/>
              <a:gd name="connsiteX4" fmla="*/ 316158 w 1209954"/>
              <a:gd name="connsiteY4" fmla="*/ 625 h 789013"/>
              <a:gd name="connsiteX5" fmla="*/ 106485 w 1209954"/>
              <a:gd name="connsiteY5" fmla="*/ 778944 h 789013"/>
              <a:gd name="connsiteX6" fmla="*/ 572778 w 1209954"/>
              <a:gd name="connsiteY6" fmla="*/ 481990 h 789013"/>
              <a:gd name="connsiteX0" fmla="*/ 476430 w 1113606"/>
              <a:gd name="connsiteY0" fmla="*/ 531190 h 841498"/>
              <a:gd name="connsiteX1" fmla="*/ 1051522 w 1113606"/>
              <a:gd name="connsiteY1" fmla="*/ 792720 h 841498"/>
              <a:gd name="connsiteX2" fmla="*/ 1034773 w 1113606"/>
              <a:gd name="connsiteY2" fmla="*/ 203322 h 841498"/>
              <a:gd name="connsiteX3" fmla="*/ 491332 w 1113606"/>
              <a:gd name="connsiteY3" fmla="*/ 386912 h 841498"/>
              <a:gd name="connsiteX4" fmla="*/ 234624 w 1113606"/>
              <a:gd name="connsiteY4" fmla="*/ 596 h 841498"/>
              <a:gd name="connsiteX5" fmla="*/ 10137 w 1113606"/>
              <a:gd name="connsiteY5" fmla="*/ 828144 h 841498"/>
              <a:gd name="connsiteX6" fmla="*/ 476430 w 1113606"/>
              <a:gd name="connsiteY6" fmla="*/ 531190 h 841498"/>
              <a:gd name="connsiteX0" fmla="*/ 517827 w 1155003"/>
              <a:gd name="connsiteY0" fmla="*/ 531175 h 836382"/>
              <a:gd name="connsiteX1" fmla="*/ 1092919 w 1155003"/>
              <a:gd name="connsiteY1" fmla="*/ 792705 h 836382"/>
              <a:gd name="connsiteX2" fmla="*/ 1076170 w 1155003"/>
              <a:gd name="connsiteY2" fmla="*/ 203307 h 836382"/>
              <a:gd name="connsiteX3" fmla="*/ 532729 w 1155003"/>
              <a:gd name="connsiteY3" fmla="*/ 386897 h 836382"/>
              <a:gd name="connsiteX4" fmla="*/ 276021 w 1155003"/>
              <a:gd name="connsiteY4" fmla="*/ 581 h 836382"/>
              <a:gd name="connsiteX5" fmla="*/ 51534 w 1155003"/>
              <a:gd name="connsiteY5" fmla="*/ 828129 h 836382"/>
              <a:gd name="connsiteX6" fmla="*/ 517827 w 1155003"/>
              <a:gd name="connsiteY6" fmla="*/ 531175 h 836382"/>
              <a:gd name="connsiteX0" fmla="*/ 477829 w 1115005"/>
              <a:gd name="connsiteY0" fmla="*/ 394547 h 699560"/>
              <a:gd name="connsiteX1" fmla="*/ 1052921 w 1115005"/>
              <a:gd name="connsiteY1" fmla="*/ 656077 h 699560"/>
              <a:gd name="connsiteX2" fmla="*/ 1036172 w 1115005"/>
              <a:gd name="connsiteY2" fmla="*/ 66679 h 699560"/>
              <a:gd name="connsiteX3" fmla="*/ 492731 w 1115005"/>
              <a:gd name="connsiteY3" fmla="*/ 250269 h 699560"/>
              <a:gd name="connsiteX4" fmla="*/ 226147 w 1115005"/>
              <a:gd name="connsiteY4" fmla="*/ 699 h 699560"/>
              <a:gd name="connsiteX5" fmla="*/ 11536 w 1115005"/>
              <a:gd name="connsiteY5" fmla="*/ 691501 h 699560"/>
              <a:gd name="connsiteX6" fmla="*/ 477829 w 1115005"/>
              <a:gd name="connsiteY6" fmla="*/ 394547 h 699560"/>
              <a:gd name="connsiteX0" fmla="*/ 405915 w 1043091"/>
              <a:gd name="connsiteY0" fmla="*/ 403919 h 682072"/>
              <a:gd name="connsiteX1" fmla="*/ 981007 w 1043091"/>
              <a:gd name="connsiteY1" fmla="*/ 665449 h 682072"/>
              <a:gd name="connsiteX2" fmla="*/ 964258 w 1043091"/>
              <a:gd name="connsiteY2" fmla="*/ 76051 h 682072"/>
              <a:gd name="connsiteX3" fmla="*/ 420817 w 1043091"/>
              <a:gd name="connsiteY3" fmla="*/ 259641 h 682072"/>
              <a:gd name="connsiteX4" fmla="*/ 154233 w 1043091"/>
              <a:gd name="connsiteY4" fmla="*/ 10071 h 682072"/>
              <a:gd name="connsiteX5" fmla="*/ 8754 w 1043091"/>
              <a:gd name="connsiteY5" fmla="*/ 673524 h 682072"/>
              <a:gd name="connsiteX6" fmla="*/ 405915 w 1043091"/>
              <a:gd name="connsiteY6" fmla="*/ 403919 h 682072"/>
              <a:gd name="connsiteX0" fmla="*/ 464297 w 1101473"/>
              <a:gd name="connsiteY0" fmla="*/ 403919 h 687376"/>
              <a:gd name="connsiteX1" fmla="*/ 1039389 w 1101473"/>
              <a:gd name="connsiteY1" fmla="*/ 665449 h 687376"/>
              <a:gd name="connsiteX2" fmla="*/ 1022640 w 1101473"/>
              <a:gd name="connsiteY2" fmla="*/ 76051 h 687376"/>
              <a:gd name="connsiteX3" fmla="*/ 479199 w 1101473"/>
              <a:gd name="connsiteY3" fmla="*/ 259641 h 687376"/>
              <a:gd name="connsiteX4" fmla="*/ 212615 w 1101473"/>
              <a:gd name="connsiteY4" fmla="*/ 10071 h 687376"/>
              <a:gd name="connsiteX5" fmla="*/ 67136 w 1101473"/>
              <a:gd name="connsiteY5" fmla="*/ 673524 h 687376"/>
              <a:gd name="connsiteX6" fmla="*/ 464297 w 1101473"/>
              <a:gd name="connsiteY6" fmla="*/ 403919 h 687376"/>
              <a:gd name="connsiteX0" fmla="*/ 472963 w 1110139"/>
              <a:gd name="connsiteY0" fmla="*/ 393883 h 677340"/>
              <a:gd name="connsiteX1" fmla="*/ 1048055 w 1110139"/>
              <a:gd name="connsiteY1" fmla="*/ 655413 h 677340"/>
              <a:gd name="connsiteX2" fmla="*/ 1031306 w 1110139"/>
              <a:gd name="connsiteY2" fmla="*/ 66015 h 677340"/>
              <a:gd name="connsiteX3" fmla="*/ 487865 w 1110139"/>
              <a:gd name="connsiteY3" fmla="*/ 249605 h 677340"/>
              <a:gd name="connsiteX4" fmla="*/ 221281 w 1110139"/>
              <a:gd name="connsiteY4" fmla="*/ 35 h 677340"/>
              <a:gd name="connsiteX5" fmla="*/ 75802 w 1110139"/>
              <a:gd name="connsiteY5" fmla="*/ 663488 h 677340"/>
              <a:gd name="connsiteX6" fmla="*/ 472963 w 1110139"/>
              <a:gd name="connsiteY6" fmla="*/ 393883 h 677340"/>
              <a:gd name="connsiteX0" fmla="*/ 412821 w 1049997"/>
              <a:gd name="connsiteY0" fmla="*/ 339359 h 615569"/>
              <a:gd name="connsiteX1" fmla="*/ 987913 w 1049997"/>
              <a:gd name="connsiteY1" fmla="*/ 600889 h 615569"/>
              <a:gd name="connsiteX2" fmla="*/ 971164 w 1049997"/>
              <a:gd name="connsiteY2" fmla="*/ 11491 h 615569"/>
              <a:gd name="connsiteX3" fmla="*/ 427723 w 1049997"/>
              <a:gd name="connsiteY3" fmla="*/ 195081 h 615569"/>
              <a:gd name="connsiteX4" fmla="*/ 146325 w 1049997"/>
              <a:gd name="connsiteY4" fmla="*/ 210 h 615569"/>
              <a:gd name="connsiteX5" fmla="*/ 15660 w 1049997"/>
              <a:gd name="connsiteY5" fmla="*/ 608964 h 615569"/>
              <a:gd name="connsiteX6" fmla="*/ 412821 w 1049997"/>
              <a:gd name="connsiteY6" fmla="*/ 339359 h 615569"/>
              <a:gd name="connsiteX0" fmla="*/ 423586 w 1060762"/>
              <a:gd name="connsiteY0" fmla="*/ 339359 h 615569"/>
              <a:gd name="connsiteX1" fmla="*/ 998678 w 1060762"/>
              <a:gd name="connsiteY1" fmla="*/ 600889 h 615569"/>
              <a:gd name="connsiteX2" fmla="*/ 981929 w 1060762"/>
              <a:gd name="connsiteY2" fmla="*/ 11491 h 615569"/>
              <a:gd name="connsiteX3" fmla="*/ 438488 w 1060762"/>
              <a:gd name="connsiteY3" fmla="*/ 195081 h 615569"/>
              <a:gd name="connsiteX4" fmla="*/ 157090 w 1060762"/>
              <a:gd name="connsiteY4" fmla="*/ 210 h 615569"/>
              <a:gd name="connsiteX5" fmla="*/ 26425 w 1060762"/>
              <a:gd name="connsiteY5" fmla="*/ 608964 h 615569"/>
              <a:gd name="connsiteX6" fmla="*/ 423586 w 1060762"/>
              <a:gd name="connsiteY6" fmla="*/ 339359 h 615569"/>
              <a:gd name="connsiteX0" fmla="*/ 458672 w 1095848"/>
              <a:gd name="connsiteY0" fmla="*/ 339359 h 609106"/>
              <a:gd name="connsiteX1" fmla="*/ 1033764 w 1095848"/>
              <a:gd name="connsiteY1" fmla="*/ 600889 h 609106"/>
              <a:gd name="connsiteX2" fmla="*/ 1017015 w 1095848"/>
              <a:gd name="connsiteY2" fmla="*/ 11491 h 609106"/>
              <a:gd name="connsiteX3" fmla="*/ 473574 w 1095848"/>
              <a:gd name="connsiteY3" fmla="*/ 195081 h 609106"/>
              <a:gd name="connsiteX4" fmla="*/ 192176 w 1095848"/>
              <a:gd name="connsiteY4" fmla="*/ 210 h 609106"/>
              <a:gd name="connsiteX5" fmla="*/ 61511 w 1095848"/>
              <a:gd name="connsiteY5" fmla="*/ 608964 h 609106"/>
              <a:gd name="connsiteX6" fmla="*/ 458672 w 1095848"/>
              <a:gd name="connsiteY6" fmla="*/ 339359 h 609106"/>
              <a:gd name="connsiteX0" fmla="*/ 458672 w 1095848"/>
              <a:gd name="connsiteY0" fmla="*/ 339359 h 609106"/>
              <a:gd name="connsiteX1" fmla="*/ 1033764 w 1095848"/>
              <a:gd name="connsiteY1" fmla="*/ 600889 h 609106"/>
              <a:gd name="connsiteX2" fmla="*/ 1017015 w 1095848"/>
              <a:gd name="connsiteY2" fmla="*/ 11491 h 609106"/>
              <a:gd name="connsiteX3" fmla="*/ 473574 w 1095848"/>
              <a:gd name="connsiteY3" fmla="*/ 195081 h 609106"/>
              <a:gd name="connsiteX4" fmla="*/ 192176 w 1095848"/>
              <a:gd name="connsiteY4" fmla="*/ 210 h 609106"/>
              <a:gd name="connsiteX5" fmla="*/ 61511 w 1095848"/>
              <a:gd name="connsiteY5" fmla="*/ 608964 h 609106"/>
              <a:gd name="connsiteX6" fmla="*/ 458672 w 1095848"/>
              <a:gd name="connsiteY6" fmla="*/ 339359 h 609106"/>
              <a:gd name="connsiteX0" fmla="*/ 478417 w 1115593"/>
              <a:gd name="connsiteY0" fmla="*/ 339359 h 610978"/>
              <a:gd name="connsiteX1" fmla="*/ 1053509 w 1115593"/>
              <a:gd name="connsiteY1" fmla="*/ 600889 h 610978"/>
              <a:gd name="connsiteX2" fmla="*/ 1036760 w 1115593"/>
              <a:gd name="connsiteY2" fmla="*/ 11491 h 610978"/>
              <a:gd name="connsiteX3" fmla="*/ 493319 w 1115593"/>
              <a:gd name="connsiteY3" fmla="*/ 195081 h 610978"/>
              <a:gd name="connsiteX4" fmla="*/ 211921 w 1115593"/>
              <a:gd name="connsiteY4" fmla="*/ 210 h 610978"/>
              <a:gd name="connsiteX5" fmla="*/ 81256 w 1115593"/>
              <a:gd name="connsiteY5" fmla="*/ 608964 h 610978"/>
              <a:gd name="connsiteX6" fmla="*/ 478417 w 1115593"/>
              <a:gd name="connsiteY6" fmla="*/ 339359 h 610978"/>
              <a:gd name="connsiteX0" fmla="*/ 427968 w 1065144"/>
              <a:gd name="connsiteY0" fmla="*/ 350223 h 618108"/>
              <a:gd name="connsiteX1" fmla="*/ 1003060 w 1065144"/>
              <a:gd name="connsiteY1" fmla="*/ 611753 h 618108"/>
              <a:gd name="connsiteX2" fmla="*/ 986311 w 1065144"/>
              <a:gd name="connsiteY2" fmla="*/ 22355 h 618108"/>
              <a:gd name="connsiteX3" fmla="*/ 442870 w 1065144"/>
              <a:gd name="connsiteY3" fmla="*/ 205945 h 618108"/>
              <a:gd name="connsiteX4" fmla="*/ 161472 w 1065144"/>
              <a:gd name="connsiteY4" fmla="*/ 11074 h 618108"/>
              <a:gd name="connsiteX5" fmla="*/ 65373 w 1065144"/>
              <a:gd name="connsiteY5" fmla="*/ 608888 h 618108"/>
              <a:gd name="connsiteX6" fmla="*/ 427968 w 1065144"/>
              <a:gd name="connsiteY6" fmla="*/ 350223 h 618108"/>
              <a:gd name="connsiteX0" fmla="*/ 440534 w 1077710"/>
              <a:gd name="connsiteY0" fmla="*/ 339430 h 607315"/>
              <a:gd name="connsiteX1" fmla="*/ 1015626 w 1077710"/>
              <a:gd name="connsiteY1" fmla="*/ 600960 h 607315"/>
              <a:gd name="connsiteX2" fmla="*/ 998877 w 1077710"/>
              <a:gd name="connsiteY2" fmla="*/ 11562 h 607315"/>
              <a:gd name="connsiteX3" fmla="*/ 455436 w 1077710"/>
              <a:gd name="connsiteY3" fmla="*/ 195152 h 607315"/>
              <a:gd name="connsiteX4" fmla="*/ 174038 w 1077710"/>
              <a:gd name="connsiteY4" fmla="*/ 281 h 607315"/>
              <a:gd name="connsiteX5" fmla="*/ 77939 w 1077710"/>
              <a:gd name="connsiteY5" fmla="*/ 598095 h 607315"/>
              <a:gd name="connsiteX6" fmla="*/ 440534 w 1077710"/>
              <a:gd name="connsiteY6" fmla="*/ 339430 h 6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7710" h="607315">
                <a:moveTo>
                  <a:pt x="440534" y="339430"/>
                </a:moveTo>
                <a:cubicBezTo>
                  <a:pt x="596815" y="339907"/>
                  <a:pt x="922569" y="655605"/>
                  <a:pt x="1015626" y="600960"/>
                </a:cubicBezTo>
                <a:cubicBezTo>
                  <a:pt x="1108683" y="546315"/>
                  <a:pt x="1092242" y="79197"/>
                  <a:pt x="998877" y="11562"/>
                </a:cubicBezTo>
                <a:cubicBezTo>
                  <a:pt x="905512" y="-56073"/>
                  <a:pt x="592909" y="197032"/>
                  <a:pt x="455436" y="195152"/>
                </a:cubicBezTo>
                <a:cubicBezTo>
                  <a:pt x="317963" y="193272"/>
                  <a:pt x="301148" y="15172"/>
                  <a:pt x="174038" y="281"/>
                </a:cubicBezTo>
                <a:cubicBezTo>
                  <a:pt x="46928" y="-14610"/>
                  <a:pt x="-89927" y="568919"/>
                  <a:pt x="77939" y="598095"/>
                </a:cubicBezTo>
                <a:cubicBezTo>
                  <a:pt x="245805" y="627271"/>
                  <a:pt x="284253" y="338953"/>
                  <a:pt x="440534" y="339430"/>
                </a:cubicBezTo>
                <a:close/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990531" y="729070"/>
            <a:ext cx="5788624" cy="6125775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34589 w 1591721"/>
              <a:gd name="connsiteY0" fmla="*/ 369732 h 1716557"/>
              <a:gd name="connsiteX1" fmla="*/ 819729 w 1591721"/>
              <a:gd name="connsiteY1" fmla="*/ 72238 h 1716557"/>
              <a:gd name="connsiteX2" fmla="*/ 4338 w 1591721"/>
              <a:gd name="connsiteY2" fmla="*/ 1541618 h 1716557"/>
              <a:gd name="connsiteX3" fmla="*/ 1192796 w 1591721"/>
              <a:gd name="connsiteY3" fmla="*/ 1618916 h 1716557"/>
              <a:gd name="connsiteX4" fmla="*/ 1508178 w 1591721"/>
              <a:gd name="connsiteY4" fmla="*/ 907669 h 1716557"/>
              <a:gd name="connsiteX5" fmla="*/ 1534589 w 1591721"/>
              <a:gd name="connsiteY5" fmla="*/ 369732 h 1716557"/>
              <a:gd name="connsiteX0" fmla="*/ 1534589 w 2126659"/>
              <a:gd name="connsiteY0" fmla="*/ 367194 h 1679222"/>
              <a:gd name="connsiteX1" fmla="*/ 819729 w 2126659"/>
              <a:gd name="connsiteY1" fmla="*/ 69700 h 1679222"/>
              <a:gd name="connsiteX2" fmla="*/ 4338 w 2126659"/>
              <a:gd name="connsiteY2" fmla="*/ 1539080 h 1679222"/>
              <a:gd name="connsiteX3" fmla="*/ 1192796 w 2126659"/>
              <a:gd name="connsiteY3" fmla="*/ 1616378 h 1679222"/>
              <a:gd name="connsiteX4" fmla="*/ 2121478 w 2126659"/>
              <a:gd name="connsiteY4" fmla="*/ 1511199 h 1679222"/>
              <a:gd name="connsiteX5" fmla="*/ 1534589 w 2126659"/>
              <a:gd name="connsiteY5" fmla="*/ 367194 h 1679222"/>
              <a:gd name="connsiteX0" fmla="*/ 1511423 w 2126395"/>
              <a:gd name="connsiteY0" fmla="*/ 383979 h 1674515"/>
              <a:gd name="connsiteX1" fmla="*/ 819706 w 2126395"/>
              <a:gd name="connsiteY1" fmla="*/ 64993 h 1674515"/>
              <a:gd name="connsiteX2" fmla="*/ 4315 w 2126395"/>
              <a:gd name="connsiteY2" fmla="*/ 1534373 h 1674515"/>
              <a:gd name="connsiteX3" fmla="*/ 1192773 w 2126395"/>
              <a:gd name="connsiteY3" fmla="*/ 1611671 h 1674515"/>
              <a:gd name="connsiteX4" fmla="*/ 2121455 w 2126395"/>
              <a:gd name="connsiteY4" fmla="*/ 1506492 h 1674515"/>
              <a:gd name="connsiteX5" fmla="*/ 1511423 w 2126395"/>
              <a:gd name="connsiteY5" fmla="*/ 383979 h 1674515"/>
              <a:gd name="connsiteX0" fmla="*/ 1550035 w 2126850"/>
              <a:gd name="connsiteY0" fmla="*/ 461322 h 1657294"/>
              <a:gd name="connsiteX1" fmla="*/ 819746 w 2126850"/>
              <a:gd name="connsiteY1" fmla="*/ 47772 h 1657294"/>
              <a:gd name="connsiteX2" fmla="*/ 4355 w 2126850"/>
              <a:gd name="connsiteY2" fmla="*/ 1517152 h 1657294"/>
              <a:gd name="connsiteX3" fmla="*/ 1192813 w 2126850"/>
              <a:gd name="connsiteY3" fmla="*/ 1594450 h 1657294"/>
              <a:gd name="connsiteX4" fmla="*/ 2121495 w 2126850"/>
              <a:gd name="connsiteY4" fmla="*/ 1489271 h 1657294"/>
              <a:gd name="connsiteX5" fmla="*/ 1550035 w 2126850"/>
              <a:gd name="connsiteY5" fmla="*/ 461322 h 1657294"/>
              <a:gd name="connsiteX0" fmla="*/ 1550035 w 2125904"/>
              <a:gd name="connsiteY0" fmla="*/ 462466 h 1658438"/>
              <a:gd name="connsiteX1" fmla="*/ 819746 w 2125904"/>
              <a:gd name="connsiteY1" fmla="*/ 48916 h 1658438"/>
              <a:gd name="connsiteX2" fmla="*/ 4355 w 2125904"/>
              <a:gd name="connsiteY2" fmla="*/ 1518296 h 1658438"/>
              <a:gd name="connsiteX3" fmla="*/ 1192813 w 2125904"/>
              <a:gd name="connsiteY3" fmla="*/ 1595594 h 1658438"/>
              <a:gd name="connsiteX4" fmla="*/ 2121495 w 2125904"/>
              <a:gd name="connsiteY4" fmla="*/ 1490415 h 1658438"/>
              <a:gd name="connsiteX5" fmla="*/ 1550035 w 2125904"/>
              <a:gd name="connsiteY5" fmla="*/ 462466 h 1658438"/>
              <a:gd name="connsiteX0" fmla="*/ 1547589 w 2124199"/>
              <a:gd name="connsiteY0" fmla="*/ 501118 h 1700129"/>
              <a:gd name="connsiteX1" fmla="*/ 929160 w 2124199"/>
              <a:gd name="connsiteY1" fmla="*/ 44584 h 1700129"/>
              <a:gd name="connsiteX2" fmla="*/ 1909 w 2124199"/>
              <a:gd name="connsiteY2" fmla="*/ 1556948 h 1700129"/>
              <a:gd name="connsiteX3" fmla="*/ 1190367 w 2124199"/>
              <a:gd name="connsiteY3" fmla="*/ 1634246 h 1700129"/>
              <a:gd name="connsiteX4" fmla="*/ 2119049 w 2124199"/>
              <a:gd name="connsiteY4" fmla="*/ 1529067 h 1700129"/>
              <a:gd name="connsiteX5" fmla="*/ 1547589 w 2124199"/>
              <a:gd name="connsiteY5" fmla="*/ 501118 h 1700129"/>
              <a:gd name="connsiteX0" fmla="*/ 1674639 w 2251249"/>
              <a:gd name="connsiteY0" fmla="*/ 495584 h 1658384"/>
              <a:gd name="connsiteX1" fmla="*/ 1056210 w 2251249"/>
              <a:gd name="connsiteY1" fmla="*/ 39050 h 1658384"/>
              <a:gd name="connsiteX2" fmla="*/ 1670 w 2251249"/>
              <a:gd name="connsiteY2" fmla="*/ 1457718 h 1658384"/>
              <a:gd name="connsiteX3" fmla="*/ 1317417 w 2251249"/>
              <a:gd name="connsiteY3" fmla="*/ 1628712 h 1658384"/>
              <a:gd name="connsiteX4" fmla="*/ 2246099 w 2251249"/>
              <a:gd name="connsiteY4" fmla="*/ 1523533 h 1658384"/>
              <a:gd name="connsiteX5" fmla="*/ 1674639 w 2251249"/>
              <a:gd name="connsiteY5" fmla="*/ 495584 h 1658384"/>
              <a:gd name="connsiteX0" fmla="*/ 1699391 w 2339160"/>
              <a:gd name="connsiteY0" fmla="*/ 495584 h 1643998"/>
              <a:gd name="connsiteX1" fmla="*/ 1080962 w 2339160"/>
              <a:gd name="connsiteY1" fmla="*/ 39050 h 1643998"/>
              <a:gd name="connsiteX2" fmla="*/ 26422 w 2339160"/>
              <a:gd name="connsiteY2" fmla="*/ 1457718 h 1643998"/>
              <a:gd name="connsiteX3" fmla="*/ 2270851 w 2339160"/>
              <a:gd name="connsiteY3" fmla="*/ 1523533 h 1643998"/>
              <a:gd name="connsiteX4" fmla="*/ 1699391 w 2339160"/>
              <a:gd name="connsiteY4" fmla="*/ 495584 h 1643998"/>
              <a:gd name="connsiteX0" fmla="*/ 2250115 w 2318424"/>
              <a:gd name="connsiteY0" fmla="*/ 1523533 h 1523533"/>
              <a:gd name="connsiteX1" fmla="*/ 1678655 w 2318424"/>
              <a:gd name="connsiteY1" fmla="*/ 495584 h 1523533"/>
              <a:gd name="connsiteX2" fmla="*/ 1060226 w 2318424"/>
              <a:gd name="connsiteY2" fmla="*/ 39050 h 1523533"/>
              <a:gd name="connsiteX3" fmla="*/ 33844 w 2318424"/>
              <a:gd name="connsiteY3" fmla="*/ 1486217 h 1523533"/>
              <a:gd name="connsiteX0" fmla="*/ 2216271 w 2284580"/>
              <a:gd name="connsiteY0" fmla="*/ 1523533 h 1523533"/>
              <a:gd name="connsiteX1" fmla="*/ 1644811 w 2284580"/>
              <a:gd name="connsiteY1" fmla="*/ 495584 h 1523533"/>
              <a:gd name="connsiteX2" fmla="*/ 1026382 w 2284580"/>
              <a:gd name="connsiteY2" fmla="*/ 39050 h 1523533"/>
              <a:gd name="connsiteX3" fmla="*/ 0 w 2284580"/>
              <a:gd name="connsiteY3" fmla="*/ 1486217 h 1523533"/>
              <a:gd name="connsiteX0" fmla="*/ 2100554 w 2168863"/>
              <a:gd name="connsiteY0" fmla="*/ 1503212 h 1503212"/>
              <a:gd name="connsiteX1" fmla="*/ 1529094 w 2168863"/>
              <a:gd name="connsiteY1" fmla="*/ 475263 h 1503212"/>
              <a:gd name="connsiteX2" fmla="*/ 910665 w 2168863"/>
              <a:gd name="connsiteY2" fmla="*/ 18729 h 1503212"/>
              <a:gd name="connsiteX3" fmla="*/ 0 w 2168863"/>
              <a:gd name="connsiteY3" fmla="*/ 1063783 h 1503212"/>
              <a:gd name="connsiteX0" fmla="*/ 2100554 w 2100554"/>
              <a:gd name="connsiteY0" fmla="*/ 1503212 h 1503212"/>
              <a:gd name="connsiteX1" fmla="*/ 1529094 w 2100554"/>
              <a:gd name="connsiteY1" fmla="*/ 475263 h 1503212"/>
              <a:gd name="connsiteX2" fmla="*/ 910665 w 2100554"/>
              <a:gd name="connsiteY2" fmla="*/ 18729 h 1503212"/>
              <a:gd name="connsiteX3" fmla="*/ 0 w 2100554"/>
              <a:gd name="connsiteY3" fmla="*/ 1063783 h 150321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6342 h 1106342"/>
              <a:gd name="connsiteX1" fmla="*/ 1529094 w 2112126"/>
              <a:gd name="connsiteY1" fmla="*/ 472698 h 1106342"/>
              <a:gd name="connsiteX2" fmla="*/ 910665 w 2112126"/>
              <a:gd name="connsiteY2" fmla="*/ 16164 h 1106342"/>
              <a:gd name="connsiteX3" fmla="*/ 0 w 2112126"/>
              <a:gd name="connsiteY3" fmla="*/ 1061218 h 1106342"/>
              <a:gd name="connsiteX0" fmla="*/ 2112126 w 2112126"/>
              <a:gd name="connsiteY0" fmla="*/ 1108259 h 1108259"/>
              <a:gd name="connsiteX1" fmla="*/ 1529094 w 2112126"/>
              <a:gd name="connsiteY1" fmla="*/ 474615 h 1108259"/>
              <a:gd name="connsiteX2" fmla="*/ 910665 w 2112126"/>
              <a:gd name="connsiteY2" fmla="*/ 18081 h 1108259"/>
              <a:gd name="connsiteX3" fmla="*/ 0 w 2112126"/>
              <a:gd name="connsiteY3" fmla="*/ 1063135 h 1108259"/>
              <a:gd name="connsiteX0" fmla="*/ 2108269 w 2108269"/>
              <a:gd name="connsiteY0" fmla="*/ 1116582 h 1235426"/>
              <a:gd name="connsiteX1" fmla="*/ 1525237 w 2108269"/>
              <a:gd name="connsiteY1" fmla="*/ 482938 h 1235426"/>
              <a:gd name="connsiteX2" fmla="*/ 906808 w 2108269"/>
              <a:gd name="connsiteY2" fmla="*/ 26404 h 1235426"/>
              <a:gd name="connsiteX3" fmla="*/ 0 w 2108269"/>
              <a:gd name="connsiteY3" fmla="*/ 1235426 h 1235426"/>
              <a:gd name="connsiteX0" fmla="*/ 2108269 w 2108269"/>
              <a:gd name="connsiteY0" fmla="*/ 1102841 h 1221685"/>
              <a:gd name="connsiteX1" fmla="*/ 1525237 w 2108269"/>
              <a:gd name="connsiteY1" fmla="*/ 469197 h 1221685"/>
              <a:gd name="connsiteX2" fmla="*/ 999382 w 2108269"/>
              <a:gd name="connsiteY2" fmla="*/ 24375 h 1221685"/>
              <a:gd name="connsiteX3" fmla="*/ 0 w 2108269"/>
              <a:gd name="connsiteY3" fmla="*/ 1221685 h 1221685"/>
              <a:gd name="connsiteX0" fmla="*/ 2139127 w 2139127"/>
              <a:gd name="connsiteY0" fmla="*/ 1105024 h 1266812"/>
              <a:gd name="connsiteX1" fmla="*/ 1556095 w 2139127"/>
              <a:gd name="connsiteY1" fmla="*/ 471380 h 1266812"/>
              <a:gd name="connsiteX2" fmla="*/ 1030240 w 2139127"/>
              <a:gd name="connsiteY2" fmla="*/ 26558 h 1266812"/>
              <a:gd name="connsiteX3" fmla="*/ 0 w 2139127"/>
              <a:gd name="connsiteY3" fmla="*/ 1266812 h 1266812"/>
              <a:gd name="connsiteX0" fmla="*/ 2139127 w 2139127"/>
              <a:gd name="connsiteY0" fmla="*/ 1301329 h 1463117"/>
              <a:gd name="connsiteX1" fmla="*/ 1556095 w 2139127"/>
              <a:gd name="connsiteY1" fmla="*/ 667685 h 1463117"/>
              <a:gd name="connsiteX2" fmla="*/ 999382 w 2139127"/>
              <a:gd name="connsiteY2" fmla="*/ 19855 h 1463117"/>
              <a:gd name="connsiteX3" fmla="*/ 0 w 2139127"/>
              <a:gd name="connsiteY3" fmla="*/ 1463117 h 1463117"/>
              <a:gd name="connsiteX0" fmla="*/ 2139127 w 2139127"/>
              <a:gd name="connsiteY0" fmla="*/ 1323187 h 1484975"/>
              <a:gd name="connsiteX1" fmla="*/ 1556095 w 2139127"/>
              <a:gd name="connsiteY1" fmla="*/ 689543 h 1484975"/>
              <a:gd name="connsiteX2" fmla="*/ 999382 w 2139127"/>
              <a:gd name="connsiteY2" fmla="*/ 41713 h 1484975"/>
              <a:gd name="connsiteX3" fmla="*/ 0 w 2139127"/>
              <a:gd name="connsiteY3" fmla="*/ 1484975 h 1484975"/>
              <a:gd name="connsiteX0" fmla="*/ 2139127 w 2139127"/>
              <a:gd name="connsiteY0" fmla="*/ 1297076 h 1458864"/>
              <a:gd name="connsiteX1" fmla="*/ 1556095 w 2139127"/>
              <a:gd name="connsiteY1" fmla="*/ 663432 h 1458864"/>
              <a:gd name="connsiteX2" fmla="*/ 960810 w 2139127"/>
              <a:gd name="connsiteY2" fmla="*/ 42930 h 1458864"/>
              <a:gd name="connsiteX3" fmla="*/ 0 w 2139127"/>
              <a:gd name="connsiteY3" fmla="*/ 1458864 h 1458864"/>
              <a:gd name="connsiteX0" fmla="*/ 2139127 w 2139127"/>
              <a:gd name="connsiteY0" fmla="*/ 1256059 h 1417847"/>
              <a:gd name="connsiteX1" fmla="*/ 1556095 w 2139127"/>
              <a:gd name="connsiteY1" fmla="*/ 622415 h 1417847"/>
              <a:gd name="connsiteX2" fmla="*/ 960810 w 2139127"/>
              <a:gd name="connsiteY2" fmla="*/ 1913 h 1417847"/>
              <a:gd name="connsiteX3" fmla="*/ 634805 w 2139127"/>
              <a:gd name="connsiteY3" fmla="*/ 463808 h 1417847"/>
              <a:gd name="connsiteX4" fmla="*/ 0 w 2139127"/>
              <a:gd name="connsiteY4" fmla="*/ 1417847 h 1417847"/>
              <a:gd name="connsiteX0" fmla="*/ 2139127 w 2139127"/>
              <a:gd name="connsiteY0" fmla="*/ 1255290 h 1417078"/>
              <a:gd name="connsiteX1" fmla="*/ 1556095 w 2139127"/>
              <a:gd name="connsiteY1" fmla="*/ 621646 h 1417078"/>
              <a:gd name="connsiteX2" fmla="*/ 960810 w 2139127"/>
              <a:gd name="connsiteY2" fmla="*/ 1144 h 1417078"/>
              <a:gd name="connsiteX3" fmla="*/ 777523 w 2139127"/>
              <a:gd name="connsiteY3" fmla="*/ 494271 h 1417078"/>
              <a:gd name="connsiteX4" fmla="*/ 0 w 2139127"/>
              <a:gd name="connsiteY4" fmla="*/ 1417078 h 1417078"/>
              <a:gd name="connsiteX0" fmla="*/ 2127555 w 2127555"/>
              <a:gd name="connsiteY0" fmla="*/ 1255290 h 1471734"/>
              <a:gd name="connsiteX1" fmla="*/ 1544523 w 2127555"/>
              <a:gd name="connsiteY1" fmla="*/ 621646 h 1471734"/>
              <a:gd name="connsiteX2" fmla="*/ 949238 w 2127555"/>
              <a:gd name="connsiteY2" fmla="*/ 1144 h 1471734"/>
              <a:gd name="connsiteX3" fmla="*/ 765951 w 2127555"/>
              <a:gd name="connsiteY3" fmla="*/ 494271 h 1471734"/>
              <a:gd name="connsiteX4" fmla="*/ 0 w 2127555"/>
              <a:gd name="connsiteY4" fmla="*/ 1471734 h 1471734"/>
              <a:gd name="connsiteX0" fmla="*/ 2127555 w 2127555"/>
              <a:gd name="connsiteY0" fmla="*/ 1254477 h 1470921"/>
              <a:gd name="connsiteX1" fmla="*/ 1544523 w 2127555"/>
              <a:gd name="connsiteY1" fmla="*/ 620833 h 1470921"/>
              <a:gd name="connsiteX2" fmla="*/ 949238 w 2127555"/>
              <a:gd name="connsiteY2" fmla="*/ 331 h 1470921"/>
              <a:gd name="connsiteX3" fmla="*/ 708093 w 2127555"/>
              <a:gd name="connsiteY3" fmla="*/ 548114 h 1470921"/>
              <a:gd name="connsiteX4" fmla="*/ 0 w 2127555"/>
              <a:gd name="connsiteY4" fmla="*/ 1470921 h 1470921"/>
              <a:gd name="connsiteX0" fmla="*/ 2127555 w 2127555"/>
              <a:gd name="connsiteY0" fmla="*/ 1281779 h 1498223"/>
              <a:gd name="connsiteX1" fmla="*/ 1544523 w 2127555"/>
              <a:gd name="connsiteY1" fmla="*/ 648135 h 1498223"/>
              <a:gd name="connsiteX2" fmla="*/ 987810 w 2127555"/>
              <a:gd name="connsiteY2" fmla="*/ 305 h 1498223"/>
              <a:gd name="connsiteX3" fmla="*/ 708093 w 2127555"/>
              <a:gd name="connsiteY3" fmla="*/ 575416 h 1498223"/>
              <a:gd name="connsiteX4" fmla="*/ 0 w 2127555"/>
              <a:gd name="connsiteY4" fmla="*/ 1498223 h 1498223"/>
              <a:gd name="connsiteX0" fmla="*/ 2127555 w 2127555"/>
              <a:gd name="connsiteY0" fmla="*/ 1302244 h 1518688"/>
              <a:gd name="connsiteX1" fmla="*/ 1544523 w 2127555"/>
              <a:gd name="connsiteY1" fmla="*/ 668600 h 1518688"/>
              <a:gd name="connsiteX2" fmla="*/ 987810 w 2127555"/>
              <a:gd name="connsiteY2" fmla="*/ 20770 h 1518688"/>
              <a:gd name="connsiteX3" fmla="*/ 708093 w 2127555"/>
              <a:gd name="connsiteY3" fmla="*/ 595881 h 1518688"/>
              <a:gd name="connsiteX4" fmla="*/ 0 w 2127555"/>
              <a:gd name="connsiteY4" fmla="*/ 1518688 h 1518688"/>
              <a:gd name="connsiteX0" fmla="*/ 2127555 w 2127555"/>
              <a:gd name="connsiteY0" fmla="*/ 1279439 h 1495883"/>
              <a:gd name="connsiteX1" fmla="*/ 1544523 w 2127555"/>
              <a:gd name="connsiteY1" fmla="*/ 645795 h 1495883"/>
              <a:gd name="connsiteX2" fmla="*/ 968524 w 2127555"/>
              <a:gd name="connsiteY2" fmla="*/ 21389 h 1495883"/>
              <a:gd name="connsiteX3" fmla="*/ 708093 w 2127555"/>
              <a:gd name="connsiteY3" fmla="*/ 573076 h 1495883"/>
              <a:gd name="connsiteX4" fmla="*/ 0 w 2127555"/>
              <a:gd name="connsiteY4" fmla="*/ 1495883 h 1495883"/>
              <a:gd name="connsiteX0" fmla="*/ 2127555 w 2127555"/>
              <a:gd name="connsiteY0" fmla="*/ 1297113 h 1513557"/>
              <a:gd name="connsiteX1" fmla="*/ 1544523 w 2127555"/>
              <a:gd name="connsiteY1" fmla="*/ 663469 h 1513557"/>
              <a:gd name="connsiteX2" fmla="*/ 968524 w 2127555"/>
              <a:gd name="connsiteY2" fmla="*/ 39063 h 1513557"/>
              <a:gd name="connsiteX3" fmla="*/ 708093 w 2127555"/>
              <a:gd name="connsiteY3" fmla="*/ 590750 h 1513557"/>
              <a:gd name="connsiteX4" fmla="*/ 0 w 2127555"/>
              <a:gd name="connsiteY4" fmla="*/ 1513557 h 1513557"/>
              <a:gd name="connsiteX0" fmla="*/ 2127555 w 2127555"/>
              <a:gd name="connsiteY0" fmla="*/ 1267259 h 1483703"/>
              <a:gd name="connsiteX1" fmla="*/ 1544523 w 2127555"/>
              <a:gd name="connsiteY1" fmla="*/ 633615 h 1483703"/>
              <a:gd name="connsiteX2" fmla="*/ 926095 w 2127555"/>
              <a:gd name="connsiteY2" fmla="*/ 40441 h 1483703"/>
              <a:gd name="connsiteX3" fmla="*/ 708093 w 2127555"/>
              <a:gd name="connsiteY3" fmla="*/ 560896 h 1483703"/>
              <a:gd name="connsiteX4" fmla="*/ 0 w 2127555"/>
              <a:gd name="connsiteY4" fmla="*/ 1483703 h 1483703"/>
              <a:gd name="connsiteX0" fmla="*/ 2127555 w 2127555"/>
              <a:gd name="connsiteY0" fmla="*/ 1232369 h 1448813"/>
              <a:gd name="connsiteX1" fmla="*/ 1544523 w 2127555"/>
              <a:gd name="connsiteY1" fmla="*/ 598725 h 1448813"/>
              <a:gd name="connsiteX2" fmla="*/ 1290535 w 2127555"/>
              <a:gd name="connsiteY2" fmla="*/ 272246 h 1448813"/>
              <a:gd name="connsiteX3" fmla="*/ 926095 w 2127555"/>
              <a:gd name="connsiteY3" fmla="*/ 5551 h 1448813"/>
              <a:gd name="connsiteX4" fmla="*/ 708093 w 2127555"/>
              <a:gd name="connsiteY4" fmla="*/ 526006 h 1448813"/>
              <a:gd name="connsiteX5" fmla="*/ 0 w 2127555"/>
              <a:gd name="connsiteY5" fmla="*/ 1448813 h 1448813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410109 w 2127555"/>
              <a:gd name="connsiteY2" fmla="*/ 42784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1807 h 1448251"/>
              <a:gd name="connsiteX1" fmla="*/ 1544523 w 2127555"/>
              <a:gd name="connsiteY1" fmla="*/ 598163 h 1448251"/>
              <a:gd name="connsiteX2" fmla="*/ 1394680 w 2127555"/>
              <a:gd name="connsiteY2" fmla="*/ 466884 h 1448251"/>
              <a:gd name="connsiteX3" fmla="*/ 1290535 w 2127555"/>
              <a:gd name="connsiteY3" fmla="*/ 271684 h 1448251"/>
              <a:gd name="connsiteX4" fmla="*/ 926095 w 2127555"/>
              <a:gd name="connsiteY4" fmla="*/ 4989 h 1448251"/>
              <a:gd name="connsiteX5" fmla="*/ 708093 w 2127555"/>
              <a:gd name="connsiteY5" fmla="*/ 525444 h 1448251"/>
              <a:gd name="connsiteX6" fmla="*/ 0 w 2127555"/>
              <a:gd name="connsiteY6" fmla="*/ 1448251 h 144825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94680 w 2127555"/>
              <a:gd name="connsiteY2" fmla="*/ 47382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44523 w 2127555"/>
              <a:gd name="connsiteY1" fmla="*/ 605103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83108 w 2127555"/>
              <a:gd name="connsiteY2" fmla="*/ 493344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8747 h 1455191"/>
              <a:gd name="connsiteX1" fmla="*/ 1556095 w 2127555"/>
              <a:gd name="connsiteY1" fmla="*/ 609007 h 1455191"/>
              <a:gd name="connsiteX2" fmla="*/ 1359965 w 2127555"/>
              <a:gd name="connsiteY2" fmla="*/ 360608 h 1455191"/>
              <a:gd name="connsiteX3" fmla="*/ 1267392 w 2127555"/>
              <a:gd name="connsiteY3" fmla="*/ 188832 h 1455191"/>
              <a:gd name="connsiteX4" fmla="*/ 926095 w 2127555"/>
              <a:gd name="connsiteY4" fmla="*/ 11929 h 1455191"/>
              <a:gd name="connsiteX5" fmla="*/ 708093 w 2127555"/>
              <a:gd name="connsiteY5" fmla="*/ 532384 h 1455191"/>
              <a:gd name="connsiteX6" fmla="*/ 0 w 2127555"/>
              <a:gd name="connsiteY6" fmla="*/ 1455191 h 1455191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59965 w 2127555"/>
              <a:gd name="connsiteY2" fmla="*/ 359007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7146 h 1453590"/>
              <a:gd name="connsiteX1" fmla="*/ 1556095 w 2127555"/>
              <a:gd name="connsiteY1" fmla="*/ 607406 h 1453590"/>
              <a:gd name="connsiteX2" fmla="*/ 1375394 w 2127555"/>
              <a:gd name="connsiteY2" fmla="*/ 401951 h 1453590"/>
              <a:gd name="connsiteX3" fmla="*/ 1321393 w 2127555"/>
              <a:gd name="connsiteY3" fmla="*/ 202847 h 1453590"/>
              <a:gd name="connsiteX4" fmla="*/ 926095 w 2127555"/>
              <a:gd name="connsiteY4" fmla="*/ 10328 h 1453590"/>
              <a:gd name="connsiteX5" fmla="*/ 708093 w 2127555"/>
              <a:gd name="connsiteY5" fmla="*/ 530783 h 1453590"/>
              <a:gd name="connsiteX6" fmla="*/ 0 w 2127555"/>
              <a:gd name="connsiteY6" fmla="*/ 1453590 h 1453590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2984 h 1449428"/>
              <a:gd name="connsiteX1" fmla="*/ 1556095 w 2127555"/>
              <a:gd name="connsiteY1" fmla="*/ 603244 h 1449428"/>
              <a:gd name="connsiteX2" fmla="*/ 1375394 w 2127555"/>
              <a:gd name="connsiteY2" fmla="*/ 397789 h 1449428"/>
              <a:gd name="connsiteX3" fmla="*/ 1321393 w 2127555"/>
              <a:gd name="connsiteY3" fmla="*/ 198685 h 1449428"/>
              <a:gd name="connsiteX4" fmla="*/ 926095 w 2127555"/>
              <a:gd name="connsiteY4" fmla="*/ 6166 h 1449428"/>
              <a:gd name="connsiteX5" fmla="*/ 708093 w 2127555"/>
              <a:gd name="connsiteY5" fmla="*/ 526621 h 1449428"/>
              <a:gd name="connsiteX6" fmla="*/ 0 w 2127555"/>
              <a:gd name="connsiteY6" fmla="*/ 1449428 h 1449428"/>
              <a:gd name="connsiteX0" fmla="*/ 2127555 w 2127555"/>
              <a:gd name="connsiteY0" fmla="*/ 1233786 h 1450230"/>
              <a:gd name="connsiteX1" fmla="*/ 1556095 w 2127555"/>
              <a:gd name="connsiteY1" fmla="*/ 604046 h 1450230"/>
              <a:gd name="connsiteX2" fmla="*/ 1375394 w 2127555"/>
              <a:gd name="connsiteY2" fmla="*/ 398591 h 1450230"/>
              <a:gd name="connsiteX3" fmla="*/ 1321393 w 2127555"/>
              <a:gd name="connsiteY3" fmla="*/ 199487 h 1450230"/>
              <a:gd name="connsiteX4" fmla="*/ 926095 w 2127555"/>
              <a:gd name="connsiteY4" fmla="*/ 6968 h 1450230"/>
              <a:gd name="connsiteX5" fmla="*/ 708093 w 2127555"/>
              <a:gd name="connsiteY5" fmla="*/ 527423 h 1450230"/>
              <a:gd name="connsiteX6" fmla="*/ 0 w 2127555"/>
              <a:gd name="connsiteY6" fmla="*/ 1450230 h 1450230"/>
              <a:gd name="connsiteX0" fmla="*/ 2127555 w 2127555"/>
              <a:gd name="connsiteY0" fmla="*/ 1234745 h 1451189"/>
              <a:gd name="connsiteX1" fmla="*/ 1556095 w 2127555"/>
              <a:gd name="connsiteY1" fmla="*/ 605005 h 1451189"/>
              <a:gd name="connsiteX2" fmla="*/ 1375394 w 2127555"/>
              <a:gd name="connsiteY2" fmla="*/ 399550 h 1451189"/>
              <a:gd name="connsiteX3" fmla="*/ 1209534 w 2127555"/>
              <a:gd name="connsiteY3" fmla="*/ 184830 h 1451189"/>
              <a:gd name="connsiteX4" fmla="*/ 926095 w 2127555"/>
              <a:gd name="connsiteY4" fmla="*/ 7927 h 1451189"/>
              <a:gd name="connsiteX5" fmla="*/ 708093 w 2127555"/>
              <a:gd name="connsiteY5" fmla="*/ 528382 h 1451189"/>
              <a:gd name="connsiteX6" fmla="*/ 0 w 2127555"/>
              <a:gd name="connsiteY6" fmla="*/ 1451189 h 1451189"/>
              <a:gd name="connsiteX0" fmla="*/ 2127555 w 2127555"/>
              <a:gd name="connsiteY0" fmla="*/ 1232475 h 1448919"/>
              <a:gd name="connsiteX1" fmla="*/ 1556095 w 2127555"/>
              <a:gd name="connsiteY1" fmla="*/ 602735 h 1448919"/>
              <a:gd name="connsiteX2" fmla="*/ 1375394 w 2127555"/>
              <a:gd name="connsiteY2" fmla="*/ 397280 h 1448919"/>
              <a:gd name="connsiteX3" fmla="*/ 1225824 w 2127555"/>
              <a:gd name="connsiteY3" fmla="*/ 222601 h 1448919"/>
              <a:gd name="connsiteX4" fmla="*/ 926095 w 2127555"/>
              <a:gd name="connsiteY4" fmla="*/ 5657 h 1448919"/>
              <a:gd name="connsiteX5" fmla="*/ 708093 w 2127555"/>
              <a:gd name="connsiteY5" fmla="*/ 526112 h 1448919"/>
              <a:gd name="connsiteX6" fmla="*/ 0 w 2127555"/>
              <a:gd name="connsiteY6" fmla="*/ 1448919 h 1448919"/>
              <a:gd name="connsiteX0" fmla="*/ 2127555 w 2127555"/>
              <a:gd name="connsiteY0" fmla="*/ 1234814 h 1451258"/>
              <a:gd name="connsiteX1" fmla="*/ 1556095 w 2127555"/>
              <a:gd name="connsiteY1" fmla="*/ 605074 h 1451258"/>
              <a:gd name="connsiteX2" fmla="*/ 1410300 w 2127555"/>
              <a:gd name="connsiteY2" fmla="*/ 392553 h 1451258"/>
              <a:gd name="connsiteX3" fmla="*/ 1225824 w 2127555"/>
              <a:gd name="connsiteY3" fmla="*/ 224940 h 1451258"/>
              <a:gd name="connsiteX4" fmla="*/ 926095 w 2127555"/>
              <a:gd name="connsiteY4" fmla="*/ 7996 h 1451258"/>
              <a:gd name="connsiteX5" fmla="*/ 708093 w 2127555"/>
              <a:gd name="connsiteY5" fmla="*/ 528451 h 1451258"/>
              <a:gd name="connsiteX6" fmla="*/ 0 w 2127555"/>
              <a:gd name="connsiteY6" fmla="*/ 1451258 h 1451258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56095 w 2127555"/>
              <a:gd name="connsiteY1" fmla="*/ 603266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3006 h 1449450"/>
              <a:gd name="connsiteX1" fmla="*/ 1523516 w 2127555"/>
              <a:gd name="connsiteY1" fmla="*/ 680991 h 1449450"/>
              <a:gd name="connsiteX2" fmla="*/ 1410300 w 2127555"/>
              <a:gd name="connsiteY2" fmla="*/ 390745 h 1449450"/>
              <a:gd name="connsiteX3" fmla="*/ 1225824 w 2127555"/>
              <a:gd name="connsiteY3" fmla="*/ 223132 h 1449450"/>
              <a:gd name="connsiteX4" fmla="*/ 926095 w 2127555"/>
              <a:gd name="connsiteY4" fmla="*/ 6188 h 1449450"/>
              <a:gd name="connsiteX5" fmla="*/ 708093 w 2127555"/>
              <a:gd name="connsiteY5" fmla="*/ 526643 h 1449450"/>
              <a:gd name="connsiteX6" fmla="*/ 0 w 2127555"/>
              <a:gd name="connsiteY6" fmla="*/ 1449450 h 1449450"/>
              <a:gd name="connsiteX0" fmla="*/ 2127555 w 2127555"/>
              <a:gd name="connsiteY0" fmla="*/ 1234740 h 1451184"/>
              <a:gd name="connsiteX1" fmla="*/ 1523516 w 2127555"/>
              <a:gd name="connsiteY1" fmla="*/ 682725 h 1451184"/>
              <a:gd name="connsiteX2" fmla="*/ 1435898 w 2127555"/>
              <a:gd name="connsiteY2" fmla="*/ 378347 h 1451184"/>
              <a:gd name="connsiteX3" fmla="*/ 1225824 w 2127555"/>
              <a:gd name="connsiteY3" fmla="*/ 224866 h 1451184"/>
              <a:gd name="connsiteX4" fmla="*/ 926095 w 2127555"/>
              <a:gd name="connsiteY4" fmla="*/ 7922 h 1451184"/>
              <a:gd name="connsiteX5" fmla="*/ 708093 w 2127555"/>
              <a:gd name="connsiteY5" fmla="*/ 528377 h 1451184"/>
              <a:gd name="connsiteX6" fmla="*/ 0 w 2127555"/>
              <a:gd name="connsiteY6" fmla="*/ 1451184 h 1451184"/>
              <a:gd name="connsiteX0" fmla="*/ 2127555 w 2127555"/>
              <a:gd name="connsiteY0" fmla="*/ 1233342 h 1449786"/>
              <a:gd name="connsiteX1" fmla="*/ 1523516 w 2127555"/>
              <a:gd name="connsiteY1" fmla="*/ 681327 h 1449786"/>
              <a:gd name="connsiteX2" fmla="*/ 1435898 w 2127555"/>
              <a:gd name="connsiteY2" fmla="*/ 376949 h 1449786"/>
              <a:gd name="connsiteX3" fmla="*/ 1225824 w 2127555"/>
              <a:gd name="connsiteY3" fmla="*/ 223468 h 1449786"/>
              <a:gd name="connsiteX4" fmla="*/ 926095 w 2127555"/>
              <a:gd name="connsiteY4" fmla="*/ 6524 h 1449786"/>
              <a:gd name="connsiteX5" fmla="*/ 708093 w 2127555"/>
              <a:gd name="connsiteY5" fmla="*/ 526979 h 1449786"/>
              <a:gd name="connsiteX6" fmla="*/ 0 w 2127555"/>
              <a:gd name="connsiteY6" fmla="*/ 1449786 h 1449786"/>
              <a:gd name="connsiteX0" fmla="*/ 2127555 w 2127555"/>
              <a:gd name="connsiteY0" fmla="*/ 1234379 h 1450823"/>
              <a:gd name="connsiteX1" fmla="*/ 1523516 w 2127555"/>
              <a:gd name="connsiteY1" fmla="*/ 682364 h 1450823"/>
              <a:gd name="connsiteX2" fmla="*/ 1405646 w 2127555"/>
              <a:gd name="connsiteY2" fmla="*/ 304971 h 1450823"/>
              <a:gd name="connsiteX3" fmla="*/ 1225824 w 2127555"/>
              <a:gd name="connsiteY3" fmla="*/ 224505 h 1450823"/>
              <a:gd name="connsiteX4" fmla="*/ 926095 w 2127555"/>
              <a:gd name="connsiteY4" fmla="*/ 7561 h 1450823"/>
              <a:gd name="connsiteX5" fmla="*/ 708093 w 2127555"/>
              <a:gd name="connsiteY5" fmla="*/ 528016 h 1450823"/>
              <a:gd name="connsiteX6" fmla="*/ 0 w 2127555"/>
              <a:gd name="connsiteY6" fmla="*/ 1450823 h 1450823"/>
              <a:gd name="connsiteX0" fmla="*/ 2127555 w 2127555"/>
              <a:gd name="connsiteY0" fmla="*/ 1233892 h 1450336"/>
              <a:gd name="connsiteX1" fmla="*/ 1523516 w 2127555"/>
              <a:gd name="connsiteY1" fmla="*/ 681877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00245 w 2127555"/>
              <a:gd name="connsiteY1" fmla="*/ 688943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892 h 1450336"/>
              <a:gd name="connsiteX1" fmla="*/ 1518862 w 2127555"/>
              <a:gd name="connsiteY1" fmla="*/ 686588 h 1450336"/>
              <a:gd name="connsiteX2" fmla="*/ 1405646 w 2127555"/>
              <a:gd name="connsiteY2" fmla="*/ 304484 h 1450336"/>
              <a:gd name="connsiteX3" fmla="*/ 1211862 w 2127555"/>
              <a:gd name="connsiteY3" fmla="*/ 231084 h 1450336"/>
              <a:gd name="connsiteX4" fmla="*/ 926095 w 2127555"/>
              <a:gd name="connsiteY4" fmla="*/ 7074 h 1450336"/>
              <a:gd name="connsiteX5" fmla="*/ 708093 w 2127555"/>
              <a:gd name="connsiteY5" fmla="*/ 527529 h 1450336"/>
              <a:gd name="connsiteX6" fmla="*/ 0 w 2127555"/>
              <a:gd name="connsiteY6" fmla="*/ 1450336 h 1450336"/>
              <a:gd name="connsiteX0" fmla="*/ 2127555 w 2127555"/>
              <a:gd name="connsiteY0" fmla="*/ 1233672 h 1450116"/>
              <a:gd name="connsiteX1" fmla="*/ 1518862 w 2127555"/>
              <a:gd name="connsiteY1" fmla="*/ 686368 h 1450116"/>
              <a:gd name="connsiteX2" fmla="*/ 1405646 w 2127555"/>
              <a:gd name="connsiteY2" fmla="*/ 304264 h 1450116"/>
              <a:gd name="connsiteX3" fmla="*/ 1211862 w 2127555"/>
              <a:gd name="connsiteY3" fmla="*/ 230864 h 1450116"/>
              <a:gd name="connsiteX4" fmla="*/ 926095 w 2127555"/>
              <a:gd name="connsiteY4" fmla="*/ 6854 h 1450116"/>
              <a:gd name="connsiteX5" fmla="*/ 593274 w 2127555"/>
              <a:gd name="connsiteY5" fmla="*/ 521775 h 1450116"/>
              <a:gd name="connsiteX6" fmla="*/ 0 w 2127555"/>
              <a:gd name="connsiteY6" fmla="*/ 1450116 h 1450116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27555 w 2163746"/>
              <a:gd name="connsiteY0" fmla="*/ 1229816 h 1446260"/>
              <a:gd name="connsiteX1" fmla="*/ 2115908 w 2163746"/>
              <a:gd name="connsiteY1" fmla="*/ 1188537 h 1446260"/>
              <a:gd name="connsiteX2" fmla="*/ 1518862 w 2163746"/>
              <a:gd name="connsiteY2" fmla="*/ 682512 h 1446260"/>
              <a:gd name="connsiteX3" fmla="*/ 1405646 w 2163746"/>
              <a:gd name="connsiteY3" fmla="*/ 300408 h 1446260"/>
              <a:gd name="connsiteX4" fmla="*/ 1211862 w 2163746"/>
              <a:gd name="connsiteY4" fmla="*/ 227008 h 1446260"/>
              <a:gd name="connsiteX5" fmla="*/ 926095 w 2163746"/>
              <a:gd name="connsiteY5" fmla="*/ 2998 h 1446260"/>
              <a:gd name="connsiteX6" fmla="*/ 606943 w 2163746"/>
              <a:gd name="connsiteY6" fmla="*/ 407242 h 1446260"/>
              <a:gd name="connsiteX7" fmla="*/ 0 w 2163746"/>
              <a:gd name="connsiteY7" fmla="*/ 1446260 h 1446260"/>
              <a:gd name="connsiteX0" fmla="*/ 2127555 w 2127555"/>
              <a:gd name="connsiteY0" fmla="*/ 1229816 h 1446260"/>
              <a:gd name="connsiteX1" fmla="*/ 1518862 w 2127555"/>
              <a:gd name="connsiteY1" fmla="*/ 682512 h 1446260"/>
              <a:gd name="connsiteX2" fmla="*/ 1405646 w 2127555"/>
              <a:gd name="connsiteY2" fmla="*/ 300408 h 1446260"/>
              <a:gd name="connsiteX3" fmla="*/ 1211862 w 2127555"/>
              <a:gd name="connsiteY3" fmla="*/ 227008 h 1446260"/>
              <a:gd name="connsiteX4" fmla="*/ 926095 w 2127555"/>
              <a:gd name="connsiteY4" fmla="*/ 2998 h 1446260"/>
              <a:gd name="connsiteX5" fmla="*/ 606943 w 2127555"/>
              <a:gd name="connsiteY5" fmla="*/ 407242 h 1446260"/>
              <a:gd name="connsiteX6" fmla="*/ 0 w 2127555"/>
              <a:gd name="connsiteY6" fmla="*/ 1446260 h 1446260"/>
              <a:gd name="connsiteX0" fmla="*/ 2113886 w 2113886"/>
              <a:gd name="connsiteY0" fmla="*/ 1163410 h 1446260"/>
              <a:gd name="connsiteX1" fmla="*/ 1518862 w 2113886"/>
              <a:gd name="connsiteY1" fmla="*/ 682512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13886 w 2113886"/>
              <a:gd name="connsiteY0" fmla="*/ 1163410 h 1446260"/>
              <a:gd name="connsiteX1" fmla="*/ 1548934 w 2113886"/>
              <a:gd name="connsiteY1" fmla="*/ 660377 h 1446260"/>
              <a:gd name="connsiteX2" fmla="*/ 1405646 w 2113886"/>
              <a:gd name="connsiteY2" fmla="*/ 300408 h 1446260"/>
              <a:gd name="connsiteX3" fmla="*/ 1211862 w 2113886"/>
              <a:gd name="connsiteY3" fmla="*/ 227008 h 1446260"/>
              <a:gd name="connsiteX4" fmla="*/ 926095 w 2113886"/>
              <a:gd name="connsiteY4" fmla="*/ 2998 h 1446260"/>
              <a:gd name="connsiteX5" fmla="*/ 606943 w 2113886"/>
              <a:gd name="connsiteY5" fmla="*/ 407242 h 1446260"/>
              <a:gd name="connsiteX6" fmla="*/ 0 w 2113886"/>
              <a:gd name="connsiteY6" fmla="*/ 1446260 h 1446260"/>
              <a:gd name="connsiteX0" fmla="*/ 2122087 w 2122087"/>
              <a:gd name="connsiteY0" fmla="*/ 1163410 h 1349418"/>
              <a:gd name="connsiteX1" fmla="*/ 1557135 w 2122087"/>
              <a:gd name="connsiteY1" fmla="*/ 660377 h 1349418"/>
              <a:gd name="connsiteX2" fmla="*/ 1413847 w 2122087"/>
              <a:gd name="connsiteY2" fmla="*/ 300408 h 1349418"/>
              <a:gd name="connsiteX3" fmla="*/ 1220063 w 2122087"/>
              <a:gd name="connsiteY3" fmla="*/ 227008 h 1349418"/>
              <a:gd name="connsiteX4" fmla="*/ 934296 w 2122087"/>
              <a:gd name="connsiteY4" fmla="*/ 2998 h 1349418"/>
              <a:gd name="connsiteX5" fmla="*/ 615144 w 2122087"/>
              <a:gd name="connsiteY5" fmla="*/ 407242 h 1349418"/>
              <a:gd name="connsiteX6" fmla="*/ 0 w 2122087"/>
              <a:gd name="connsiteY6" fmla="*/ 1349418 h 1349418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559869 w 2124821"/>
              <a:gd name="connsiteY1" fmla="*/ 660377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07914"/>
              <a:gd name="connsiteX1" fmla="*/ 1704759 w 2124821"/>
              <a:gd name="connsiteY1" fmla="*/ 995174 h 1307914"/>
              <a:gd name="connsiteX2" fmla="*/ 1416581 w 2124821"/>
              <a:gd name="connsiteY2" fmla="*/ 300408 h 1307914"/>
              <a:gd name="connsiteX3" fmla="*/ 1222797 w 2124821"/>
              <a:gd name="connsiteY3" fmla="*/ 227008 h 1307914"/>
              <a:gd name="connsiteX4" fmla="*/ 937030 w 2124821"/>
              <a:gd name="connsiteY4" fmla="*/ 2998 h 1307914"/>
              <a:gd name="connsiteX5" fmla="*/ 617878 w 2124821"/>
              <a:gd name="connsiteY5" fmla="*/ 407242 h 1307914"/>
              <a:gd name="connsiteX6" fmla="*/ 0 w 2124821"/>
              <a:gd name="connsiteY6" fmla="*/ 1307914 h 1307914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0 w 2124821"/>
              <a:gd name="connsiteY6" fmla="*/ 1346651 h 1346651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0 w 2124821"/>
              <a:gd name="connsiteY6" fmla="*/ 1346651 h 1346651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144861 w 2124821"/>
              <a:gd name="connsiteY6" fmla="*/ 1105529 h 1346651"/>
              <a:gd name="connsiteX7" fmla="*/ 0 w 2124821"/>
              <a:gd name="connsiteY7" fmla="*/ 1346651 h 1346651"/>
              <a:gd name="connsiteX0" fmla="*/ 2124821 w 2124821"/>
              <a:gd name="connsiteY0" fmla="*/ 1163410 h 1346651"/>
              <a:gd name="connsiteX1" fmla="*/ 1704759 w 2124821"/>
              <a:gd name="connsiteY1" fmla="*/ 995174 h 1346651"/>
              <a:gd name="connsiteX2" fmla="*/ 1416581 w 2124821"/>
              <a:gd name="connsiteY2" fmla="*/ 300408 h 1346651"/>
              <a:gd name="connsiteX3" fmla="*/ 1222797 w 2124821"/>
              <a:gd name="connsiteY3" fmla="*/ 227008 h 1346651"/>
              <a:gd name="connsiteX4" fmla="*/ 937030 w 2124821"/>
              <a:gd name="connsiteY4" fmla="*/ 2998 h 1346651"/>
              <a:gd name="connsiteX5" fmla="*/ 617878 w 2124821"/>
              <a:gd name="connsiteY5" fmla="*/ 407242 h 1346651"/>
              <a:gd name="connsiteX6" fmla="*/ 273349 w 2124821"/>
              <a:gd name="connsiteY6" fmla="*/ 920146 h 1346651"/>
              <a:gd name="connsiteX7" fmla="*/ 144861 w 2124821"/>
              <a:gd name="connsiteY7" fmla="*/ 1105529 h 1346651"/>
              <a:gd name="connsiteX8" fmla="*/ 0 w 2124821"/>
              <a:gd name="connsiteY8" fmla="*/ 1346651 h 1346651"/>
              <a:gd name="connsiteX0" fmla="*/ 1986911 w 1986911"/>
              <a:gd name="connsiteY0" fmla="*/ 1163410 h 1722952"/>
              <a:gd name="connsiteX1" fmla="*/ 1566849 w 1986911"/>
              <a:gd name="connsiteY1" fmla="*/ 995174 h 1722952"/>
              <a:gd name="connsiteX2" fmla="*/ 1278671 w 1986911"/>
              <a:gd name="connsiteY2" fmla="*/ 300408 h 1722952"/>
              <a:gd name="connsiteX3" fmla="*/ 1084887 w 1986911"/>
              <a:gd name="connsiteY3" fmla="*/ 227008 h 1722952"/>
              <a:gd name="connsiteX4" fmla="*/ 799120 w 1986911"/>
              <a:gd name="connsiteY4" fmla="*/ 2998 h 1722952"/>
              <a:gd name="connsiteX5" fmla="*/ 479968 w 1986911"/>
              <a:gd name="connsiteY5" fmla="*/ 407242 h 1722952"/>
              <a:gd name="connsiteX6" fmla="*/ 135439 w 1986911"/>
              <a:gd name="connsiteY6" fmla="*/ 920146 h 1722952"/>
              <a:gd name="connsiteX7" fmla="*/ 6951 w 1986911"/>
              <a:gd name="connsiteY7" fmla="*/ 1105529 h 1722952"/>
              <a:gd name="connsiteX8" fmla="*/ 955597 w 1986911"/>
              <a:gd name="connsiteY8" fmla="*/ 1722952 h 1722952"/>
              <a:gd name="connsiteX0" fmla="*/ 1869048 w 1869048"/>
              <a:gd name="connsiteY0" fmla="*/ 1163410 h 1722952"/>
              <a:gd name="connsiteX1" fmla="*/ 1448986 w 1869048"/>
              <a:gd name="connsiteY1" fmla="*/ 995174 h 1722952"/>
              <a:gd name="connsiteX2" fmla="*/ 1160808 w 1869048"/>
              <a:gd name="connsiteY2" fmla="*/ 300408 h 1722952"/>
              <a:gd name="connsiteX3" fmla="*/ 967024 w 1869048"/>
              <a:gd name="connsiteY3" fmla="*/ 227008 h 1722952"/>
              <a:gd name="connsiteX4" fmla="*/ 681257 w 1869048"/>
              <a:gd name="connsiteY4" fmla="*/ 2998 h 1722952"/>
              <a:gd name="connsiteX5" fmla="*/ 362105 w 1869048"/>
              <a:gd name="connsiteY5" fmla="*/ 407242 h 1722952"/>
              <a:gd name="connsiteX6" fmla="*/ 17576 w 1869048"/>
              <a:gd name="connsiteY6" fmla="*/ 920146 h 1722952"/>
              <a:gd name="connsiteX7" fmla="*/ 107790 w 1869048"/>
              <a:gd name="connsiteY7" fmla="*/ 1434792 h 1722952"/>
              <a:gd name="connsiteX8" fmla="*/ 837734 w 1869048"/>
              <a:gd name="connsiteY8" fmla="*/ 1722952 h 1722952"/>
              <a:gd name="connsiteX0" fmla="*/ 1884505 w 1884505"/>
              <a:gd name="connsiteY0" fmla="*/ 1163410 h 1722952"/>
              <a:gd name="connsiteX1" fmla="*/ 1464443 w 1884505"/>
              <a:gd name="connsiteY1" fmla="*/ 995174 h 1722952"/>
              <a:gd name="connsiteX2" fmla="*/ 1176265 w 1884505"/>
              <a:gd name="connsiteY2" fmla="*/ 300408 h 1722952"/>
              <a:gd name="connsiteX3" fmla="*/ 982481 w 1884505"/>
              <a:gd name="connsiteY3" fmla="*/ 227008 h 1722952"/>
              <a:gd name="connsiteX4" fmla="*/ 696714 w 1884505"/>
              <a:gd name="connsiteY4" fmla="*/ 2998 h 1722952"/>
              <a:gd name="connsiteX5" fmla="*/ 377562 w 1884505"/>
              <a:gd name="connsiteY5" fmla="*/ 407242 h 1722952"/>
              <a:gd name="connsiteX6" fmla="*/ 33033 w 1884505"/>
              <a:gd name="connsiteY6" fmla="*/ 920146 h 1722952"/>
              <a:gd name="connsiteX7" fmla="*/ 123247 w 1884505"/>
              <a:gd name="connsiteY7" fmla="*/ 1434792 h 1722952"/>
              <a:gd name="connsiteX8" fmla="*/ 853191 w 1884505"/>
              <a:gd name="connsiteY8" fmla="*/ 1722952 h 1722952"/>
              <a:gd name="connsiteX0" fmla="*/ 1866024 w 1866024"/>
              <a:gd name="connsiteY0" fmla="*/ 1163410 h 1722952"/>
              <a:gd name="connsiteX1" fmla="*/ 1445962 w 1866024"/>
              <a:gd name="connsiteY1" fmla="*/ 995174 h 1722952"/>
              <a:gd name="connsiteX2" fmla="*/ 1157784 w 1866024"/>
              <a:gd name="connsiteY2" fmla="*/ 300408 h 1722952"/>
              <a:gd name="connsiteX3" fmla="*/ 964000 w 1866024"/>
              <a:gd name="connsiteY3" fmla="*/ 227008 h 1722952"/>
              <a:gd name="connsiteX4" fmla="*/ 678233 w 1866024"/>
              <a:gd name="connsiteY4" fmla="*/ 2998 h 1722952"/>
              <a:gd name="connsiteX5" fmla="*/ 359081 w 1866024"/>
              <a:gd name="connsiteY5" fmla="*/ 407242 h 1722952"/>
              <a:gd name="connsiteX6" fmla="*/ 14552 w 1866024"/>
              <a:gd name="connsiteY6" fmla="*/ 920146 h 1722952"/>
              <a:gd name="connsiteX7" fmla="*/ 104766 w 1866024"/>
              <a:gd name="connsiteY7" fmla="*/ 1434792 h 1722952"/>
              <a:gd name="connsiteX8" fmla="*/ 834710 w 1866024"/>
              <a:gd name="connsiteY8" fmla="*/ 1722952 h 1722952"/>
              <a:gd name="connsiteX0" fmla="*/ 1888853 w 1888853"/>
              <a:gd name="connsiteY0" fmla="*/ 1163410 h 1722952"/>
              <a:gd name="connsiteX1" fmla="*/ 1468791 w 1888853"/>
              <a:gd name="connsiteY1" fmla="*/ 995174 h 1722952"/>
              <a:gd name="connsiteX2" fmla="*/ 1180613 w 1888853"/>
              <a:gd name="connsiteY2" fmla="*/ 300408 h 1722952"/>
              <a:gd name="connsiteX3" fmla="*/ 986829 w 1888853"/>
              <a:gd name="connsiteY3" fmla="*/ 227008 h 1722952"/>
              <a:gd name="connsiteX4" fmla="*/ 701062 w 1888853"/>
              <a:gd name="connsiteY4" fmla="*/ 2998 h 1722952"/>
              <a:gd name="connsiteX5" fmla="*/ 381910 w 1888853"/>
              <a:gd name="connsiteY5" fmla="*/ 407242 h 1722952"/>
              <a:gd name="connsiteX6" fmla="*/ 37381 w 1888853"/>
              <a:gd name="connsiteY6" fmla="*/ 920146 h 1722952"/>
              <a:gd name="connsiteX7" fmla="*/ 127595 w 1888853"/>
              <a:gd name="connsiteY7" fmla="*/ 1434792 h 1722952"/>
              <a:gd name="connsiteX8" fmla="*/ 857539 w 1888853"/>
              <a:gd name="connsiteY8" fmla="*/ 1722952 h 1722952"/>
              <a:gd name="connsiteX0" fmla="*/ 1875919 w 1875919"/>
              <a:gd name="connsiteY0" fmla="*/ 1163410 h 1722952"/>
              <a:gd name="connsiteX1" fmla="*/ 1455857 w 1875919"/>
              <a:gd name="connsiteY1" fmla="*/ 995174 h 1722952"/>
              <a:gd name="connsiteX2" fmla="*/ 1167679 w 1875919"/>
              <a:gd name="connsiteY2" fmla="*/ 300408 h 1722952"/>
              <a:gd name="connsiteX3" fmla="*/ 973895 w 1875919"/>
              <a:gd name="connsiteY3" fmla="*/ 227008 h 1722952"/>
              <a:gd name="connsiteX4" fmla="*/ 688128 w 1875919"/>
              <a:gd name="connsiteY4" fmla="*/ 2998 h 1722952"/>
              <a:gd name="connsiteX5" fmla="*/ 368976 w 1875919"/>
              <a:gd name="connsiteY5" fmla="*/ 407242 h 1722952"/>
              <a:gd name="connsiteX6" fmla="*/ 24447 w 1875919"/>
              <a:gd name="connsiteY6" fmla="*/ 920146 h 1722952"/>
              <a:gd name="connsiteX7" fmla="*/ 188473 w 1875919"/>
              <a:gd name="connsiteY7" fmla="*/ 1440326 h 1722952"/>
              <a:gd name="connsiteX8" fmla="*/ 844605 w 1875919"/>
              <a:gd name="connsiteY8" fmla="*/ 1722952 h 1722952"/>
              <a:gd name="connsiteX0" fmla="*/ 1875919 w 1875919"/>
              <a:gd name="connsiteY0" fmla="*/ 1163410 h 1722952"/>
              <a:gd name="connsiteX1" fmla="*/ 1455857 w 1875919"/>
              <a:gd name="connsiteY1" fmla="*/ 995174 h 1722952"/>
              <a:gd name="connsiteX2" fmla="*/ 1167679 w 1875919"/>
              <a:gd name="connsiteY2" fmla="*/ 300408 h 1722952"/>
              <a:gd name="connsiteX3" fmla="*/ 973895 w 1875919"/>
              <a:gd name="connsiteY3" fmla="*/ 227008 h 1722952"/>
              <a:gd name="connsiteX4" fmla="*/ 688128 w 1875919"/>
              <a:gd name="connsiteY4" fmla="*/ 2998 h 1722952"/>
              <a:gd name="connsiteX5" fmla="*/ 368976 w 1875919"/>
              <a:gd name="connsiteY5" fmla="*/ 407242 h 1722952"/>
              <a:gd name="connsiteX6" fmla="*/ 24447 w 1875919"/>
              <a:gd name="connsiteY6" fmla="*/ 920146 h 1722952"/>
              <a:gd name="connsiteX7" fmla="*/ 188473 w 1875919"/>
              <a:gd name="connsiteY7" fmla="*/ 1440326 h 1722952"/>
              <a:gd name="connsiteX8" fmla="*/ 844605 w 1875919"/>
              <a:gd name="connsiteY8" fmla="*/ 1722952 h 1722952"/>
              <a:gd name="connsiteX0" fmla="*/ 1873810 w 1873810"/>
              <a:gd name="connsiteY0" fmla="*/ 1163410 h 1722952"/>
              <a:gd name="connsiteX1" fmla="*/ 1453748 w 1873810"/>
              <a:gd name="connsiteY1" fmla="*/ 995174 h 1722952"/>
              <a:gd name="connsiteX2" fmla="*/ 1165570 w 1873810"/>
              <a:gd name="connsiteY2" fmla="*/ 300408 h 1722952"/>
              <a:gd name="connsiteX3" fmla="*/ 971786 w 1873810"/>
              <a:gd name="connsiteY3" fmla="*/ 227008 h 1722952"/>
              <a:gd name="connsiteX4" fmla="*/ 686019 w 1873810"/>
              <a:gd name="connsiteY4" fmla="*/ 2998 h 1722952"/>
              <a:gd name="connsiteX5" fmla="*/ 366867 w 1873810"/>
              <a:gd name="connsiteY5" fmla="*/ 407242 h 1722952"/>
              <a:gd name="connsiteX6" fmla="*/ 22338 w 1873810"/>
              <a:gd name="connsiteY6" fmla="*/ 920146 h 1722952"/>
              <a:gd name="connsiteX7" fmla="*/ 205501 w 1873810"/>
              <a:gd name="connsiteY7" fmla="*/ 1465228 h 1722952"/>
              <a:gd name="connsiteX8" fmla="*/ 842496 w 1873810"/>
              <a:gd name="connsiteY8" fmla="*/ 1722952 h 1722952"/>
              <a:gd name="connsiteX0" fmla="*/ 1846888 w 1846888"/>
              <a:gd name="connsiteY0" fmla="*/ 1163410 h 1722952"/>
              <a:gd name="connsiteX1" fmla="*/ 1426826 w 1846888"/>
              <a:gd name="connsiteY1" fmla="*/ 995174 h 1722952"/>
              <a:gd name="connsiteX2" fmla="*/ 1138648 w 1846888"/>
              <a:gd name="connsiteY2" fmla="*/ 300408 h 1722952"/>
              <a:gd name="connsiteX3" fmla="*/ 944864 w 1846888"/>
              <a:gd name="connsiteY3" fmla="*/ 227008 h 1722952"/>
              <a:gd name="connsiteX4" fmla="*/ 659097 w 1846888"/>
              <a:gd name="connsiteY4" fmla="*/ 2998 h 1722952"/>
              <a:gd name="connsiteX5" fmla="*/ 339945 w 1846888"/>
              <a:gd name="connsiteY5" fmla="*/ 407242 h 1722952"/>
              <a:gd name="connsiteX6" fmla="*/ 28221 w 1846888"/>
              <a:gd name="connsiteY6" fmla="*/ 939514 h 1722952"/>
              <a:gd name="connsiteX7" fmla="*/ 178579 w 1846888"/>
              <a:gd name="connsiteY7" fmla="*/ 1465228 h 1722952"/>
              <a:gd name="connsiteX8" fmla="*/ 815574 w 1846888"/>
              <a:gd name="connsiteY8" fmla="*/ 1722952 h 1722952"/>
              <a:gd name="connsiteX0" fmla="*/ 1833387 w 1833387"/>
              <a:gd name="connsiteY0" fmla="*/ 1163410 h 1722952"/>
              <a:gd name="connsiteX1" fmla="*/ 1413325 w 1833387"/>
              <a:gd name="connsiteY1" fmla="*/ 995174 h 1722952"/>
              <a:gd name="connsiteX2" fmla="*/ 1125147 w 1833387"/>
              <a:gd name="connsiteY2" fmla="*/ 300408 h 1722952"/>
              <a:gd name="connsiteX3" fmla="*/ 931363 w 1833387"/>
              <a:gd name="connsiteY3" fmla="*/ 227008 h 1722952"/>
              <a:gd name="connsiteX4" fmla="*/ 645596 w 1833387"/>
              <a:gd name="connsiteY4" fmla="*/ 2998 h 1722952"/>
              <a:gd name="connsiteX5" fmla="*/ 326444 w 1833387"/>
              <a:gd name="connsiteY5" fmla="*/ 407242 h 1722952"/>
              <a:gd name="connsiteX6" fmla="*/ 14720 w 1833387"/>
              <a:gd name="connsiteY6" fmla="*/ 939514 h 1722952"/>
              <a:gd name="connsiteX7" fmla="*/ 165078 w 1833387"/>
              <a:gd name="connsiteY7" fmla="*/ 1465228 h 1722952"/>
              <a:gd name="connsiteX8" fmla="*/ 802073 w 1833387"/>
              <a:gd name="connsiteY8" fmla="*/ 1722952 h 1722952"/>
              <a:gd name="connsiteX0" fmla="*/ 1833387 w 1833387"/>
              <a:gd name="connsiteY0" fmla="*/ 1163410 h 1722952"/>
              <a:gd name="connsiteX1" fmla="*/ 1413325 w 1833387"/>
              <a:gd name="connsiteY1" fmla="*/ 995174 h 1722952"/>
              <a:gd name="connsiteX2" fmla="*/ 1125147 w 1833387"/>
              <a:gd name="connsiteY2" fmla="*/ 300408 h 1722952"/>
              <a:gd name="connsiteX3" fmla="*/ 931363 w 1833387"/>
              <a:gd name="connsiteY3" fmla="*/ 227008 h 1722952"/>
              <a:gd name="connsiteX4" fmla="*/ 645596 w 1833387"/>
              <a:gd name="connsiteY4" fmla="*/ 2998 h 1722952"/>
              <a:gd name="connsiteX5" fmla="*/ 326444 w 1833387"/>
              <a:gd name="connsiteY5" fmla="*/ 407242 h 1722952"/>
              <a:gd name="connsiteX6" fmla="*/ 14720 w 1833387"/>
              <a:gd name="connsiteY6" fmla="*/ 939514 h 1722952"/>
              <a:gd name="connsiteX7" fmla="*/ 165078 w 1833387"/>
              <a:gd name="connsiteY7" fmla="*/ 1465228 h 1722952"/>
              <a:gd name="connsiteX8" fmla="*/ 802073 w 1833387"/>
              <a:gd name="connsiteY8" fmla="*/ 1722952 h 1722952"/>
              <a:gd name="connsiteX0" fmla="*/ 1833387 w 1833387"/>
              <a:gd name="connsiteY0" fmla="*/ 1163410 h 1722952"/>
              <a:gd name="connsiteX1" fmla="*/ 1413325 w 1833387"/>
              <a:gd name="connsiteY1" fmla="*/ 995174 h 1722952"/>
              <a:gd name="connsiteX2" fmla="*/ 1125147 w 1833387"/>
              <a:gd name="connsiteY2" fmla="*/ 300408 h 1722952"/>
              <a:gd name="connsiteX3" fmla="*/ 931363 w 1833387"/>
              <a:gd name="connsiteY3" fmla="*/ 227008 h 1722952"/>
              <a:gd name="connsiteX4" fmla="*/ 645596 w 1833387"/>
              <a:gd name="connsiteY4" fmla="*/ 2998 h 1722952"/>
              <a:gd name="connsiteX5" fmla="*/ 326444 w 1833387"/>
              <a:gd name="connsiteY5" fmla="*/ 407242 h 1722952"/>
              <a:gd name="connsiteX6" fmla="*/ 14720 w 1833387"/>
              <a:gd name="connsiteY6" fmla="*/ 939514 h 1722952"/>
              <a:gd name="connsiteX7" fmla="*/ 165078 w 1833387"/>
              <a:gd name="connsiteY7" fmla="*/ 1465228 h 1722952"/>
              <a:gd name="connsiteX8" fmla="*/ 802073 w 1833387"/>
              <a:gd name="connsiteY8" fmla="*/ 1722952 h 1722952"/>
              <a:gd name="connsiteX0" fmla="*/ 1820334 w 1820334"/>
              <a:gd name="connsiteY0" fmla="*/ 1163410 h 1722952"/>
              <a:gd name="connsiteX1" fmla="*/ 1400272 w 1820334"/>
              <a:gd name="connsiteY1" fmla="*/ 995174 h 1722952"/>
              <a:gd name="connsiteX2" fmla="*/ 1112094 w 1820334"/>
              <a:gd name="connsiteY2" fmla="*/ 300408 h 1722952"/>
              <a:gd name="connsiteX3" fmla="*/ 918310 w 1820334"/>
              <a:gd name="connsiteY3" fmla="*/ 227008 h 1722952"/>
              <a:gd name="connsiteX4" fmla="*/ 632543 w 1820334"/>
              <a:gd name="connsiteY4" fmla="*/ 2998 h 1722952"/>
              <a:gd name="connsiteX5" fmla="*/ 313391 w 1820334"/>
              <a:gd name="connsiteY5" fmla="*/ 407242 h 1722952"/>
              <a:gd name="connsiteX6" fmla="*/ 1667 w 1820334"/>
              <a:gd name="connsiteY6" fmla="*/ 939514 h 1722952"/>
              <a:gd name="connsiteX7" fmla="*/ 217635 w 1820334"/>
              <a:gd name="connsiteY7" fmla="*/ 1520566 h 1722952"/>
              <a:gd name="connsiteX8" fmla="*/ 789020 w 1820334"/>
              <a:gd name="connsiteY8" fmla="*/ 1722952 h 1722952"/>
              <a:gd name="connsiteX0" fmla="*/ 1820273 w 1820273"/>
              <a:gd name="connsiteY0" fmla="*/ 1163410 h 1734020"/>
              <a:gd name="connsiteX1" fmla="*/ 1400211 w 1820273"/>
              <a:gd name="connsiteY1" fmla="*/ 995174 h 1734020"/>
              <a:gd name="connsiteX2" fmla="*/ 1112033 w 1820273"/>
              <a:gd name="connsiteY2" fmla="*/ 300408 h 1734020"/>
              <a:gd name="connsiteX3" fmla="*/ 918249 w 1820273"/>
              <a:gd name="connsiteY3" fmla="*/ 227008 h 1734020"/>
              <a:gd name="connsiteX4" fmla="*/ 632482 w 1820273"/>
              <a:gd name="connsiteY4" fmla="*/ 2998 h 1734020"/>
              <a:gd name="connsiteX5" fmla="*/ 313330 w 1820273"/>
              <a:gd name="connsiteY5" fmla="*/ 407242 h 1734020"/>
              <a:gd name="connsiteX6" fmla="*/ 1606 w 1820273"/>
              <a:gd name="connsiteY6" fmla="*/ 939514 h 1734020"/>
              <a:gd name="connsiteX7" fmla="*/ 217574 w 1820273"/>
              <a:gd name="connsiteY7" fmla="*/ 1520566 h 1734020"/>
              <a:gd name="connsiteX8" fmla="*/ 761621 w 1820273"/>
              <a:gd name="connsiteY8" fmla="*/ 1734020 h 1734020"/>
              <a:gd name="connsiteX0" fmla="*/ 1817571 w 1817571"/>
              <a:gd name="connsiteY0" fmla="*/ 1163410 h 1734020"/>
              <a:gd name="connsiteX1" fmla="*/ 1397509 w 1817571"/>
              <a:gd name="connsiteY1" fmla="*/ 995174 h 1734020"/>
              <a:gd name="connsiteX2" fmla="*/ 1109331 w 1817571"/>
              <a:gd name="connsiteY2" fmla="*/ 300408 h 1734020"/>
              <a:gd name="connsiteX3" fmla="*/ 915547 w 1817571"/>
              <a:gd name="connsiteY3" fmla="*/ 227008 h 1734020"/>
              <a:gd name="connsiteX4" fmla="*/ 629780 w 1817571"/>
              <a:gd name="connsiteY4" fmla="*/ 2998 h 1734020"/>
              <a:gd name="connsiteX5" fmla="*/ 310628 w 1817571"/>
              <a:gd name="connsiteY5" fmla="*/ 407242 h 1734020"/>
              <a:gd name="connsiteX6" fmla="*/ 1637 w 1817571"/>
              <a:gd name="connsiteY6" fmla="*/ 989319 h 1734020"/>
              <a:gd name="connsiteX7" fmla="*/ 214872 w 1817571"/>
              <a:gd name="connsiteY7" fmla="*/ 1520566 h 1734020"/>
              <a:gd name="connsiteX8" fmla="*/ 758919 w 1817571"/>
              <a:gd name="connsiteY8" fmla="*/ 1734020 h 1734020"/>
              <a:gd name="connsiteX0" fmla="*/ 1818750 w 1818750"/>
              <a:gd name="connsiteY0" fmla="*/ 1163410 h 1734020"/>
              <a:gd name="connsiteX1" fmla="*/ 1398688 w 1818750"/>
              <a:gd name="connsiteY1" fmla="*/ 995174 h 1734020"/>
              <a:gd name="connsiteX2" fmla="*/ 1110510 w 1818750"/>
              <a:gd name="connsiteY2" fmla="*/ 300408 h 1734020"/>
              <a:gd name="connsiteX3" fmla="*/ 916726 w 1818750"/>
              <a:gd name="connsiteY3" fmla="*/ 227008 h 1734020"/>
              <a:gd name="connsiteX4" fmla="*/ 630959 w 1818750"/>
              <a:gd name="connsiteY4" fmla="*/ 2998 h 1734020"/>
              <a:gd name="connsiteX5" fmla="*/ 311807 w 1818750"/>
              <a:gd name="connsiteY5" fmla="*/ 407242 h 1734020"/>
              <a:gd name="connsiteX6" fmla="*/ 2816 w 1818750"/>
              <a:gd name="connsiteY6" fmla="*/ 989319 h 1734020"/>
              <a:gd name="connsiteX7" fmla="*/ 194181 w 1818750"/>
              <a:gd name="connsiteY7" fmla="*/ 1534400 h 1734020"/>
              <a:gd name="connsiteX8" fmla="*/ 760098 w 1818750"/>
              <a:gd name="connsiteY8" fmla="*/ 1734020 h 1734020"/>
              <a:gd name="connsiteX0" fmla="*/ 1818750 w 1818750"/>
              <a:gd name="connsiteY0" fmla="*/ 1127898 h 1698508"/>
              <a:gd name="connsiteX1" fmla="*/ 1398688 w 1818750"/>
              <a:gd name="connsiteY1" fmla="*/ 959662 h 1698508"/>
              <a:gd name="connsiteX2" fmla="*/ 1110510 w 1818750"/>
              <a:gd name="connsiteY2" fmla="*/ 264896 h 1698508"/>
              <a:gd name="connsiteX3" fmla="*/ 916726 w 1818750"/>
              <a:gd name="connsiteY3" fmla="*/ 191496 h 1698508"/>
              <a:gd name="connsiteX4" fmla="*/ 641894 w 1818750"/>
              <a:gd name="connsiteY4" fmla="*/ 3456 h 1698508"/>
              <a:gd name="connsiteX5" fmla="*/ 311807 w 1818750"/>
              <a:gd name="connsiteY5" fmla="*/ 371730 h 1698508"/>
              <a:gd name="connsiteX6" fmla="*/ 2816 w 1818750"/>
              <a:gd name="connsiteY6" fmla="*/ 953807 h 1698508"/>
              <a:gd name="connsiteX7" fmla="*/ 194181 w 1818750"/>
              <a:gd name="connsiteY7" fmla="*/ 1498888 h 1698508"/>
              <a:gd name="connsiteX8" fmla="*/ 760098 w 1818750"/>
              <a:gd name="connsiteY8" fmla="*/ 1698508 h 1698508"/>
              <a:gd name="connsiteX0" fmla="*/ 1818750 w 1818750"/>
              <a:gd name="connsiteY0" fmla="*/ 1126495 h 1697105"/>
              <a:gd name="connsiteX1" fmla="*/ 1398688 w 1818750"/>
              <a:gd name="connsiteY1" fmla="*/ 958259 h 1697105"/>
              <a:gd name="connsiteX2" fmla="*/ 1110510 w 1818750"/>
              <a:gd name="connsiteY2" fmla="*/ 263493 h 1697105"/>
              <a:gd name="connsiteX3" fmla="*/ 903057 w 1818750"/>
              <a:gd name="connsiteY3" fmla="*/ 223296 h 1697105"/>
              <a:gd name="connsiteX4" fmla="*/ 641894 w 1818750"/>
              <a:gd name="connsiteY4" fmla="*/ 2053 h 1697105"/>
              <a:gd name="connsiteX5" fmla="*/ 311807 w 1818750"/>
              <a:gd name="connsiteY5" fmla="*/ 370327 h 1697105"/>
              <a:gd name="connsiteX6" fmla="*/ 2816 w 1818750"/>
              <a:gd name="connsiteY6" fmla="*/ 952404 h 1697105"/>
              <a:gd name="connsiteX7" fmla="*/ 194181 w 1818750"/>
              <a:gd name="connsiteY7" fmla="*/ 1497485 h 1697105"/>
              <a:gd name="connsiteX8" fmla="*/ 760098 w 1818750"/>
              <a:gd name="connsiteY8" fmla="*/ 1697105 h 1697105"/>
              <a:gd name="connsiteX0" fmla="*/ 1818750 w 1818750"/>
              <a:gd name="connsiteY0" fmla="*/ 1126581 h 1697191"/>
              <a:gd name="connsiteX1" fmla="*/ 1398688 w 1818750"/>
              <a:gd name="connsiteY1" fmla="*/ 958345 h 1697191"/>
              <a:gd name="connsiteX2" fmla="*/ 1110510 w 1818750"/>
              <a:gd name="connsiteY2" fmla="*/ 318917 h 1697191"/>
              <a:gd name="connsiteX3" fmla="*/ 903057 w 1818750"/>
              <a:gd name="connsiteY3" fmla="*/ 223382 h 1697191"/>
              <a:gd name="connsiteX4" fmla="*/ 641894 w 1818750"/>
              <a:gd name="connsiteY4" fmla="*/ 2139 h 1697191"/>
              <a:gd name="connsiteX5" fmla="*/ 311807 w 1818750"/>
              <a:gd name="connsiteY5" fmla="*/ 370413 h 1697191"/>
              <a:gd name="connsiteX6" fmla="*/ 2816 w 1818750"/>
              <a:gd name="connsiteY6" fmla="*/ 952490 h 1697191"/>
              <a:gd name="connsiteX7" fmla="*/ 194181 w 1818750"/>
              <a:gd name="connsiteY7" fmla="*/ 1497571 h 1697191"/>
              <a:gd name="connsiteX8" fmla="*/ 760098 w 1818750"/>
              <a:gd name="connsiteY8" fmla="*/ 1697191 h 1697191"/>
              <a:gd name="connsiteX0" fmla="*/ 1818750 w 1818750"/>
              <a:gd name="connsiteY0" fmla="*/ 1126581 h 1697191"/>
              <a:gd name="connsiteX1" fmla="*/ 1352214 w 1818750"/>
              <a:gd name="connsiteY1" fmla="*/ 1063488 h 1697191"/>
              <a:gd name="connsiteX2" fmla="*/ 1110510 w 1818750"/>
              <a:gd name="connsiteY2" fmla="*/ 318917 h 1697191"/>
              <a:gd name="connsiteX3" fmla="*/ 903057 w 1818750"/>
              <a:gd name="connsiteY3" fmla="*/ 223382 h 1697191"/>
              <a:gd name="connsiteX4" fmla="*/ 641894 w 1818750"/>
              <a:gd name="connsiteY4" fmla="*/ 2139 h 1697191"/>
              <a:gd name="connsiteX5" fmla="*/ 311807 w 1818750"/>
              <a:gd name="connsiteY5" fmla="*/ 370413 h 1697191"/>
              <a:gd name="connsiteX6" fmla="*/ 2816 w 1818750"/>
              <a:gd name="connsiteY6" fmla="*/ 952490 h 1697191"/>
              <a:gd name="connsiteX7" fmla="*/ 194181 w 1818750"/>
              <a:gd name="connsiteY7" fmla="*/ 1497571 h 1697191"/>
              <a:gd name="connsiteX8" fmla="*/ 760098 w 1818750"/>
              <a:gd name="connsiteY8" fmla="*/ 1697191 h 1697191"/>
              <a:gd name="connsiteX0" fmla="*/ 1818750 w 1818750"/>
              <a:gd name="connsiteY0" fmla="*/ 1126581 h 1697191"/>
              <a:gd name="connsiteX1" fmla="*/ 1352214 w 1818750"/>
              <a:gd name="connsiteY1" fmla="*/ 1063488 h 1697191"/>
              <a:gd name="connsiteX2" fmla="*/ 1110510 w 1818750"/>
              <a:gd name="connsiteY2" fmla="*/ 318917 h 1697191"/>
              <a:gd name="connsiteX3" fmla="*/ 903057 w 1818750"/>
              <a:gd name="connsiteY3" fmla="*/ 223382 h 1697191"/>
              <a:gd name="connsiteX4" fmla="*/ 641894 w 1818750"/>
              <a:gd name="connsiteY4" fmla="*/ 2139 h 1697191"/>
              <a:gd name="connsiteX5" fmla="*/ 311807 w 1818750"/>
              <a:gd name="connsiteY5" fmla="*/ 370413 h 1697191"/>
              <a:gd name="connsiteX6" fmla="*/ 2816 w 1818750"/>
              <a:gd name="connsiteY6" fmla="*/ 952490 h 1697191"/>
              <a:gd name="connsiteX7" fmla="*/ 194181 w 1818750"/>
              <a:gd name="connsiteY7" fmla="*/ 1497571 h 1697191"/>
              <a:gd name="connsiteX8" fmla="*/ 760098 w 1818750"/>
              <a:gd name="connsiteY8" fmla="*/ 1697191 h 1697191"/>
              <a:gd name="connsiteX0" fmla="*/ 1843354 w 1843354"/>
              <a:gd name="connsiteY0" fmla="*/ 1118280 h 1697191"/>
              <a:gd name="connsiteX1" fmla="*/ 1352214 w 1843354"/>
              <a:gd name="connsiteY1" fmla="*/ 1063488 h 1697191"/>
              <a:gd name="connsiteX2" fmla="*/ 1110510 w 1843354"/>
              <a:gd name="connsiteY2" fmla="*/ 318917 h 1697191"/>
              <a:gd name="connsiteX3" fmla="*/ 903057 w 1843354"/>
              <a:gd name="connsiteY3" fmla="*/ 223382 h 1697191"/>
              <a:gd name="connsiteX4" fmla="*/ 641894 w 1843354"/>
              <a:gd name="connsiteY4" fmla="*/ 2139 h 1697191"/>
              <a:gd name="connsiteX5" fmla="*/ 311807 w 1843354"/>
              <a:gd name="connsiteY5" fmla="*/ 370413 h 1697191"/>
              <a:gd name="connsiteX6" fmla="*/ 2816 w 1843354"/>
              <a:gd name="connsiteY6" fmla="*/ 952490 h 1697191"/>
              <a:gd name="connsiteX7" fmla="*/ 194181 w 1843354"/>
              <a:gd name="connsiteY7" fmla="*/ 1497571 h 1697191"/>
              <a:gd name="connsiteX8" fmla="*/ 760098 w 1843354"/>
              <a:gd name="connsiteY8" fmla="*/ 1697191 h 1697191"/>
              <a:gd name="connsiteX0" fmla="*/ 1843354 w 1843354"/>
              <a:gd name="connsiteY0" fmla="*/ 1118280 h 1697191"/>
              <a:gd name="connsiteX1" fmla="*/ 1352214 w 1843354"/>
              <a:gd name="connsiteY1" fmla="*/ 1063488 h 1697191"/>
              <a:gd name="connsiteX2" fmla="*/ 1110510 w 1843354"/>
              <a:gd name="connsiteY2" fmla="*/ 318917 h 1697191"/>
              <a:gd name="connsiteX3" fmla="*/ 903057 w 1843354"/>
              <a:gd name="connsiteY3" fmla="*/ 223382 h 1697191"/>
              <a:gd name="connsiteX4" fmla="*/ 641894 w 1843354"/>
              <a:gd name="connsiteY4" fmla="*/ 2139 h 1697191"/>
              <a:gd name="connsiteX5" fmla="*/ 311807 w 1843354"/>
              <a:gd name="connsiteY5" fmla="*/ 370413 h 1697191"/>
              <a:gd name="connsiteX6" fmla="*/ 2816 w 1843354"/>
              <a:gd name="connsiteY6" fmla="*/ 952490 h 1697191"/>
              <a:gd name="connsiteX7" fmla="*/ 194181 w 1843354"/>
              <a:gd name="connsiteY7" fmla="*/ 1497571 h 1697191"/>
              <a:gd name="connsiteX8" fmla="*/ 760098 w 1843354"/>
              <a:gd name="connsiteY8" fmla="*/ 1697191 h 1697191"/>
              <a:gd name="connsiteX0" fmla="*/ 1843354 w 1843354"/>
              <a:gd name="connsiteY0" fmla="*/ 1118280 h 1697191"/>
              <a:gd name="connsiteX1" fmla="*/ 1308474 w 1843354"/>
              <a:gd name="connsiteY1" fmla="*/ 1010917 h 1697191"/>
              <a:gd name="connsiteX2" fmla="*/ 1110510 w 1843354"/>
              <a:gd name="connsiteY2" fmla="*/ 318917 h 1697191"/>
              <a:gd name="connsiteX3" fmla="*/ 903057 w 1843354"/>
              <a:gd name="connsiteY3" fmla="*/ 223382 h 1697191"/>
              <a:gd name="connsiteX4" fmla="*/ 641894 w 1843354"/>
              <a:gd name="connsiteY4" fmla="*/ 2139 h 1697191"/>
              <a:gd name="connsiteX5" fmla="*/ 311807 w 1843354"/>
              <a:gd name="connsiteY5" fmla="*/ 370413 h 1697191"/>
              <a:gd name="connsiteX6" fmla="*/ 2816 w 1843354"/>
              <a:gd name="connsiteY6" fmla="*/ 952490 h 1697191"/>
              <a:gd name="connsiteX7" fmla="*/ 194181 w 1843354"/>
              <a:gd name="connsiteY7" fmla="*/ 1497571 h 1697191"/>
              <a:gd name="connsiteX8" fmla="*/ 760098 w 1843354"/>
              <a:gd name="connsiteY8" fmla="*/ 1697191 h 1697191"/>
              <a:gd name="connsiteX0" fmla="*/ 1847333 w 1847333"/>
              <a:gd name="connsiteY0" fmla="*/ 1118280 h 1697191"/>
              <a:gd name="connsiteX1" fmla="*/ 1312453 w 1847333"/>
              <a:gd name="connsiteY1" fmla="*/ 1010917 h 1697191"/>
              <a:gd name="connsiteX2" fmla="*/ 1114489 w 1847333"/>
              <a:gd name="connsiteY2" fmla="*/ 318917 h 1697191"/>
              <a:gd name="connsiteX3" fmla="*/ 907036 w 1847333"/>
              <a:gd name="connsiteY3" fmla="*/ 223382 h 1697191"/>
              <a:gd name="connsiteX4" fmla="*/ 645873 w 1847333"/>
              <a:gd name="connsiteY4" fmla="*/ 2139 h 1697191"/>
              <a:gd name="connsiteX5" fmla="*/ 315786 w 1847333"/>
              <a:gd name="connsiteY5" fmla="*/ 370413 h 1697191"/>
              <a:gd name="connsiteX6" fmla="*/ 6795 w 1847333"/>
              <a:gd name="connsiteY6" fmla="*/ 952490 h 1697191"/>
              <a:gd name="connsiteX7" fmla="*/ 621894 w 1847333"/>
              <a:gd name="connsiteY7" fmla="*/ 1254082 h 1697191"/>
              <a:gd name="connsiteX8" fmla="*/ 764077 w 1847333"/>
              <a:gd name="connsiteY8" fmla="*/ 1697191 h 1697191"/>
              <a:gd name="connsiteX0" fmla="*/ 1778433 w 1778433"/>
              <a:gd name="connsiteY0" fmla="*/ 1118280 h 1697191"/>
              <a:gd name="connsiteX1" fmla="*/ 1243553 w 1778433"/>
              <a:gd name="connsiteY1" fmla="*/ 1010917 h 1697191"/>
              <a:gd name="connsiteX2" fmla="*/ 1045589 w 1778433"/>
              <a:gd name="connsiteY2" fmla="*/ 318917 h 1697191"/>
              <a:gd name="connsiteX3" fmla="*/ 838136 w 1778433"/>
              <a:gd name="connsiteY3" fmla="*/ 223382 h 1697191"/>
              <a:gd name="connsiteX4" fmla="*/ 576973 w 1778433"/>
              <a:gd name="connsiteY4" fmla="*/ 2139 h 1697191"/>
              <a:gd name="connsiteX5" fmla="*/ 246886 w 1778433"/>
              <a:gd name="connsiteY5" fmla="*/ 370413 h 1697191"/>
              <a:gd name="connsiteX6" fmla="*/ 8973 w 1778433"/>
              <a:gd name="connsiteY6" fmla="*/ 866715 h 1697191"/>
              <a:gd name="connsiteX7" fmla="*/ 552994 w 1778433"/>
              <a:gd name="connsiteY7" fmla="*/ 1254082 h 1697191"/>
              <a:gd name="connsiteX8" fmla="*/ 695177 w 1778433"/>
              <a:gd name="connsiteY8" fmla="*/ 1697191 h 1697191"/>
              <a:gd name="connsiteX0" fmla="*/ 1778433 w 1778433"/>
              <a:gd name="connsiteY0" fmla="*/ 1118280 h 1677822"/>
              <a:gd name="connsiteX1" fmla="*/ 1243553 w 1778433"/>
              <a:gd name="connsiteY1" fmla="*/ 1010917 h 1677822"/>
              <a:gd name="connsiteX2" fmla="*/ 1045589 w 1778433"/>
              <a:gd name="connsiteY2" fmla="*/ 318917 h 1677822"/>
              <a:gd name="connsiteX3" fmla="*/ 838136 w 1778433"/>
              <a:gd name="connsiteY3" fmla="*/ 223382 h 1677822"/>
              <a:gd name="connsiteX4" fmla="*/ 576973 w 1778433"/>
              <a:gd name="connsiteY4" fmla="*/ 2139 h 1677822"/>
              <a:gd name="connsiteX5" fmla="*/ 246886 w 1778433"/>
              <a:gd name="connsiteY5" fmla="*/ 370413 h 1677822"/>
              <a:gd name="connsiteX6" fmla="*/ 8973 w 1778433"/>
              <a:gd name="connsiteY6" fmla="*/ 866715 h 1677822"/>
              <a:gd name="connsiteX7" fmla="*/ 552994 w 1778433"/>
              <a:gd name="connsiteY7" fmla="*/ 1254082 h 1677822"/>
              <a:gd name="connsiteX8" fmla="*/ 758054 w 1778433"/>
              <a:gd name="connsiteY8" fmla="*/ 1677822 h 1677822"/>
              <a:gd name="connsiteX0" fmla="*/ 1782464 w 1782464"/>
              <a:gd name="connsiteY0" fmla="*/ 1118280 h 1677822"/>
              <a:gd name="connsiteX1" fmla="*/ 1247584 w 1782464"/>
              <a:gd name="connsiteY1" fmla="*/ 1010917 h 1677822"/>
              <a:gd name="connsiteX2" fmla="*/ 1049620 w 1782464"/>
              <a:gd name="connsiteY2" fmla="*/ 318917 h 1677822"/>
              <a:gd name="connsiteX3" fmla="*/ 842167 w 1782464"/>
              <a:gd name="connsiteY3" fmla="*/ 223382 h 1677822"/>
              <a:gd name="connsiteX4" fmla="*/ 581004 w 1782464"/>
              <a:gd name="connsiteY4" fmla="*/ 2139 h 1677822"/>
              <a:gd name="connsiteX5" fmla="*/ 250917 w 1782464"/>
              <a:gd name="connsiteY5" fmla="*/ 370413 h 1677822"/>
              <a:gd name="connsiteX6" fmla="*/ 13004 w 1782464"/>
              <a:gd name="connsiteY6" fmla="*/ 866715 h 1677822"/>
              <a:gd name="connsiteX7" fmla="*/ 639038 w 1782464"/>
              <a:gd name="connsiteY7" fmla="*/ 1284518 h 1677822"/>
              <a:gd name="connsiteX8" fmla="*/ 762085 w 1782464"/>
              <a:gd name="connsiteY8" fmla="*/ 1677822 h 1677822"/>
              <a:gd name="connsiteX0" fmla="*/ 1714044 w 1714044"/>
              <a:gd name="connsiteY0" fmla="*/ 1118280 h 1677822"/>
              <a:gd name="connsiteX1" fmla="*/ 1179164 w 1714044"/>
              <a:gd name="connsiteY1" fmla="*/ 1010917 h 1677822"/>
              <a:gd name="connsiteX2" fmla="*/ 981200 w 1714044"/>
              <a:gd name="connsiteY2" fmla="*/ 318917 h 1677822"/>
              <a:gd name="connsiteX3" fmla="*/ 773747 w 1714044"/>
              <a:gd name="connsiteY3" fmla="*/ 223382 h 1677822"/>
              <a:gd name="connsiteX4" fmla="*/ 512584 w 1714044"/>
              <a:gd name="connsiteY4" fmla="*/ 2139 h 1677822"/>
              <a:gd name="connsiteX5" fmla="*/ 182497 w 1714044"/>
              <a:gd name="connsiteY5" fmla="*/ 370413 h 1677822"/>
              <a:gd name="connsiteX6" fmla="*/ 18396 w 1714044"/>
              <a:gd name="connsiteY6" fmla="*/ 963557 h 1677822"/>
              <a:gd name="connsiteX7" fmla="*/ 570618 w 1714044"/>
              <a:gd name="connsiteY7" fmla="*/ 1284518 h 1677822"/>
              <a:gd name="connsiteX8" fmla="*/ 693665 w 1714044"/>
              <a:gd name="connsiteY8" fmla="*/ 1677822 h 1677822"/>
              <a:gd name="connsiteX0" fmla="*/ 1714044 w 1714044"/>
              <a:gd name="connsiteY0" fmla="*/ 1118280 h 1686123"/>
              <a:gd name="connsiteX1" fmla="*/ 1179164 w 1714044"/>
              <a:gd name="connsiteY1" fmla="*/ 1010917 h 1686123"/>
              <a:gd name="connsiteX2" fmla="*/ 981200 w 1714044"/>
              <a:gd name="connsiteY2" fmla="*/ 318917 h 1686123"/>
              <a:gd name="connsiteX3" fmla="*/ 773747 w 1714044"/>
              <a:gd name="connsiteY3" fmla="*/ 223382 h 1686123"/>
              <a:gd name="connsiteX4" fmla="*/ 512584 w 1714044"/>
              <a:gd name="connsiteY4" fmla="*/ 2139 h 1686123"/>
              <a:gd name="connsiteX5" fmla="*/ 182497 w 1714044"/>
              <a:gd name="connsiteY5" fmla="*/ 370413 h 1686123"/>
              <a:gd name="connsiteX6" fmla="*/ 18396 w 1714044"/>
              <a:gd name="connsiteY6" fmla="*/ 963557 h 1686123"/>
              <a:gd name="connsiteX7" fmla="*/ 570618 w 1714044"/>
              <a:gd name="connsiteY7" fmla="*/ 1284518 h 1686123"/>
              <a:gd name="connsiteX8" fmla="*/ 731938 w 1714044"/>
              <a:gd name="connsiteY8" fmla="*/ 1686123 h 1686123"/>
              <a:gd name="connsiteX0" fmla="*/ 1714044 w 1714044"/>
              <a:gd name="connsiteY0" fmla="*/ 1118280 h 1686123"/>
              <a:gd name="connsiteX1" fmla="*/ 1179164 w 1714044"/>
              <a:gd name="connsiteY1" fmla="*/ 1010917 h 1686123"/>
              <a:gd name="connsiteX2" fmla="*/ 981200 w 1714044"/>
              <a:gd name="connsiteY2" fmla="*/ 318917 h 1686123"/>
              <a:gd name="connsiteX3" fmla="*/ 773747 w 1714044"/>
              <a:gd name="connsiteY3" fmla="*/ 223382 h 1686123"/>
              <a:gd name="connsiteX4" fmla="*/ 512584 w 1714044"/>
              <a:gd name="connsiteY4" fmla="*/ 2139 h 1686123"/>
              <a:gd name="connsiteX5" fmla="*/ 182497 w 1714044"/>
              <a:gd name="connsiteY5" fmla="*/ 370413 h 1686123"/>
              <a:gd name="connsiteX6" fmla="*/ 18396 w 1714044"/>
              <a:gd name="connsiteY6" fmla="*/ 963557 h 1686123"/>
              <a:gd name="connsiteX7" fmla="*/ 570618 w 1714044"/>
              <a:gd name="connsiteY7" fmla="*/ 1284518 h 1686123"/>
              <a:gd name="connsiteX8" fmla="*/ 731938 w 1714044"/>
              <a:gd name="connsiteY8" fmla="*/ 1686123 h 1686123"/>
              <a:gd name="connsiteX0" fmla="*/ 1726419 w 1726419"/>
              <a:gd name="connsiteY0" fmla="*/ 1118280 h 1686123"/>
              <a:gd name="connsiteX1" fmla="*/ 1191539 w 1726419"/>
              <a:gd name="connsiteY1" fmla="*/ 1010917 h 1686123"/>
              <a:gd name="connsiteX2" fmla="*/ 993575 w 1726419"/>
              <a:gd name="connsiteY2" fmla="*/ 318917 h 1686123"/>
              <a:gd name="connsiteX3" fmla="*/ 786122 w 1726419"/>
              <a:gd name="connsiteY3" fmla="*/ 223382 h 1686123"/>
              <a:gd name="connsiteX4" fmla="*/ 524959 w 1726419"/>
              <a:gd name="connsiteY4" fmla="*/ 2139 h 1686123"/>
              <a:gd name="connsiteX5" fmla="*/ 194872 w 1726419"/>
              <a:gd name="connsiteY5" fmla="*/ 370413 h 1686123"/>
              <a:gd name="connsiteX6" fmla="*/ 17102 w 1726419"/>
              <a:gd name="connsiteY6" fmla="*/ 922053 h 1686123"/>
              <a:gd name="connsiteX7" fmla="*/ 582993 w 1726419"/>
              <a:gd name="connsiteY7" fmla="*/ 1284518 h 1686123"/>
              <a:gd name="connsiteX8" fmla="*/ 744313 w 1726419"/>
              <a:gd name="connsiteY8" fmla="*/ 1686123 h 1686123"/>
              <a:gd name="connsiteX0" fmla="*/ 1726419 w 1726419"/>
              <a:gd name="connsiteY0" fmla="*/ 1118280 h 1686123"/>
              <a:gd name="connsiteX1" fmla="*/ 1287221 w 1726419"/>
              <a:gd name="connsiteY1" fmla="*/ 844902 h 1686123"/>
              <a:gd name="connsiteX2" fmla="*/ 993575 w 1726419"/>
              <a:gd name="connsiteY2" fmla="*/ 318917 h 1686123"/>
              <a:gd name="connsiteX3" fmla="*/ 786122 w 1726419"/>
              <a:gd name="connsiteY3" fmla="*/ 223382 h 1686123"/>
              <a:gd name="connsiteX4" fmla="*/ 524959 w 1726419"/>
              <a:gd name="connsiteY4" fmla="*/ 2139 h 1686123"/>
              <a:gd name="connsiteX5" fmla="*/ 194872 w 1726419"/>
              <a:gd name="connsiteY5" fmla="*/ 370413 h 1686123"/>
              <a:gd name="connsiteX6" fmla="*/ 17102 w 1726419"/>
              <a:gd name="connsiteY6" fmla="*/ 922053 h 1686123"/>
              <a:gd name="connsiteX7" fmla="*/ 582993 w 1726419"/>
              <a:gd name="connsiteY7" fmla="*/ 1284518 h 1686123"/>
              <a:gd name="connsiteX8" fmla="*/ 744313 w 1726419"/>
              <a:gd name="connsiteY8" fmla="*/ 1686123 h 1686123"/>
              <a:gd name="connsiteX0" fmla="*/ 1707283 w 1707283"/>
              <a:gd name="connsiteY0" fmla="*/ 919062 h 1686123"/>
              <a:gd name="connsiteX1" fmla="*/ 1287221 w 1707283"/>
              <a:gd name="connsiteY1" fmla="*/ 844902 h 1686123"/>
              <a:gd name="connsiteX2" fmla="*/ 993575 w 1707283"/>
              <a:gd name="connsiteY2" fmla="*/ 318917 h 1686123"/>
              <a:gd name="connsiteX3" fmla="*/ 786122 w 1707283"/>
              <a:gd name="connsiteY3" fmla="*/ 223382 h 1686123"/>
              <a:gd name="connsiteX4" fmla="*/ 524959 w 1707283"/>
              <a:gd name="connsiteY4" fmla="*/ 2139 h 1686123"/>
              <a:gd name="connsiteX5" fmla="*/ 194872 w 1707283"/>
              <a:gd name="connsiteY5" fmla="*/ 370413 h 1686123"/>
              <a:gd name="connsiteX6" fmla="*/ 17102 w 1707283"/>
              <a:gd name="connsiteY6" fmla="*/ 922053 h 1686123"/>
              <a:gd name="connsiteX7" fmla="*/ 582993 w 1707283"/>
              <a:gd name="connsiteY7" fmla="*/ 1284518 h 1686123"/>
              <a:gd name="connsiteX8" fmla="*/ 744313 w 1707283"/>
              <a:gd name="connsiteY8" fmla="*/ 1686123 h 1686123"/>
              <a:gd name="connsiteX0" fmla="*/ 1707283 w 1707283"/>
              <a:gd name="connsiteY0" fmla="*/ 919062 h 1686123"/>
              <a:gd name="connsiteX1" fmla="*/ 1221611 w 1707283"/>
              <a:gd name="connsiteY1" fmla="*/ 723157 h 1686123"/>
              <a:gd name="connsiteX2" fmla="*/ 993575 w 1707283"/>
              <a:gd name="connsiteY2" fmla="*/ 318917 h 1686123"/>
              <a:gd name="connsiteX3" fmla="*/ 786122 w 1707283"/>
              <a:gd name="connsiteY3" fmla="*/ 223382 h 1686123"/>
              <a:gd name="connsiteX4" fmla="*/ 524959 w 1707283"/>
              <a:gd name="connsiteY4" fmla="*/ 2139 h 1686123"/>
              <a:gd name="connsiteX5" fmla="*/ 194872 w 1707283"/>
              <a:gd name="connsiteY5" fmla="*/ 370413 h 1686123"/>
              <a:gd name="connsiteX6" fmla="*/ 17102 w 1707283"/>
              <a:gd name="connsiteY6" fmla="*/ 922053 h 1686123"/>
              <a:gd name="connsiteX7" fmla="*/ 582993 w 1707283"/>
              <a:gd name="connsiteY7" fmla="*/ 1284518 h 1686123"/>
              <a:gd name="connsiteX8" fmla="*/ 744313 w 1707283"/>
              <a:gd name="connsiteY8" fmla="*/ 1686123 h 1686123"/>
              <a:gd name="connsiteX0" fmla="*/ 1705628 w 1705628"/>
              <a:gd name="connsiteY0" fmla="*/ 919062 h 1686123"/>
              <a:gd name="connsiteX1" fmla="*/ 1219956 w 1705628"/>
              <a:gd name="connsiteY1" fmla="*/ 723157 h 1686123"/>
              <a:gd name="connsiteX2" fmla="*/ 991920 w 1705628"/>
              <a:gd name="connsiteY2" fmla="*/ 318917 h 1686123"/>
              <a:gd name="connsiteX3" fmla="*/ 784467 w 1705628"/>
              <a:gd name="connsiteY3" fmla="*/ 223382 h 1686123"/>
              <a:gd name="connsiteX4" fmla="*/ 523304 w 1705628"/>
              <a:gd name="connsiteY4" fmla="*/ 2139 h 1686123"/>
              <a:gd name="connsiteX5" fmla="*/ 193217 w 1705628"/>
              <a:gd name="connsiteY5" fmla="*/ 370413 h 1686123"/>
              <a:gd name="connsiteX6" fmla="*/ 15447 w 1705628"/>
              <a:gd name="connsiteY6" fmla="*/ 922053 h 1686123"/>
              <a:gd name="connsiteX7" fmla="*/ 554000 w 1705628"/>
              <a:gd name="connsiteY7" fmla="*/ 1287285 h 1686123"/>
              <a:gd name="connsiteX8" fmla="*/ 742658 w 1705628"/>
              <a:gd name="connsiteY8" fmla="*/ 1686123 h 1686123"/>
              <a:gd name="connsiteX0" fmla="*/ 1736090 w 1736090"/>
              <a:gd name="connsiteY0" fmla="*/ 919062 h 1686123"/>
              <a:gd name="connsiteX1" fmla="*/ 1250418 w 1736090"/>
              <a:gd name="connsiteY1" fmla="*/ 723157 h 1686123"/>
              <a:gd name="connsiteX2" fmla="*/ 1022382 w 1736090"/>
              <a:gd name="connsiteY2" fmla="*/ 318917 h 1686123"/>
              <a:gd name="connsiteX3" fmla="*/ 814929 w 1736090"/>
              <a:gd name="connsiteY3" fmla="*/ 223382 h 1686123"/>
              <a:gd name="connsiteX4" fmla="*/ 553766 w 1736090"/>
              <a:gd name="connsiteY4" fmla="*/ 2139 h 1686123"/>
              <a:gd name="connsiteX5" fmla="*/ 223679 w 1736090"/>
              <a:gd name="connsiteY5" fmla="*/ 370413 h 1686123"/>
              <a:gd name="connsiteX6" fmla="*/ 13104 w 1736090"/>
              <a:gd name="connsiteY6" fmla="*/ 991226 h 1686123"/>
              <a:gd name="connsiteX7" fmla="*/ 584462 w 1736090"/>
              <a:gd name="connsiteY7" fmla="*/ 1287285 h 1686123"/>
              <a:gd name="connsiteX8" fmla="*/ 773120 w 1736090"/>
              <a:gd name="connsiteY8" fmla="*/ 1686123 h 1686123"/>
              <a:gd name="connsiteX0" fmla="*/ 1767150 w 1767150"/>
              <a:gd name="connsiteY0" fmla="*/ 919062 h 1686123"/>
              <a:gd name="connsiteX1" fmla="*/ 1281478 w 1767150"/>
              <a:gd name="connsiteY1" fmla="*/ 723157 h 1686123"/>
              <a:gd name="connsiteX2" fmla="*/ 1053442 w 1767150"/>
              <a:gd name="connsiteY2" fmla="*/ 318917 h 1686123"/>
              <a:gd name="connsiteX3" fmla="*/ 845989 w 1767150"/>
              <a:gd name="connsiteY3" fmla="*/ 223382 h 1686123"/>
              <a:gd name="connsiteX4" fmla="*/ 584826 w 1767150"/>
              <a:gd name="connsiteY4" fmla="*/ 2139 h 1686123"/>
              <a:gd name="connsiteX5" fmla="*/ 254739 w 1767150"/>
              <a:gd name="connsiteY5" fmla="*/ 370413 h 1686123"/>
              <a:gd name="connsiteX6" fmla="*/ 11359 w 1767150"/>
              <a:gd name="connsiteY6" fmla="*/ 1071466 h 1686123"/>
              <a:gd name="connsiteX7" fmla="*/ 615522 w 1767150"/>
              <a:gd name="connsiteY7" fmla="*/ 1287285 h 1686123"/>
              <a:gd name="connsiteX8" fmla="*/ 804180 w 1767150"/>
              <a:gd name="connsiteY8" fmla="*/ 1686123 h 1686123"/>
              <a:gd name="connsiteX0" fmla="*/ 1767150 w 1767150"/>
              <a:gd name="connsiteY0" fmla="*/ 1051137 h 1818198"/>
              <a:gd name="connsiteX1" fmla="*/ 1281478 w 1767150"/>
              <a:gd name="connsiteY1" fmla="*/ 855232 h 1818198"/>
              <a:gd name="connsiteX2" fmla="*/ 1053442 w 1767150"/>
              <a:gd name="connsiteY2" fmla="*/ 450992 h 1818198"/>
              <a:gd name="connsiteX3" fmla="*/ 845989 w 1767150"/>
              <a:gd name="connsiteY3" fmla="*/ 355457 h 1818198"/>
              <a:gd name="connsiteX4" fmla="*/ 623099 w 1767150"/>
              <a:gd name="connsiteY4" fmla="*/ 1402 h 1818198"/>
              <a:gd name="connsiteX5" fmla="*/ 254739 w 1767150"/>
              <a:gd name="connsiteY5" fmla="*/ 502488 h 1818198"/>
              <a:gd name="connsiteX6" fmla="*/ 11359 w 1767150"/>
              <a:gd name="connsiteY6" fmla="*/ 1203541 h 1818198"/>
              <a:gd name="connsiteX7" fmla="*/ 615522 w 1767150"/>
              <a:gd name="connsiteY7" fmla="*/ 1419360 h 1818198"/>
              <a:gd name="connsiteX8" fmla="*/ 804180 w 1767150"/>
              <a:gd name="connsiteY8" fmla="*/ 1818198 h 1818198"/>
              <a:gd name="connsiteX0" fmla="*/ 1767150 w 1767150"/>
              <a:gd name="connsiteY0" fmla="*/ 1051137 h 1818198"/>
              <a:gd name="connsiteX1" fmla="*/ 1281478 w 1767150"/>
              <a:gd name="connsiteY1" fmla="*/ 855232 h 1818198"/>
              <a:gd name="connsiteX2" fmla="*/ 1053442 w 1767150"/>
              <a:gd name="connsiteY2" fmla="*/ 450992 h 1818198"/>
              <a:gd name="connsiteX3" fmla="*/ 845989 w 1767150"/>
              <a:gd name="connsiteY3" fmla="*/ 355457 h 1818198"/>
              <a:gd name="connsiteX4" fmla="*/ 623099 w 1767150"/>
              <a:gd name="connsiteY4" fmla="*/ 1402 h 1818198"/>
              <a:gd name="connsiteX5" fmla="*/ 254739 w 1767150"/>
              <a:gd name="connsiteY5" fmla="*/ 502488 h 1818198"/>
              <a:gd name="connsiteX6" fmla="*/ 11359 w 1767150"/>
              <a:gd name="connsiteY6" fmla="*/ 1203541 h 1818198"/>
              <a:gd name="connsiteX7" fmla="*/ 615522 w 1767150"/>
              <a:gd name="connsiteY7" fmla="*/ 1419360 h 1818198"/>
              <a:gd name="connsiteX8" fmla="*/ 804180 w 1767150"/>
              <a:gd name="connsiteY8" fmla="*/ 1818198 h 1818198"/>
              <a:gd name="connsiteX0" fmla="*/ 1767150 w 1767150"/>
              <a:gd name="connsiteY0" fmla="*/ 1051137 h 1818198"/>
              <a:gd name="connsiteX1" fmla="*/ 1281478 w 1767150"/>
              <a:gd name="connsiteY1" fmla="*/ 855232 h 1818198"/>
              <a:gd name="connsiteX2" fmla="*/ 1053442 w 1767150"/>
              <a:gd name="connsiteY2" fmla="*/ 450992 h 1818198"/>
              <a:gd name="connsiteX3" fmla="*/ 845989 w 1767150"/>
              <a:gd name="connsiteY3" fmla="*/ 355457 h 1818198"/>
              <a:gd name="connsiteX4" fmla="*/ 623099 w 1767150"/>
              <a:gd name="connsiteY4" fmla="*/ 1402 h 1818198"/>
              <a:gd name="connsiteX5" fmla="*/ 254739 w 1767150"/>
              <a:gd name="connsiteY5" fmla="*/ 502488 h 1818198"/>
              <a:gd name="connsiteX6" fmla="*/ 11359 w 1767150"/>
              <a:gd name="connsiteY6" fmla="*/ 1203541 h 1818198"/>
              <a:gd name="connsiteX7" fmla="*/ 615522 w 1767150"/>
              <a:gd name="connsiteY7" fmla="*/ 1419360 h 1818198"/>
              <a:gd name="connsiteX8" fmla="*/ 804180 w 1767150"/>
              <a:gd name="connsiteY8" fmla="*/ 1818198 h 1818198"/>
              <a:gd name="connsiteX0" fmla="*/ 1769419 w 1769419"/>
              <a:gd name="connsiteY0" fmla="*/ 1050812 h 1817873"/>
              <a:gd name="connsiteX1" fmla="*/ 1283747 w 1769419"/>
              <a:gd name="connsiteY1" fmla="*/ 854907 h 1817873"/>
              <a:gd name="connsiteX2" fmla="*/ 1055711 w 1769419"/>
              <a:gd name="connsiteY2" fmla="*/ 450667 h 1817873"/>
              <a:gd name="connsiteX3" fmla="*/ 848258 w 1769419"/>
              <a:gd name="connsiteY3" fmla="*/ 355132 h 1817873"/>
              <a:gd name="connsiteX4" fmla="*/ 625368 w 1769419"/>
              <a:gd name="connsiteY4" fmla="*/ 1077 h 1817873"/>
              <a:gd name="connsiteX5" fmla="*/ 235138 w 1769419"/>
              <a:gd name="connsiteY5" fmla="*/ 482795 h 1817873"/>
              <a:gd name="connsiteX6" fmla="*/ 13628 w 1769419"/>
              <a:gd name="connsiteY6" fmla="*/ 1203216 h 1817873"/>
              <a:gd name="connsiteX7" fmla="*/ 617791 w 1769419"/>
              <a:gd name="connsiteY7" fmla="*/ 1419035 h 1817873"/>
              <a:gd name="connsiteX8" fmla="*/ 806449 w 1769419"/>
              <a:gd name="connsiteY8" fmla="*/ 1817873 h 1817873"/>
              <a:gd name="connsiteX0" fmla="*/ 1768038 w 1768038"/>
              <a:gd name="connsiteY0" fmla="*/ 1050812 h 1817873"/>
              <a:gd name="connsiteX1" fmla="*/ 1282366 w 1768038"/>
              <a:gd name="connsiteY1" fmla="*/ 854907 h 1817873"/>
              <a:gd name="connsiteX2" fmla="*/ 1054330 w 1768038"/>
              <a:gd name="connsiteY2" fmla="*/ 450667 h 1817873"/>
              <a:gd name="connsiteX3" fmla="*/ 846877 w 1768038"/>
              <a:gd name="connsiteY3" fmla="*/ 355132 h 1817873"/>
              <a:gd name="connsiteX4" fmla="*/ 623987 w 1768038"/>
              <a:gd name="connsiteY4" fmla="*/ 1077 h 1817873"/>
              <a:gd name="connsiteX5" fmla="*/ 233757 w 1768038"/>
              <a:gd name="connsiteY5" fmla="*/ 482795 h 1817873"/>
              <a:gd name="connsiteX6" fmla="*/ 12247 w 1768038"/>
              <a:gd name="connsiteY6" fmla="*/ 1203216 h 1817873"/>
              <a:gd name="connsiteX7" fmla="*/ 616410 w 1768038"/>
              <a:gd name="connsiteY7" fmla="*/ 1419035 h 1817873"/>
              <a:gd name="connsiteX8" fmla="*/ 805068 w 1768038"/>
              <a:gd name="connsiteY8" fmla="*/ 1817873 h 1817873"/>
              <a:gd name="connsiteX0" fmla="*/ 1766761 w 1766761"/>
              <a:gd name="connsiteY0" fmla="*/ 1051089 h 1818150"/>
              <a:gd name="connsiteX1" fmla="*/ 1281089 w 1766761"/>
              <a:gd name="connsiteY1" fmla="*/ 855184 h 1818150"/>
              <a:gd name="connsiteX2" fmla="*/ 1053053 w 1766761"/>
              <a:gd name="connsiteY2" fmla="*/ 450944 h 1818150"/>
              <a:gd name="connsiteX3" fmla="*/ 845600 w 1766761"/>
              <a:gd name="connsiteY3" fmla="*/ 355409 h 1818150"/>
              <a:gd name="connsiteX4" fmla="*/ 622710 w 1766761"/>
              <a:gd name="connsiteY4" fmla="*/ 1354 h 1818150"/>
              <a:gd name="connsiteX5" fmla="*/ 246149 w 1766761"/>
              <a:gd name="connsiteY5" fmla="*/ 499674 h 1818150"/>
              <a:gd name="connsiteX6" fmla="*/ 10970 w 1766761"/>
              <a:gd name="connsiteY6" fmla="*/ 1203493 h 1818150"/>
              <a:gd name="connsiteX7" fmla="*/ 615133 w 1766761"/>
              <a:gd name="connsiteY7" fmla="*/ 1419312 h 1818150"/>
              <a:gd name="connsiteX8" fmla="*/ 803791 w 1766761"/>
              <a:gd name="connsiteY8" fmla="*/ 1818150 h 1818150"/>
              <a:gd name="connsiteX0" fmla="*/ 1766761 w 1766761"/>
              <a:gd name="connsiteY0" fmla="*/ 1056031 h 1823092"/>
              <a:gd name="connsiteX1" fmla="*/ 1281089 w 1766761"/>
              <a:gd name="connsiteY1" fmla="*/ 860126 h 1823092"/>
              <a:gd name="connsiteX2" fmla="*/ 1053053 w 1766761"/>
              <a:gd name="connsiteY2" fmla="*/ 455886 h 1823092"/>
              <a:gd name="connsiteX3" fmla="*/ 922146 w 1766761"/>
              <a:gd name="connsiteY3" fmla="*/ 238607 h 1823092"/>
              <a:gd name="connsiteX4" fmla="*/ 622710 w 1766761"/>
              <a:gd name="connsiteY4" fmla="*/ 6296 h 1823092"/>
              <a:gd name="connsiteX5" fmla="*/ 246149 w 1766761"/>
              <a:gd name="connsiteY5" fmla="*/ 504616 h 1823092"/>
              <a:gd name="connsiteX6" fmla="*/ 10970 w 1766761"/>
              <a:gd name="connsiteY6" fmla="*/ 1208435 h 1823092"/>
              <a:gd name="connsiteX7" fmla="*/ 615133 w 1766761"/>
              <a:gd name="connsiteY7" fmla="*/ 1424254 h 1823092"/>
              <a:gd name="connsiteX8" fmla="*/ 803791 w 1766761"/>
              <a:gd name="connsiteY8" fmla="*/ 1823092 h 1823092"/>
              <a:gd name="connsiteX0" fmla="*/ 1766761 w 1766761"/>
              <a:gd name="connsiteY0" fmla="*/ 1053985 h 1821046"/>
              <a:gd name="connsiteX1" fmla="*/ 1281089 w 1766761"/>
              <a:gd name="connsiteY1" fmla="*/ 858080 h 1821046"/>
              <a:gd name="connsiteX2" fmla="*/ 1053053 w 1766761"/>
              <a:gd name="connsiteY2" fmla="*/ 453840 h 1821046"/>
              <a:gd name="connsiteX3" fmla="*/ 1047899 w 1766761"/>
              <a:gd name="connsiteY3" fmla="*/ 272531 h 1821046"/>
              <a:gd name="connsiteX4" fmla="*/ 622710 w 1766761"/>
              <a:gd name="connsiteY4" fmla="*/ 4250 h 1821046"/>
              <a:gd name="connsiteX5" fmla="*/ 246149 w 1766761"/>
              <a:gd name="connsiteY5" fmla="*/ 502570 h 1821046"/>
              <a:gd name="connsiteX6" fmla="*/ 10970 w 1766761"/>
              <a:gd name="connsiteY6" fmla="*/ 1206389 h 1821046"/>
              <a:gd name="connsiteX7" fmla="*/ 615133 w 1766761"/>
              <a:gd name="connsiteY7" fmla="*/ 1422208 h 1821046"/>
              <a:gd name="connsiteX8" fmla="*/ 803791 w 1766761"/>
              <a:gd name="connsiteY8" fmla="*/ 1821046 h 1821046"/>
              <a:gd name="connsiteX0" fmla="*/ 1766761 w 1766761"/>
              <a:gd name="connsiteY0" fmla="*/ 1068909 h 1835970"/>
              <a:gd name="connsiteX1" fmla="*/ 1281089 w 1766761"/>
              <a:gd name="connsiteY1" fmla="*/ 873004 h 1835970"/>
              <a:gd name="connsiteX2" fmla="*/ 1053053 w 1766761"/>
              <a:gd name="connsiteY2" fmla="*/ 468764 h 1835970"/>
              <a:gd name="connsiteX3" fmla="*/ 804594 w 1766761"/>
              <a:gd name="connsiteY3" fmla="*/ 138042 h 1835970"/>
              <a:gd name="connsiteX4" fmla="*/ 622710 w 1766761"/>
              <a:gd name="connsiteY4" fmla="*/ 19174 h 1835970"/>
              <a:gd name="connsiteX5" fmla="*/ 246149 w 1766761"/>
              <a:gd name="connsiteY5" fmla="*/ 517494 h 1835970"/>
              <a:gd name="connsiteX6" fmla="*/ 10970 w 1766761"/>
              <a:gd name="connsiteY6" fmla="*/ 1221313 h 1835970"/>
              <a:gd name="connsiteX7" fmla="*/ 615133 w 1766761"/>
              <a:gd name="connsiteY7" fmla="*/ 1437132 h 1835970"/>
              <a:gd name="connsiteX8" fmla="*/ 803791 w 1766761"/>
              <a:gd name="connsiteY8" fmla="*/ 1835970 h 1835970"/>
              <a:gd name="connsiteX0" fmla="*/ 1766761 w 1766761"/>
              <a:gd name="connsiteY0" fmla="*/ 1065894 h 1832955"/>
              <a:gd name="connsiteX1" fmla="*/ 1281089 w 1766761"/>
              <a:gd name="connsiteY1" fmla="*/ 869989 h 1832955"/>
              <a:gd name="connsiteX2" fmla="*/ 1014780 w 1766761"/>
              <a:gd name="connsiteY2" fmla="*/ 269298 h 1832955"/>
              <a:gd name="connsiteX3" fmla="*/ 804594 w 1766761"/>
              <a:gd name="connsiteY3" fmla="*/ 135027 h 1832955"/>
              <a:gd name="connsiteX4" fmla="*/ 622710 w 1766761"/>
              <a:gd name="connsiteY4" fmla="*/ 16159 h 1832955"/>
              <a:gd name="connsiteX5" fmla="*/ 246149 w 1766761"/>
              <a:gd name="connsiteY5" fmla="*/ 514479 h 1832955"/>
              <a:gd name="connsiteX6" fmla="*/ 10970 w 1766761"/>
              <a:gd name="connsiteY6" fmla="*/ 1218298 h 1832955"/>
              <a:gd name="connsiteX7" fmla="*/ 615133 w 1766761"/>
              <a:gd name="connsiteY7" fmla="*/ 1434117 h 1832955"/>
              <a:gd name="connsiteX8" fmla="*/ 803791 w 1766761"/>
              <a:gd name="connsiteY8" fmla="*/ 1832955 h 1832955"/>
              <a:gd name="connsiteX0" fmla="*/ 1766761 w 1766761"/>
              <a:gd name="connsiteY0" fmla="*/ 1061107 h 1828168"/>
              <a:gd name="connsiteX1" fmla="*/ 1281089 w 1766761"/>
              <a:gd name="connsiteY1" fmla="*/ 865202 h 1828168"/>
              <a:gd name="connsiteX2" fmla="*/ 1014780 w 1766761"/>
              <a:gd name="connsiteY2" fmla="*/ 264511 h 1828168"/>
              <a:gd name="connsiteX3" fmla="*/ 859269 w 1766761"/>
              <a:gd name="connsiteY3" fmla="*/ 168977 h 1828168"/>
              <a:gd name="connsiteX4" fmla="*/ 622710 w 1766761"/>
              <a:gd name="connsiteY4" fmla="*/ 11372 h 1828168"/>
              <a:gd name="connsiteX5" fmla="*/ 246149 w 1766761"/>
              <a:gd name="connsiteY5" fmla="*/ 509692 h 1828168"/>
              <a:gd name="connsiteX6" fmla="*/ 10970 w 1766761"/>
              <a:gd name="connsiteY6" fmla="*/ 1213511 h 1828168"/>
              <a:gd name="connsiteX7" fmla="*/ 615133 w 1766761"/>
              <a:gd name="connsiteY7" fmla="*/ 1429330 h 1828168"/>
              <a:gd name="connsiteX8" fmla="*/ 803791 w 1766761"/>
              <a:gd name="connsiteY8" fmla="*/ 1828168 h 1828168"/>
              <a:gd name="connsiteX0" fmla="*/ 1766761 w 1766761"/>
              <a:gd name="connsiteY0" fmla="*/ 1060410 h 1827471"/>
              <a:gd name="connsiteX1" fmla="*/ 1281089 w 1766761"/>
              <a:gd name="connsiteY1" fmla="*/ 864505 h 1827471"/>
              <a:gd name="connsiteX2" fmla="*/ 1080390 w 1766761"/>
              <a:gd name="connsiteY2" fmla="*/ 175273 h 1827471"/>
              <a:gd name="connsiteX3" fmla="*/ 859269 w 1766761"/>
              <a:gd name="connsiteY3" fmla="*/ 168280 h 1827471"/>
              <a:gd name="connsiteX4" fmla="*/ 622710 w 1766761"/>
              <a:gd name="connsiteY4" fmla="*/ 10675 h 1827471"/>
              <a:gd name="connsiteX5" fmla="*/ 246149 w 1766761"/>
              <a:gd name="connsiteY5" fmla="*/ 508995 h 1827471"/>
              <a:gd name="connsiteX6" fmla="*/ 10970 w 1766761"/>
              <a:gd name="connsiteY6" fmla="*/ 1212814 h 1827471"/>
              <a:gd name="connsiteX7" fmla="*/ 615133 w 1766761"/>
              <a:gd name="connsiteY7" fmla="*/ 1428633 h 1827471"/>
              <a:gd name="connsiteX8" fmla="*/ 803791 w 1766761"/>
              <a:gd name="connsiteY8" fmla="*/ 1827471 h 1827471"/>
              <a:gd name="connsiteX0" fmla="*/ 1766761 w 1766761"/>
              <a:gd name="connsiteY0" fmla="*/ 1060410 h 1827471"/>
              <a:gd name="connsiteX1" fmla="*/ 1166271 w 1766761"/>
              <a:gd name="connsiteY1" fmla="*/ 723392 h 1827471"/>
              <a:gd name="connsiteX2" fmla="*/ 1080390 w 1766761"/>
              <a:gd name="connsiteY2" fmla="*/ 175273 h 1827471"/>
              <a:gd name="connsiteX3" fmla="*/ 859269 w 1766761"/>
              <a:gd name="connsiteY3" fmla="*/ 168280 h 1827471"/>
              <a:gd name="connsiteX4" fmla="*/ 622710 w 1766761"/>
              <a:gd name="connsiteY4" fmla="*/ 10675 h 1827471"/>
              <a:gd name="connsiteX5" fmla="*/ 246149 w 1766761"/>
              <a:gd name="connsiteY5" fmla="*/ 508995 h 1827471"/>
              <a:gd name="connsiteX6" fmla="*/ 10970 w 1766761"/>
              <a:gd name="connsiteY6" fmla="*/ 1212814 h 1827471"/>
              <a:gd name="connsiteX7" fmla="*/ 615133 w 1766761"/>
              <a:gd name="connsiteY7" fmla="*/ 1428633 h 1827471"/>
              <a:gd name="connsiteX8" fmla="*/ 803791 w 1766761"/>
              <a:gd name="connsiteY8" fmla="*/ 1827471 h 1827471"/>
              <a:gd name="connsiteX0" fmla="*/ 1793888 w 1793888"/>
              <a:gd name="connsiteY0" fmla="*/ 1060410 h 1827471"/>
              <a:gd name="connsiteX1" fmla="*/ 1193398 w 1793888"/>
              <a:gd name="connsiteY1" fmla="*/ 723392 h 1827471"/>
              <a:gd name="connsiteX2" fmla="*/ 1107517 w 1793888"/>
              <a:gd name="connsiteY2" fmla="*/ 175273 h 1827471"/>
              <a:gd name="connsiteX3" fmla="*/ 886396 w 1793888"/>
              <a:gd name="connsiteY3" fmla="*/ 168280 h 1827471"/>
              <a:gd name="connsiteX4" fmla="*/ 649837 w 1793888"/>
              <a:gd name="connsiteY4" fmla="*/ 10675 h 1827471"/>
              <a:gd name="connsiteX5" fmla="*/ 273276 w 1793888"/>
              <a:gd name="connsiteY5" fmla="*/ 508995 h 1827471"/>
              <a:gd name="connsiteX6" fmla="*/ 10760 w 1793888"/>
              <a:gd name="connsiteY6" fmla="*/ 1229416 h 1827471"/>
              <a:gd name="connsiteX7" fmla="*/ 642260 w 1793888"/>
              <a:gd name="connsiteY7" fmla="*/ 1428633 h 1827471"/>
              <a:gd name="connsiteX8" fmla="*/ 830918 w 1793888"/>
              <a:gd name="connsiteY8" fmla="*/ 1827471 h 1827471"/>
              <a:gd name="connsiteX0" fmla="*/ 1793584 w 1793584"/>
              <a:gd name="connsiteY0" fmla="*/ 1122023 h 1889084"/>
              <a:gd name="connsiteX1" fmla="*/ 1193094 w 1793584"/>
              <a:gd name="connsiteY1" fmla="*/ 785005 h 1889084"/>
              <a:gd name="connsiteX2" fmla="*/ 1107213 w 1793584"/>
              <a:gd name="connsiteY2" fmla="*/ 236886 h 1889084"/>
              <a:gd name="connsiteX3" fmla="*/ 886092 w 1793584"/>
              <a:gd name="connsiteY3" fmla="*/ 229893 h 1889084"/>
              <a:gd name="connsiteX4" fmla="*/ 600325 w 1793584"/>
              <a:gd name="connsiteY4" fmla="*/ 8649 h 1889084"/>
              <a:gd name="connsiteX5" fmla="*/ 272972 w 1793584"/>
              <a:gd name="connsiteY5" fmla="*/ 570608 h 1889084"/>
              <a:gd name="connsiteX6" fmla="*/ 10456 w 1793584"/>
              <a:gd name="connsiteY6" fmla="*/ 1291029 h 1889084"/>
              <a:gd name="connsiteX7" fmla="*/ 641956 w 1793584"/>
              <a:gd name="connsiteY7" fmla="*/ 1490246 h 1889084"/>
              <a:gd name="connsiteX8" fmla="*/ 830614 w 1793584"/>
              <a:gd name="connsiteY8" fmla="*/ 1889084 h 1889084"/>
              <a:gd name="connsiteX0" fmla="*/ 1793584 w 1793584"/>
              <a:gd name="connsiteY0" fmla="*/ 1139561 h 1906622"/>
              <a:gd name="connsiteX1" fmla="*/ 1193094 w 1793584"/>
              <a:gd name="connsiteY1" fmla="*/ 802543 h 1906622"/>
              <a:gd name="connsiteX2" fmla="*/ 1107213 w 1793584"/>
              <a:gd name="connsiteY2" fmla="*/ 254424 h 1906622"/>
              <a:gd name="connsiteX3" fmla="*/ 886092 w 1793584"/>
              <a:gd name="connsiteY3" fmla="*/ 247431 h 1906622"/>
              <a:gd name="connsiteX4" fmla="*/ 600325 w 1793584"/>
              <a:gd name="connsiteY4" fmla="*/ 26187 h 1906622"/>
              <a:gd name="connsiteX5" fmla="*/ 272972 w 1793584"/>
              <a:gd name="connsiteY5" fmla="*/ 588146 h 1906622"/>
              <a:gd name="connsiteX6" fmla="*/ 10456 w 1793584"/>
              <a:gd name="connsiteY6" fmla="*/ 1308567 h 1906622"/>
              <a:gd name="connsiteX7" fmla="*/ 641956 w 1793584"/>
              <a:gd name="connsiteY7" fmla="*/ 1507784 h 1906622"/>
              <a:gd name="connsiteX8" fmla="*/ 830614 w 1793584"/>
              <a:gd name="connsiteY8" fmla="*/ 1906622 h 1906622"/>
              <a:gd name="connsiteX0" fmla="*/ 1793469 w 1793469"/>
              <a:gd name="connsiteY0" fmla="*/ 1142169 h 1909230"/>
              <a:gd name="connsiteX1" fmla="*/ 1192979 w 1793469"/>
              <a:gd name="connsiteY1" fmla="*/ 805151 h 1909230"/>
              <a:gd name="connsiteX2" fmla="*/ 1107098 w 1793469"/>
              <a:gd name="connsiteY2" fmla="*/ 257032 h 1909230"/>
              <a:gd name="connsiteX3" fmla="*/ 885977 w 1793469"/>
              <a:gd name="connsiteY3" fmla="*/ 250039 h 1909230"/>
              <a:gd name="connsiteX4" fmla="*/ 581074 w 1793469"/>
              <a:gd name="connsiteY4" fmla="*/ 26028 h 1909230"/>
              <a:gd name="connsiteX5" fmla="*/ 272857 w 1793469"/>
              <a:gd name="connsiteY5" fmla="*/ 590754 h 1909230"/>
              <a:gd name="connsiteX6" fmla="*/ 10341 w 1793469"/>
              <a:gd name="connsiteY6" fmla="*/ 1311175 h 1909230"/>
              <a:gd name="connsiteX7" fmla="*/ 641841 w 1793469"/>
              <a:gd name="connsiteY7" fmla="*/ 1510392 h 1909230"/>
              <a:gd name="connsiteX8" fmla="*/ 830499 w 1793469"/>
              <a:gd name="connsiteY8" fmla="*/ 1909230 h 1909230"/>
              <a:gd name="connsiteX0" fmla="*/ 1793469 w 1793469"/>
              <a:gd name="connsiteY0" fmla="*/ 1142169 h 1909230"/>
              <a:gd name="connsiteX1" fmla="*/ 1255856 w 1793469"/>
              <a:gd name="connsiteY1" fmla="*/ 915828 h 1909230"/>
              <a:gd name="connsiteX2" fmla="*/ 1107098 w 1793469"/>
              <a:gd name="connsiteY2" fmla="*/ 257032 h 1909230"/>
              <a:gd name="connsiteX3" fmla="*/ 885977 w 1793469"/>
              <a:gd name="connsiteY3" fmla="*/ 250039 h 1909230"/>
              <a:gd name="connsiteX4" fmla="*/ 581074 w 1793469"/>
              <a:gd name="connsiteY4" fmla="*/ 26028 h 1909230"/>
              <a:gd name="connsiteX5" fmla="*/ 272857 w 1793469"/>
              <a:gd name="connsiteY5" fmla="*/ 590754 h 1909230"/>
              <a:gd name="connsiteX6" fmla="*/ 10341 w 1793469"/>
              <a:gd name="connsiteY6" fmla="*/ 1311175 h 1909230"/>
              <a:gd name="connsiteX7" fmla="*/ 641841 w 1793469"/>
              <a:gd name="connsiteY7" fmla="*/ 1510392 h 1909230"/>
              <a:gd name="connsiteX8" fmla="*/ 830499 w 1793469"/>
              <a:gd name="connsiteY8" fmla="*/ 1909230 h 1909230"/>
              <a:gd name="connsiteX0" fmla="*/ 1793469 w 1793469"/>
              <a:gd name="connsiteY0" fmla="*/ 1142169 h 1909230"/>
              <a:gd name="connsiteX1" fmla="*/ 1220317 w 1793469"/>
              <a:gd name="connsiteY1" fmla="*/ 866024 h 1909230"/>
              <a:gd name="connsiteX2" fmla="*/ 1107098 w 1793469"/>
              <a:gd name="connsiteY2" fmla="*/ 257032 h 1909230"/>
              <a:gd name="connsiteX3" fmla="*/ 885977 w 1793469"/>
              <a:gd name="connsiteY3" fmla="*/ 250039 h 1909230"/>
              <a:gd name="connsiteX4" fmla="*/ 581074 w 1793469"/>
              <a:gd name="connsiteY4" fmla="*/ 26028 h 1909230"/>
              <a:gd name="connsiteX5" fmla="*/ 272857 w 1793469"/>
              <a:gd name="connsiteY5" fmla="*/ 590754 h 1909230"/>
              <a:gd name="connsiteX6" fmla="*/ 10341 w 1793469"/>
              <a:gd name="connsiteY6" fmla="*/ 1311175 h 1909230"/>
              <a:gd name="connsiteX7" fmla="*/ 641841 w 1793469"/>
              <a:gd name="connsiteY7" fmla="*/ 1510392 h 1909230"/>
              <a:gd name="connsiteX8" fmla="*/ 830499 w 1793469"/>
              <a:gd name="connsiteY8" fmla="*/ 1909230 h 1909230"/>
              <a:gd name="connsiteX0" fmla="*/ 1782534 w 1782534"/>
              <a:gd name="connsiteY0" fmla="*/ 1120034 h 1909230"/>
              <a:gd name="connsiteX1" fmla="*/ 1220317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220317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220317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220317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203914 w 1782534"/>
              <a:gd name="connsiteY1" fmla="*/ 868791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214849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214849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214849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034 h 1909230"/>
              <a:gd name="connsiteX1" fmla="*/ 1195712 w 1782534"/>
              <a:gd name="connsiteY1" fmla="*/ 866024 h 1909230"/>
              <a:gd name="connsiteX2" fmla="*/ 1107098 w 1782534"/>
              <a:gd name="connsiteY2" fmla="*/ 257032 h 1909230"/>
              <a:gd name="connsiteX3" fmla="*/ 885977 w 1782534"/>
              <a:gd name="connsiteY3" fmla="*/ 250039 h 1909230"/>
              <a:gd name="connsiteX4" fmla="*/ 581074 w 1782534"/>
              <a:gd name="connsiteY4" fmla="*/ 26028 h 1909230"/>
              <a:gd name="connsiteX5" fmla="*/ 272857 w 1782534"/>
              <a:gd name="connsiteY5" fmla="*/ 590754 h 1909230"/>
              <a:gd name="connsiteX6" fmla="*/ 10341 w 1782534"/>
              <a:gd name="connsiteY6" fmla="*/ 1311175 h 1909230"/>
              <a:gd name="connsiteX7" fmla="*/ 641841 w 1782534"/>
              <a:gd name="connsiteY7" fmla="*/ 1510392 h 1909230"/>
              <a:gd name="connsiteX8" fmla="*/ 830499 w 1782534"/>
              <a:gd name="connsiteY8" fmla="*/ 1909230 h 1909230"/>
              <a:gd name="connsiteX0" fmla="*/ 1782534 w 1782534"/>
              <a:gd name="connsiteY0" fmla="*/ 1120122 h 1909318"/>
              <a:gd name="connsiteX1" fmla="*/ 1195712 w 1782534"/>
              <a:gd name="connsiteY1" fmla="*/ 866112 h 1909318"/>
              <a:gd name="connsiteX2" fmla="*/ 1115299 w 1782534"/>
              <a:gd name="connsiteY2" fmla="*/ 265421 h 1909318"/>
              <a:gd name="connsiteX3" fmla="*/ 885977 w 1782534"/>
              <a:gd name="connsiteY3" fmla="*/ 250127 h 1909318"/>
              <a:gd name="connsiteX4" fmla="*/ 581074 w 1782534"/>
              <a:gd name="connsiteY4" fmla="*/ 26116 h 1909318"/>
              <a:gd name="connsiteX5" fmla="*/ 272857 w 1782534"/>
              <a:gd name="connsiteY5" fmla="*/ 590842 h 1909318"/>
              <a:gd name="connsiteX6" fmla="*/ 10341 w 1782534"/>
              <a:gd name="connsiteY6" fmla="*/ 1311263 h 1909318"/>
              <a:gd name="connsiteX7" fmla="*/ 641841 w 1782534"/>
              <a:gd name="connsiteY7" fmla="*/ 1510480 h 1909318"/>
              <a:gd name="connsiteX8" fmla="*/ 830499 w 1782534"/>
              <a:gd name="connsiteY8" fmla="*/ 1909318 h 1909318"/>
              <a:gd name="connsiteX0" fmla="*/ 1782534 w 1782534"/>
              <a:gd name="connsiteY0" fmla="*/ 1120035 h 1909231"/>
              <a:gd name="connsiteX1" fmla="*/ 1195712 w 1782534"/>
              <a:gd name="connsiteY1" fmla="*/ 866025 h 1909231"/>
              <a:gd name="connsiteX2" fmla="*/ 1123500 w 1782534"/>
              <a:gd name="connsiteY2" fmla="*/ 257033 h 1909231"/>
              <a:gd name="connsiteX3" fmla="*/ 885977 w 1782534"/>
              <a:gd name="connsiteY3" fmla="*/ 250040 h 1909231"/>
              <a:gd name="connsiteX4" fmla="*/ 581074 w 1782534"/>
              <a:gd name="connsiteY4" fmla="*/ 26029 h 1909231"/>
              <a:gd name="connsiteX5" fmla="*/ 272857 w 1782534"/>
              <a:gd name="connsiteY5" fmla="*/ 590755 h 1909231"/>
              <a:gd name="connsiteX6" fmla="*/ 10341 w 1782534"/>
              <a:gd name="connsiteY6" fmla="*/ 1311176 h 1909231"/>
              <a:gd name="connsiteX7" fmla="*/ 641841 w 1782534"/>
              <a:gd name="connsiteY7" fmla="*/ 1510393 h 1909231"/>
              <a:gd name="connsiteX8" fmla="*/ 830499 w 1782534"/>
              <a:gd name="connsiteY8" fmla="*/ 1909231 h 1909231"/>
              <a:gd name="connsiteX0" fmla="*/ 1782534 w 1782534"/>
              <a:gd name="connsiteY0" fmla="*/ 1120035 h 1909231"/>
              <a:gd name="connsiteX1" fmla="*/ 1206647 w 1782534"/>
              <a:gd name="connsiteY1" fmla="*/ 863258 h 1909231"/>
              <a:gd name="connsiteX2" fmla="*/ 1123500 w 1782534"/>
              <a:gd name="connsiteY2" fmla="*/ 257033 h 1909231"/>
              <a:gd name="connsiteX3" fmla="*/ 885977 w 1782534"/>
              <a:gd name="connsiteY3" fmla="*/ 250040 h 1909231"/>
              <a:gd name="connsiteX4" fmla="*/ 581074 w 1782534"/>
              <a:gd name="connsiteY4" fmla="*/ 26029 h 1909231"/>
              <a:gd name="connsiteX5" fmla="*/ 272857 w 1782534"/>
              <a:gd name="connsiteY5" fmla="*/ 590755 h 1909231"/>
              <a:gd name="connsiteX6" fmla="*/ 10341 w 1782534"/>
              <a:gd name="connsiteY6" fmla="*/ 1311176 h 1909231"/>
              <a:gd name="connsiteX7" fmla="*/ 641841 w 1782534"/>
              <a:gd name="connsiteY7" fmla="*/ 1510393 h 1909231"/>
              <a:gd name="connsiteX8" fmla="*/ 830499 w 1782534"/>
              <a:gd name="connsiteY8" fmla="*/ 1909231 h 190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2534" h="1909231">
                <a:moveTo>
                  <a:pt x="1782534" y="1120035"/>
                </a:moveTo>
                <a:cubicBezTo>
                  <a:pt x="1450691" y="1169261"/>
                  <a:pt x="1316486" y="1007092"/>
                  <a:pt x="1206647" y="863258"/>
                </a:cubicBezTo>
                <a:cubicBezTo>
                  <a:pt x="1096808" y="719424"/>
                  <a:pt x="1176945" y="359236"/>
                  <a:pt x="1123500" y="257033"/>
                </a:cubicBezTo>
                <a:cubicBezTo>
                  <a:pt x="1070055" y="154830"/>
                  <a:pt x="976381" y="288541"/>
                  <a:pt x="885977" y="250040"/>
                </a:cubicBezTo>
                <a:cubicBezTo>
                  <a:pt x="795573" y="211539"/>
                  <a:pt x="647722" y="-88862"/>
                  <a:pt x="581074" y="26029"/>
                </a:cubicBezTo>
                <a:cubicBezTo>
                  <a:pt x="514426" y="140920"/>
                  <a:pt x="367979" y="376564"/>
                  <a:pt x="272857" y="590755"/>
                </a:cubicBezTo>
                <a:cubicBezTo>
                  <a:pt x="177735" y="804946"/>
                  <a:pt x="-51156" y="1157903"/>
                  <a:pt x="10341" y="1311176"/>
                </a:cubicBezTo>
                <a:cubicBezTo>
                  <a:pt x="71838" y="1464449"/>
                  <a:pt x="505148" y="1410717"/>
                  <a:pt x="641841" y="1510393"/>
                </a:cubicBezTo>
                <a:cubicBezTo>
                  <a:pt x="778534" y="1610069"/>
                  <a:pt x="775364" y="1678126"/>
                  <a:pt x="830499" y="1909231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490385" y="773350"/>
            <a:ext cx="2847635" cy="613558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860827 w 860827"/>
              <a:gd name="connsiteY0" fmla="*/ 849048 h 849048"/>
              <a:gd name="connsiteX1" fmla="*/ 17567 w 860827"/>
              <a:gd name="connsiteY1" fmla="*/ 361462 h 849048"/>
              <a:gd name="connsiteX2" fmla="*/ 241594 w 860827"/>
              <a:gd name="connsiteY2" fmla="*/ 0 h 849048"/>
              <a:gd name="connsiteX0" fmla="*/ 22223 w 699109"/>
              <a:gd name="connsiteY0" fmla="*/ 731076 h 731076"/>
              <a:gd name="connsiteX1" fmla="*/ 462606 w 699109"/>
              <a:gd name="connsiteY1" fmla="*/ 361462 h 731076"/>
              <a:gd name="connsiteX2" fmla="*/ 686633 w 699109"/>
              <a:gd name="connsiteY2" fmla="*/ 0 h 731076"/>
              <a:gd name="connsiteX0" fmla="*/ 0 w 676886"/>
              <a:gd name="connsiteY0" fmla="*/ 731076 h 731076"/>
              <a:gd name="connsiteX1" fmla="*/ 440383 w 676886"/>
              <a:gd name="connsiteY1" fmla="*/ 361462 h 731076"/>
              <a:gd name="connsiteX2" fmla="*/ 664410 w 676886"/>
              <a:gd name="connsiteY2" fmla="*/ 0 h 731076"/>
              <a:gd name="connsiteX0" fmla="*/ 0 w 705823"/>
              <a:gd name="connsiteY0" fmla="*/ 724137 h 724137"/>
              <a:gd name="connsiteX1" fmla="*/ 469068 w 705823"/>
              <a:gd name="connsiteY1" fmla="*/ 361462 h 724137"/>
              <a:gd name="connsiteX2" fmla="*/ 693095 w 705823"/>
              <a:gd name="connsiteY2" fmla="*/ 0 h 724137"/>
              <a:gd name="connsiteX0" fmla="*/ 0 w 702956"/>
              <a:gd name="connsiteY0" fmla="*/ 724137 h 724137"/>
              <a:gd name="connsiteX1" fmla="*/ 404527 w 702956"/>
              <a:gd name="connsiteY1" fmla="*/ 330234 h 724137"/>
              <a:gd name="connsiteX2" fmla="*/ 693095 w 702956"/>
              <a:gd name="connsiteY2" fmla="*/ 0 h 724137"/>
              <a:gd name="connsiteX0" fmla="*/ 0 w 693095"/>
              <a:gd name="connsiteY0" fmla="*/ 724137 h 724137"/>
              <a:gd name="connsiteX1" fmla="*/ 404527 w 693095"/>
              <a:gd name="connsiteY1" fmla="*/ 330234 h 724137"/>
              <a:gd name="connsiteX2" fmla="*/ 693095 w 693095"/>
              <a:gd name="connsiteY2" fmla="*/ 0 h 724137"/>
              <a:gd name="connsiteX0" fmla="*/ 0 w 693095"/>
              <a:gd name="connsiteY0" fmla="*/ 724137 h 724137"/>
              <a:gd name="connsiteX1" fmla="*/ 343572 w 693095"/>
              <a:gd name="connsiteY1" fmla="*/ 330234 h 724137"/>
              <a:gd name="connsiteX2" fmla="*/ 693095 w 693095"/>
              <a:gd name="connsiteY2" fmla="*/ 0 h 724137"/>
              <a:gd name="connsiteX0" fmla="*/ 0 w 705121"/>
              <a:gd name="connsiteY0" fmla="*/ 735323 h 735323"/>
              <a:gd name="connsiteX1" fmla="*/ 343572 w 705121"/>
              <a:gd name="connsiteY1" fmla="*/ 341420 h 735323"/>
              <a:gd name="connsiteX2" fmla="*/ 705121 w 705121"/>
              <a:gd name="connsiteY2" fmla="*/ 0 h 735323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4562 h 704562"/>
              <a:gd name="connsiteX1" fmla="*/ 355598 w 717147"/>
              <a:gd name="connsiteY1" fmla="*/ 341420 h 704562"/>
              <a:gd name="connsiteX2" fmla="*/ 717147 w 717147"/>
              <a:gd name="connsiteY2" fmla="*/ 0 h 704562"/>
              <a:gd name="connsiteX0" fmla="*/ 0 w 717147"/>
              <a:gd name="connsiteY0" fmla="*/ 706193 h 706193"/>
              <a:gd name="connsiteX1" fmla="*/ 355598 w 717147"/>
              <a:gd name="connsiteY1" fmla="*/ 343051 h 706193"/>
              <a:gd name="connsiteX2" fmla="*/ 672384 w 717147"/>
              <a:gd name="connsiteY2" fmla="*/ 36873 h 706193"/>
              <a:gd name="connsiteX3" fmla="*/ 717147 w 717147"/>
              <a:gd name="connsiteY3" fmla="*/ 1631 h 706193"/>
              <a:gd name="connsiteX0" fmla="*/ 0 w 900525"/>
              <a:gd name="connsiteY0" fmla="*/ 694702 h 694702"/>
              <a:gd name="connsiteX1" fmla="*/ 355598 w 900525"/>
              <a:gd name="connsiteY1" fmla="*/ 331560 h 694702"/>
              <a:gd name="connsiteX2" fmla="*/ 672384 w 900525"/>
              <a:gd name="connsiteY2" fmla="*/ 25382 h 694702"/>
              <a:gd name="connsiteX3" fmla="*/ 900525 w 900525"/>
              <a:gd name="connsiteY3" fmla="*/ 20006 h 694702"/>
              <a:gd name="connsiteX0" fmla="*/ 0 w 900525"/>
              <a:gd name="connsiteY0" fmla="*/ 697876 h 697876"/>
              <a:gd name="connsiteX1" fmla="*/ 355598 w 900525"/>
              <a:gd name="connsiteY1" fmla="*/ 334734 h 697876"/>
              <a:gd name="connsiteX2" fmla="*/ 672384 w 900525"/>
              <a:gd name="connsiteY2" fmla="*/ 28556 h 697876"/>
              <a:gd name="connsiteX3" fmla="*/ 838297 w 900525"/>
              <a:gd name="connsiteY3" fmla="*/ 12627 h 697876"/>
              <a:gd name="connsiteX4" fmla="*/ 900525 w 900525"/>
              <a:gd name="connsiteY4" fmla="*/ 23180 h 697876"/>
              <a:gd name="connsiteX0" fmla="*/ 0 w 984937"/>
              <a:gd name="connsiteY0" fmla="*/ 697876 h 697876"/>
              <a:gd name="connsiteX1" fmla="*/ 355598 w 984937"/>
              <a:gd name="connsiteY1" fmla="*/ 334734 h 697876"/>
              <a:gd name="connsiteX2" fmla="*/ 672384 w 984937"/>
              <a:gd name="connsiteY2" fmla="*/ 28556 h 697876"/>
              <a:gd name="connsiteX3" fmla="*/ 838297 w 984937"/>
              <a:gd name="connsiteY3" fmla="*/ 12627 h 697876"/>
              <a:gd name="connsiteX4" fmla="*/ 984937 w 984937"/>
              <a:gd name="connsiteY4" fmla="*/ 9242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1011134"/>
              <a:gd name="connsiteY0" fmla="*/ 697876 h 697876"/>
              <a:gd name="connsiteX1" fmla="*/ 355598 w 1011134"/>
              <a:gd name="connsiteY1" fmla="*/ 334734 h 697876"/>
              <a:gd name="connsiteX2" fmla="*/ 672384 w 1011134"/>
              <a:gd name="connsiteY2" fmla="*/ 28556 h 697876"/>
              <a:gd name="connsiteX3" fmla="*/ 838297 w 1011134"/>
              <a:gd name="connsiteY3" fmla="*/ 12627 h 697876"/>
              <a:gd name="connsiteX4" fmla="*/ 1011134 w 1011134"/>
              <a:gd name="connsiteY4" fmla="*/ 15215 h 697876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72384 w 961651"/>
              <a:gd name="connsiteY2" fmla="*/ 29270 h 698590"/>
              <a:gd name="connsiteX3" fmla="*/ 838297 w 961651"/>
              <a:gd name="connsiteY3" fmla="*/ 13341 h 698590"/>
              <a:gd name="connsiteX4" fmla="*/ 961651 w 961651"/>
              <a:gd name="connsiteY4" fmla="*/ 0 h 698590"/>
              <a:gd name="connsiteX0" fmla="*/ 0 w 961651"/>
              <a:gd name="connsiteY0" fmla="*/ 706709 h 706709"/>
              <a:gd name="connsiteX1" fmla="*/ 355598 w 961651"/>
              <a:gd name="connsiteY1" fmla="*/ 343567 h 706709"/>
              <a:gd name="connsiteX2" fmla="*/ 672384 w 961651"/>
              <a:gd name="connsiteY2" fmla="*/ 37389 h 706709"/>
              <a:gd name="connsiteX3" fmla="*/ 838297 w 961651"/>
              <a:gd name="connsiteY3" fmla="*/ 21460 h 706709"/>
              <a:gd name="connsiteX4" fmla="*/ 961651 w 961651"/>
              <a:gd name="connsiteY4" fmla="*/ 8119 h 706709"/>
              <a:gd name="connsiteX0" fmla="*/ 0 w 961651"/>
              <a:gd name="connsiteY0" fmla="*/ 701231 h 701231"/>
              <a:gd name="connsiteX1" fmla="*/ 355598 w 961651"/>
              <a:gd name="connsiteY1" fmla="*/ 338089 h 701231"/>
              <a:gd name="connsiteX2" fmla="*/ 672384 w 961651"/>
              <a:gd name="connsiteY2" fmla="*/ 31911 h 701231"/>
              <a:gd name="connsiteX3" fmla="*/ 864494 w 961651"/>
              <a:gd name="connsiteY3" fmla="*/ 27928 h 701231"/>
              <a:gd name="connsiteX4" fmla="*/ 961651 w 961651"/>
              <a:gd name="connsiteY4" fmla="*/ 2641 h 701231"/>
              <a:gd name="connsiteX0" fmla="*/ 0 w 961651"/>
              <a:gd name="connsiteY0" fmla="*/ 698590 h 698590"/>
              <a:gd name="connsiteX1" fmla="*/ 355598 w 961651"/>
              <a:gd name="connsiteY1" fmla="*/ 335448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698590 h 698590"/>
              <a:gd name="connsiteX1" fmla="*/ 434188 w 961651"/>
              <a:gd name="connsiteY1" fmla="*/ 355359 h 698590"/>
              <a:gd name="connsiteX2" fmla="*/ 646187 w 961651"/>
              <a:gd name="connsiteY2" fmla="*/ 27279 h 698590"/>
              <a:gd name="connsiteX3" fmla="*/ 864494 w 961651"/>
              <a:gd name="connsiteY3" fmla="*/ 25287 h 698590"/>
              <a:gd name="connsiteX4" fmla="*/ 961651 w 961651"/>
              <a:gd name="connsiteY4" fmla="*/ 0 h 698590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61651"/>
              <a:gd name="connsiteY0" fmla="*/ 736421 h 736421"/>
              <a:gd name="connsiteX1" fmla="*/ 434188 w 961651"/>
              <a:gd name="connsiteY1" fmla="*/ 355359 h 736421"/>
              <a:gd name="connsiteX2" fmla="*/ 646187 w 961651"/>
              <a:gd name="connsiteY2" fmla="*/ 27279 h 736421"/>
              <a:gd name="connsiteX3" fmla="*/ 864494 w 961651"/>
              <a:gd name="connsiteY3" fmla="*/ 25287 h 736421"/>
              <a:gd name="connsiteX4" fmla="*/ 961651 w 961651"/>
              <a:gd name="connsiteY4" fmla="*/ 0 h 736421"/>
              <a:gd name="connsiteX0" fmla="*/ 0 w 950008"/>
              <a:gd name="connsiteY0" fmla="*/ 710537 h 710537"/>
              <a:gd name="connsiteX1" fmla="*/ 422545 w 950008"/>
              <a:gd name="connsiteY1" fmla="*/ 355359 h 710537"/>
              <a:gd name="connsiteX2" fmla="*/ 634544 w 950008"/>
              <a:gd name="connsiteY2" fmla="*/ 27279 h 710537"/>
              <a:gd name="connsiteX3" fmla="*/ 852851 w 950008"/>
              <a:gd name="connsiteY3" fmla="*/ 25287 h 710537"/>
              <a:gd name="connsiteX4" fmla="*/ 950008 w 950008"/>
              <a:gd name="connsiteY4" fmla="*/ 0 h 710537"/>
              <a:gd name="connsiteX0" fmla="*/ 0 w 1174484"/>
              <a:gd name="connsiteY0" fmla="*/ 710537 h 710537"/>
              <a:gd name="connsiteX1" fmla="*/ 422545 w 1174484"/>
              <a:gd name="connsiteY1" fmla="*/ 355359 h 710537"/>
              <a:gd name="connsiteX2" fmla="*/ 634544 w 1174484"/>
              <a:gd name="connsiteY2" fmla="*/ 27279 h 710537"/>
              <a:gd name="connsiteX3" fmla="*/ 1168945 w 1174484"/>
              <a:gd name="connsiteY3" fmla="*/ 237905 h 710537"/>
              <a:gd name="connsiteX4" fmla="*/ 950008 w 1174484"/>
              <a:gd name="connsiteY4" fmla="*/ 0 h 710537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0350 h 690350"/>
              <a:gd name="connsiteX1" fmla="*/ 422545 w 1576927"/>
              <a:gd name="connsiteY1" fmla="*/ 335172 h 690350"/>
              <a:gd name="connsiteX2" fmla="*/ 634544 w 1576927"/>
              <a:gd name="connsiteY2" fmla="*/ 7092 h 690350"/>
              <a:gd name="connsiteX3" fmla="*/ 1168945 w 1576927"/>
              <a:gd name="connsiteY3" fmla="*/ 217718 h 690350"/>
              <a:gd name="connsiteX4" fmla="*/ 1576927 w 1576927"/>
              <a:gd name="connsiteY4" fmla="*/ 575624 h 690350"/>
              <a:gd name="connsiteX0" fmla="*/ 0 w 1576927"/>
              <a:gd name="connsiteY0" fmla="*/ 693031 h 693031"/>
              <a:gd name="connsiteX1" fmla="*/ 422545 w 1576927"/>
              <a:gd name="connsiteY1" fmla="*/ 337853 h 693031"/>
              <a:gd name="connsiteX2" fmla="*/ 634544 w 1576927"/>
              <a:gd name="connsiteY2" fmla="*/ 9773 h 693031"/>
              <a:gd name="connsiteX3" fmla="*/ 1168945 w 1576927"/>
              <a:gd name="connsiteY3" fmla="*/ 220399 h 693031"/>
              <a:gd name="connsiteX4" fmla="*/ 1576927 w 1576927"/>
              <a:gd name="connsiteY4" fmla="*/ 578305 h 693031"/>
              <a:gd name="connsiteX0" fmla="*/ 0 w 1576927"/>
              <a:gd name="connsiteY0" fmla="*/ 692445 h 692445"/>
              <a:gd name="connsiteX1" fmla="*/ 422545 w 1576927"/>
              <a:gd name="connsiteY1" fmla="*/ 337267 h 692445"/>
              <a:gd name="connsiteX2" fmla="*/ 634544 w 1576927"/>
              <a:gd name="connsiteY2" fmla="*/ 9187 h 692445"/>
              <a:gd name="connsiteX3" fmla="*/ 1130311 w 1576927"/>
              <a:gd name="connsiteY3" fmla="*/ 234228 h 692445"/>
              <a:gd name="connsiteX4" fmla="*/ 1576927 w 1576927"/>
              <a:gd name="connsiteY4" fmla="*/ 577719 h 692445"/>
              <a:gd name="connsiteX0" fmla="*/ 0 w 1576927"/>
              <a:gd name="connsiteY0" fmla="*/ 732476 h 732476"/>
              <a:gd name="connsiteX1" fmla="*/ 422545 w 1576927"/>
              <a:gd name="connsiteY1" fmla="*/ 377298 h 732476"/>
              <a:gd name="connsiteX2" fmla="*/ 710055 w 1576927"/>
              <a:gd name="connsiteY2" fmla="*/ 8376 h 732476"/>
              <a:gd name="connsiteX3" fmla="*/ 1130311 w 1576927"/>
              <a:gd name="connsiteY3" fmla="*/ 274259 h 732476"/>
              <a:gd name="connsiteX4" fmla="*/ 1576927 w 1576927"/>
              <a:gd name="connsiteY4" fmla="*/ 617750 h 732476"/>
              <a:gd name="connsiteX0" fmla="*/ 0 w 1576927"/>
              <a:gd name="connsiteY0" fmla="*/ 733831 h 733831"/>
              <a:gd name="connsiteX1" fmla="*/ 422545 w 1576927"/>
              <a:gd name="connsiteY1" fmla="*/ 378653 h 733831"/>
              <a:gd name="connsiteX2" fmla="*/ 710055 w 1576927"/>
              <a:gd name="connsiteY2" fmla="*/ 9731 h 733831"/>
              <a:gd name="connsiteX3" fmla="*/ 1130311 w 1576927"/>
              <a:gd name="connsiteY3" fmla="*/ 275614 h 733831"/>
              <a:gd name="connsiteX4" fmla="*/ 1576927 w 1576927"/>
              <a:gd name="connsiteY4" fmla="*/ 619105 h 733831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6927"/>
              <a:gd name="connsiteY0" fmla="*/ 732824 h 732824"/>
              <a:gd name="connsiteX1" fmla="*/ 422545 w 1576927"/>
              <a:gd name="connsiteY1" fmla="*/ 377646 h 732824"/>
              <a:gd name="connsiteX2" fmla="*/ 710055 w 1576927"/>
              <a:gd name="connsiteY2" fmla="*/ 8724 h 732824"/>
              <a:gd name="connsiteX3" fmla="*/ 1119775 w 1576927"/>
              <a:gd name="connsiteY3" fmla="*/ 301034 h 732824"/>
              <a:gd name="connsiteX4" fmla="*/ 1576927 w 1576927"/>
              <a:gd name="connsiteY4" fmla="*/ 618098 h 732824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1968 h 731968"/>
              <a:gd name="connsiteX1" fmla="*/ 422545 w 1575171"/>
              <a:gd name="connsiteY1" fmla="*/ 376790 h 731968"/>
              <a:gd name="connsiteX2" fmla="*/ 710055 w 1575171"/>
              <a:gd name="connsiteY2" fmla="*/ 7868 h 731968"/>
              <a:gd name="connsiteX3" fmla="*/ 1119775 w 1575171"/>
              <a:gd name="connsiteY3" fmla="*/ 300178 h 731968"/>
              <a:gd name="connsiteX4" fmla="*/ 1575171 w 1575171"/>
              <a:gd name="connsiteY4" fmla="*/ 676102 h 731968"/>
              <a:gd name="connsiteX0" fmla="*/ 0 w 1575171"/>
              <a:gd name="connsiteY0" fmla="*/ 732713 h 732713"/>
              <a:gd name="connsiteX1" fmla="*/ 422545 w 1575171"/>
              <a:gd name="connsiteY1" fmla="*/ 377535 h 732713"/>
              <a:gd name="connsiteX2" fmla="*/ 710055 w 1575171"/>
              <a:gd name="connsiteY2" fmla="*/ 8613 h 732713"/>
              <a:gd name="connsiteX3" fmla="*/ 1119775 w 1575171"/>
              <a:gd name="connsiteY3" fmla="*/ 300923 h 732713"/>
              <a:gd name="connsiteX4" fmla="*/ 1575171 w 1575171"/>
              <a:gd name="connsiteY4" fmla="*/ 676847 h 732713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001 h 732001"/>
              <a:gd name="connsiteX1" fmla="*/ 422545 w 1599756"/>
              <a:gd name="connsiteY1" fmla="*/ 376823 h 732001"/>
              <a:gd name="connsiteX2" fmla="*/ 710055 w 1599756"/>
              <a:gd name="connsiteY2" fmla="*/ 7901 h 732001"/>
              <a:gd name="connsiteX3" fmla="*/ 1119775 w 1599756"/>
              <a:gd name="connsiteY3" fmla="*/ 300211 h 732001"/>
              <a:gd name="connsiteX4" fmla="*/ 1599756 w 1599756"/>
              <a:gd name="connsiteY4" fmla="*/ 683342 h 732001"/>
              <a:gd name="connsiteX0" fmla="*/ 0 w 1599756"/>
              <a:gd name="connsiteY0" fmla="*/ 732751 h 732751"/>
              <a:gd name="connsiteX1" fmla="*/ 422545 w 1599756"/>
              <a:gd name="connsiteY1" fmla="*/ 377573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360656 w 1599756"/>
              <a:gd name="connsiteY1" fmla="*/ 352172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599756"/>
              <a:gd name="connsiteY0" fmla="*/ 732751 h 732751"/>
              <a:gd name="connsiteX1" fmla="*/ 292578 w 1599756"/>
              <a:gd name="connsiteY1" fmla="*/ 326771 h 732751"/>
              <a:gd name="connsiteX2" fmla="*/ 710055 w 1599756"/>
              <a:gd name="connsiteY2" fmla="*/ 8651 h 732751"/>
              <a:gd name="connsiteX3" fmla="*/ 1119775 w 1599756"/>
              <a:gd name="connsiteY3" fmla="*/ 300961 h 732751"/>
              <a:gd name="connsiteX4" fmla="*/ 1599756 w 1599756"/>
              <a:gd name="connsiteY4" fmla="*/ 684092 h 732751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26575"/>
              <a:gd name="connsiteY0" fmla="*/ 656548 h 684092"/>
              <a:gd name="connsiteX1" fmla="*/ 319397 w 1626575"/>
              <a:gd name="connsiteY1" fmla="*/ 326771 h 684092"/>
              <a:gd name="connsiteX2" fmla="*/ 736874 w 1626575"/>
              <a:gd name="connsiteY2" fmla="*/ 8651 h 684092"/>
              <a:gd name="connsiteX3" fmla="*/ 1146594 w 1626575"/>
              <a:gd name="connsiteY3" fmla="*/ 300961 h 684092"/>
              <a:gd name="connsiteX4" fmla="*/ 1626575 w 1626575"/>
              <a:gd name="connsiteY4" fmla="*/ 684092 h 684092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46594 w 1632764"/>
              <a:gd name="connsiteY3" fmla="*/ 300961 h 656548"/>
              <a:gd name="connsiteX4" fmla="*/ 1632764 w 1632764"/>
              <a:gd name="connsiteY4" fmla="*/ 653046 h 656548"/>
              <a:gd name="connsiteX0" fmla="*/ 0 w 1632764"/>
              <a:gd name="connsiteY0" fmla="*/ 656548 h 656548"/>
              <a:gd name="connsiteX1" fmla="*/ 319397 w 1632764"/>
              <a:gd name="connsiteY1" fmla="*/ 326771 h 656548"/>
              <a:gd name="connsiteX2" fmla="*/ 736874 w 1632764"/>
              <a:gd name="connsiteY2" fmla="*/ 8651 h 656548"/>
              <a:gd name="connsiteX3" fmla="*/ 1161035 w 1632764"/>
              <a:gd name="connsiteY3" fmla="*/ 300961 h 656548"/>
              <a:gd name="connsiteX4" fmla="*/ 1632764 w 1632764"/>
              <a:gd name="connsiteY4" fmla="*/ 653046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24512"/>
              <a:gd name="connsiteY0" fmla="*/ 656548 h 656548"/>
              <a:gd name="connsiteX1" fmla="*/ 319397 w 1624512"/>
              <a:gd name="connsiteY1" fmla="*/ 326771 h 656548"/>
              <a:gd name="connsiteX2" fmla="*/ 736874 w 1624512"/>
              <a:gd name="connsiteY2" fmla="*/ 8651 h 656548"/>
              <a:gd name="connsiteX3" fmla="*/ 1161035 w 1624512"/>
              <a:gd name="connsiteY3" fmla="*/ 300961 h 656548"/>
              <a:gd name="connsiteX4" fmla="*/ 1624512 w 1624512"/>
              <a:gd name="connsiteY4" fmla="*/ 634701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05945"/>
              <a:gd name="connsiteY0" fmla="*/ 656548 h 656548"/>
              <a:gd name="connsiteX1" fmla="*/ 319397 w 1605945"/>
              <a:gd name="connsiteY1" fmla="*/ 326771 h 656548"/>
              <a:gd name="connsiteX2" fmla="*/ 736874 w 1605945"/>
              <a:gd name="connsiteY2" fmla="*/ 8651 h 656548"/>
              <a:gd name="connsiteX3" fmla="*/ 1161035 w 1605945"/>
              <a:gd name="connsiteY3" fmla="*/ 300961 h 656548"/>
              <a:gd name="connsiteX4" fmla="*/ 1605945 w 1605945"/>
              <a:gd name="connsiteY4" fmla="*/ 643168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6548 h 656548"/>
              <a:gd name="connsiteX1" fmla="*/ 319397 w 1622449"/>
              <a:gd name="connsiteY1" fmla="*/ 326771 h 656548"/>
              <a:gd name="connsiteX2" fmla="*/ 736874 w 1622449"/>
              <a:gd name="connsiteY2" fmla="*/ 8651 h 656548"/>
              <a:gd name="connsiteX3" fmla="*/ 1161035 w 1622449"/>
              <a:gd name="connsiteY3" fmla="*/ 300961 h 656548"/>
              <a:gd name="connsiteX4" fmla="*/ 1622449 w 1622449"/>
              <a:gd name="connsiteY4" fmla="*/ 622001 h 656548"/>
              <a:gd name="connsiteX0" fmla="*/ 0 w 1622449"/>
              <a:gd name="connsiteY0" fmla="*/ 654123 h 654123"/>
              <a:gd name="connsiteX1" fmla="*/ 319397 w 1622449"/>
              <a:gd name="connsiteY1" fmla="*/ 324346 h 654123"/>
              <a:gd name="connsiteX2" fmla="*/ 736874 w 1622449"/>
              <a:gd name="connsiteY2" fmla="*/ 6226 h 654123"/>
              <a:gd name="connsiteX3" fmla="*/ 1040468 w 1622449"/>
              <a:gd name="connsiteY3" fmla="*/ 127426 h 654123"/>
              <a:gd name="connsiteX4" fmla="*/ 1161035 w 1622449"/>
              <a:gd name="connsiteY4" fmla="*/ 298536 h 654123"/>
              <a:gd name="connsiteX5" fmla="*/ 1622449 w 1622449"/>
              <a:gd name="connsiteY5" fmla="*/ 619576 h 654123"/>
              <a:gd name="connsiteX0" fmla="*/ 0 w 1622449"/>
              <a:gd name="connsiteY0" fmla="*/ 666287 h 666287"/>
              <a:gd name="connsiteX1" fmla="*/ 319397 w 1622449"/>
              <a:gd name="connsiteY1" fmla="*/ 336510 h 666287"/>
              <a:gd name="connsiteX2" fmla="*/ 736874 w 1622449"/>
              <a:gd name="connsiteY2" fmla="*/ 18390 h 666287"/>
              <a:gd name="connsiteX3" fmla="*/ 1240575 w 1622449"/>
              <a:gd name="connsiteY3" fmla="*/ 46454 h 666287"/>
              <a:gd name="connsiteX4" fmla="*/ 1161035 w 1622449"/>
              <a:gd name="connsiteY4" fmla="*/ 310700 h 666287"/>
              <a:gd name="connsiteX5" fmla="*/ 1622449 w 1622449"/>
              <a:gd name="connsiteY5" fmla="*/ 631740 h 666287"/>
              <a:gd name="connsiteX0" fmla="*/ 0 w 1622449"/>
              <a:gd name="connsiteY0" fmla="*/ 680939 h 680939"/>
              <a:gd name="connsiteX1" fmla="*/ 319397 w 1622449"/>
              <a:gd name="connsiteY1" fmla="*/ 351162 h 680939"/>
              <a:gd name="connsiteX2" fmla="*/ 736874 w 1622449"/>
              <a:gd name="connsiteY2" fmla="*/ 33042 h 680939"/>
              <a:gd name="connsiteX3" fmla="*/ 999209 w 1622449"/>
              <a:gd name="connsiteY3" fmla="*/ 13127 h 680939"/>
              <a:gd name="connsiteX4" fmla="*/ 1240575 w 1622449"/>
              <a:gd name="connsiteY4" fmla="*/ 61106 h 680939"/>
              <a:gd name="connsiteX5" fmla="*/ 1161035 w 1622449"/>
              <a:gd name="connsiteY5" fmla="*/ 325352 h 680939"/>
              <a:gd name="connsiteX6" fmla="*/ 1622449 w 1622449"/>
              <a:gd name="connsiteY6" fmla="*/ 646392 h 680939"/>
              <a:gd name="connsiteX0" fmla="*/ 0 w 1622449"/>
              <a:gd name="connsiteY0" fmla="*/ 661107 h 661107"/>
              <a:gd name="connsiteX1" fmla="*/ 319397 w 1622449"/>
              <a:gd name="connsiteY1" fmla="*/ 331330 h 661107"/>
              <a:gd name="connsiteX2" fmla="*/ 736874 w 1622449"/>
              <a:gd name="connsiteY2" fmla="*/ 13210 h 661107"/>
              <a:gd name="connsiteX3" fmla="*/ 974454 w 1622449"/>
              <a:gd name="connsiteY3" fmla="*/ 103365 h 661107"/>
              <a:gd name="connsiteX4" fmla="*/ 1240575 w 1622449"/>
              <a:gd name="connsiteY4" fmla="*/ 41274 h 661107"/>
              <a:gd name="connsiteX5" fmla="*/ 1161035 w 1622449"/>
              <a:gd name="connsiteY5" fmla="*/ 305520 h 661107"/>
              <a:gd name="connsiteX6" fmla="*/ 1622449 w 1622449"/>
              <a:gd name="connsiteY6" fmla="*/ 626560 h 661107"/>
              <a:gd name="connsiteX0" fmla="*/ 0 w 1622449"/>
              <a:gd name="connsiteY0" fmla="*/ 662852 h 662852"/>
              <a:gd name="connsiteX1" fmla="*/ 319397 w 1622449"/>
              <a:gd name="connsiteY1" fmla="*/ 333075 h 662852"/>
              <a:gd name="connsiteX2" fmla="*/ 736874 w 1622449"/>
              <a:gd name="connsiteY2" fmla="*/ 14955 h 662852"/>
              <a:gd name="connsiteX3" fmla="*/ 976517 w 1622449"/>
              <a:gd name="connsiteY3" fmla="*/ 83943 h 662852"/>
              <a:gd name="connsiteX4" fmla="*/ 1240575 w 1622449"/>
              <a:gd name="connsiteY4" fmla="*/ 43019 h 662852"/>
              <a:gd name="connsiteX5" fmla="*/ 1161035 w 1622449"/>
              <a:gd name="connsiteY5" fmla="*/ 307265 h 662852"/>
              <a:gd name="connsiteX6" fmla="*/ 1622449 w 1622449"/>
              <a:gd name="connsiteY6" fmla="*/ 628305 h 662852"/>
              <a:gd name="connsiteX0" fmla="*/ 0 w 1622449"/>
              <a:gd name="connsiteY0" fmla="*/ 643958 h 643958"/>
              <a:gd name="connsiteX1" fmla="*/ 319397 w 1622449"/>
              <a:gd name="connsiteY1" fmla="*/ 314181 h 643958"/>
              <a:gd name="connsiteX2" fmla="*/ 679111 w 1622449"/>
              <a:gd name="connsiteY2" fmla="*/ 17228 h 643958"/>
              <a:gd name="connsiteX3" fmla="*/ 976517 w 1622449"/>
              <a:gd name="connsiteY3" fmla="*/ 65049 h 643958"/>
              <a:gd name="connsiteX4" fmla="*/ 1240575 w 1622449"/>
              <a:gd name="connsiteY4" fmla="*/ 24125 h 643958"/>
              <a:gd name="connsiteX5" fmla="*/ 1161035 w 1622449"/>
              <a:gd name="connsiteY5" fmla="*/ 288371 h 643958"/>
              <a:gd name="connsiteX6" fmla="*/ 1622449 w 1622449"/>
              <a:gd name="connsiteY6" fmla="*/ 609411 h 64395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22449"/>
              <a:gd name="connsiteY0" fmla="*/ 645068 h 645068"/>
              <a:gd name="connsiteX1" fmla="*/ 319397 w 1622449"/>
              <a:gd name="connsiteY1" fmla="*/ 315291 h 645068"/>
              <a:gd name="connsiteX2" fmla="*/ 679111 w 1622449"/>
              <a:gd name="connsiteY2" fmla="*/ 18338 h 645068"/>
              <a:gd name="connsiteX3" fmla="*/ 966202 w 1622449"/>
              <a:gd name="connsiteY3" fmla="*/ 57692 h 645068"/>
              <a:gd name="connsiteX4" fmla="*/ 1240575 w 1622449"/>
              <a:gd name="connsiteY4" fmla="*/ 25235 h 645068"/>
              <a:gd name="connsiteX5" fmla="*/ 1161035 w 1622449"/>
              <a:gd name="connsiteY5" fmla="*/ 289481 h 645068"/>
              <a:gd name="connsiteX6" fmla="*/ 1622449 w 1622449"/>
              <a:gd name="connsiteY6" fmla="*/ 610521 h 645068"/>
              <a:gd name="connsiteX0" fmla="*/ 0 w 1614197"/>
              <a:gd name="connsiteY0" fmla="*/ 645068 h 645068"/>
              <a:gd name="connsiteX1" fmla="*/ 319397 w 1614197"/>
              <a:gd name="connsiteY1" fmla="*/ 315291 h 645068"/>
              <a:gd name="connsiteX2" fmla="*/ 679111 w 1614197"/>
              <a:gd name="connsiteY2" fmla="*/ 18338 h 645068"/>
              <a:gd name="connsiteX3" fmla="*/ 966202 w 1614197"/>
              <a:gd name="connsiteY3" fmla="*/ 57692 h 645068"/>
              <a:gd name="connsiteX4" fmla="*/ 1240575 w 1614197"/>
              <a:gd name="connsiteY4" fmla="*/ 25235 h 645068"/>
              <a:gd name="connsiteX5" fmla="*/ 1161035 w 1614197"/>
              <a:gd name="connsiteY5" fmla="*/ 289481 h 645068"/>
              <a:gd name="connsiteX6" fmla="*/ 1614197 w 1614197"/>
              <a:gd name="connsiteY6" fmla="*/ 637333 h 645068"/>
              <a:gd name="connsiteX0" fmla="*/ 0 w 1614197"/>
              <a:gd name="connsiteY0" fmla="*/ 667647 h 667647"/>
              <a:gd name="connsiteX1" fmla="*/ 319397 w 1614197"/>
              <a:gd name="connsiteY1" fmla="*/ 315291 h 667647"/>
              <a:gd name="connsiteX2" fmla="*/ 679111 w 1614197"/>
              <a:gd name="connsiteY2" fmla="*/ 18338 h 667647"/>
              <a:gd name="connsiteX3" fmla="*/ 966202 w 1614197"/>
              <a:gd name="connsiteY3" fmla="*/ 57692 h 667647"/>
              <a:gd name="connsiteX4" fmla="*/ 1240575 w 1614197"/>
              <a:gd name="connsiteY4" fmla="*/ 25235 h 667647"/>
              <a:gd name="connsiteX5" fmla="*/ 1161035 w 1614197"/>
              <a:gd name="connsiteY5" fmla="*/ 289481 h 667647"/>
              <a:gd name="connsiteX6" fmla="*/ 1614197 w 1614197"/>
              <a:gd name="connsiteY6" fmla="*/ 637333 h 667647"/>
              <a:gd name="connsiteX0" fmla="*/ 0 w 1614197"/>
              <a:gd name="connsiteY0" fmla="*/ 667647 h 667647"/>
              <a:gd name="connsiteX1" fmla="*/ 319397 w 1614197"/>
              <a:gd name="connsiteY1" fmla="*/ 315291 h 667647"/>
              <a:gd name="connsiteX2" fmla="*/ 679111 w 1614197"/>
              <a:gd name="connsiteY2" fmla="*/ 18338 h 667647"/>
              <a:gd name="connsiteX3" fmla="*/ 966202 w 1614197"/>
              <a:gd name="connsiteY3" fmla="*/ 57692 h 667647"/>
              <a:gd name="connsiteX4" fmla="*/ 1240575 w 1614197"/>
              <a:gd name="connsiteY4" fmla="*/ 25235 h 667647"/>
              <a:gd name="connsiteX5" fmla="*/ 1161035 w 1614197"/>
              <a:gd name="connsiteY5" fmla="*/ 289481 h 667647"/>
              <a:gd name="connsiteX6" fmla="*/ 1614197 w 1614197"/>
              <a:gd name="connsiteY6" fmla="*/ 637333 h 66764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4197"/>
              <a:gd name="connsiteY0" fmla="*/ 662677 h 662677"/>
              <a:gd name="connsiteX1" fmla="*/ 333838 w 1614197"/>
              <a:gd name="connsiteY1" fmla="*/ 317377 h 662677"/>
              <a:gd name="connsiteX2" fmla="*/ 679111 w 1614197"/>
              <a:gd name="connsiteY2" fmla="*/ 13368 h 662677"/>
              <a:gd name="connsiteX3" fmla="*/ 966202 w 1614197"/>
              <a:gd name="connsiteY3" fmla="*/ 52722 h 662677"/>
              <a:gd name="connsiteX4" fmla="*/ 1240575 w 1614197"/>
              <a:gd name="connsiteY4" fmla="*/ 20265 h 662677"/>
              <a:gd name="connsiteX5" fmla="*/ 1161035 w 1614197"/>
              <a:gd name="connsiteY5" fmla="*/ 284511 h 662677"/>
              <a:gd name="connsiteX6" fmla="*/ 1614197 w 1614197"/>
              <a:gd name="connsiteY6" fmla="*/ 632363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618323 w 1618323"/>
              <a:gd name="connsiteY6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618323 w 1618323"/>
              <a:gd name="connsiteY6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91171 w 1618323"/>
              <a:gd name="connsiteY6" fmla="*/ 532515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49912 w 1618323"/>
              <a:gd name="connsiteY6" fmla="*/ 557916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49912 w 1618323"/>
              <a:gd name="connsiteY6" fmla="*/ 557916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49912 w 1618323"/>
              <a:gd name="connsiteY6" fmla="*/ 557916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58164 w 1618323"/>
              <a:gd name="connsiteY6" fmla="*/ 556505 h 662677"/>
              <a:gd name="connsiteX7" fmla="*/ 1618323 w 1618323"/>
              <a:gd name="connsiteY7" fmla="*/ 604140 h 662677"/>
              <a:gd name="connsiteX0" fmla="*/ 0 w 1618323"/>
              <a:gd name="connsiteY0" fmla="*/ 662677 h 662677"/>
              <a:gd name="connsiteX1" fmla="*/ 333838 w 1618323"/>
              <a:gd name="connsiteY1" fmla="*/ 317377 h 662677"/>
              <a:gd name="connsiteX2" fmla="*/ 679111 w 1618323"/>
              <a:gd name="connsiteY2" fmla="*/ 13368 h 662677"/>
              <a:gd name="connsiteX3" fmla="*/ 966202 w 1618323"/>
              <a:gd name="connsiteY3" fmla="*/ 52722 h 662677"/>
              <a:gd name="connsiteX4" fmla="*/ 1240575 w 1618323"/>
              <a:gd name="connsiteY4" fmla="*/ 20265 h 662677"/>
              <a:gd name="connsiteX5" fmla="*/ 1161035 w 1618323"/>
              <a:gd name="connsiteY5" fmla="*/ 284511 h 662677"/>
              <a:gd name="connsiteX6" fmla="*/ 1358164 w 1618323"/>
              <a:gd name="connsiteY6" fmla="*/ 556505 h 662677"/>
              <a:gd name="connsiteX7" fmla="*/ 1618323 w 1618323"/>
              <a:gd name="connsiteY7" fmla="*/ 604140 h 662677"/>
              <a:gd name="connsiteX0" fmla="*/ 0 w 1618323"/>
              <a:gd name="connsiteY0" fmla="*/ 660723 h 660723"/>
              <a:gd name="connsiteX1" fmla="*/ 333838 w 1618323"/>
              <a:gd name="connsiteY1" fmla="*/ 315423 h 660723"/>
              <a:gd name="connsiteX2" fmla="*/ 679111 w 1618323"/>
              <a:gd name="connsiteY2" fmla="*/ 11414 h 660723"/>
              <a:gd name="connsiteX3" fmla="*/ 964139 w 1618323"/>
              <a:gd name="connsiteY3" fmla="*/ 62057 h 660723"/>
              <a:gd name="connsiteX4" fmla="*/ 1240575 w 1618323"/>
              <a:gd name="connsiteY4" fmla="*/ 18311 h 660723"/>
              <a:gd name="connsiteX5" fmla="*/ 1161035 w 1618323"/>
              <a:gd name="connsiteY5" fmla="*/ 282557 h 660723"/>
              <a:gd name="connsiteX6" fmla="*/ 1358164 w 1618323"/>
              <a:gd name="connsiteY6" fmla="*/ 554551 h 660723"/>
              <a:gd name="connsiteX7" fmla="*/ 1618323 w 1618323"/>
              <a:gd name="connsiteY7" fmla="*/ 602186 h 660723"/>
              <a:gd name="connsiteX0" fmla="*/ 0 w 1618323"/>
              <a:gd name="connsiteY0" fmla="*/ 652085 h 652085"/>
              <a:gd name="connsiteX1" fmla="*/ 333838 w 1618323"/>
              <a:gd name="connsiteY1" fmla="*/ 306785 h 652085"/>
              <a:gd name="connsiteX2" fmla="*/ 677048 w 1618323"/>
              <a:gd name="connsiteY2" fmla="*/ 14065 h 652085"/>
              <a:gd name="connsiteX3" fmla="*/ 964139 w 1618323"/>
              <a:gd name="connsiteY3" fmla="*/ 53419 h 652085"/>
              <a:gd name="connsiteX4" fmla="*/ 1240575 w 1618323"/>
              <a:gd name="connsiteY4" fmla="*/ 9673 h 652085"/>
              <a:gd name="connsiteX5" fmla="*/ 1161035 w 1618323"/>
              <a:gd name="connsiteY5" fmla="*/ 273919 h 652085"/>
              <a:gd name="connsiteX6" fmla="*/ 1358164 w 1618323"/>
              <a:gd name="connsiteY6" fmla="*/ 545913 h 652085"/>
              <a:gd name="connsiteX7" fmla="*/ 1618323 w 1618323"/>
              <a:gd name="connsiteY7" fmla="*/ 593548 h 652085"/>
              <a:gd name="connsiteX0" fmla="*/ 0 w 1618323"/>
              <a:gd name="connsiteY0" fmla="*/ 652085 h 652085"/>
              <a:gd name="connsiteX1" fmla="*/ 68813 w 1618323"/>
              <a:gd name="connsiteY1" fmla="*/ 569902 h 652085"/>
              <a:gd name="connsiteX2" fmla="*/ 333838 w 1618323"/>
              <a:gd name="connsiteY2" fmla="*/ 306785 h 652085"/>
              <a:gd name="connsiteX3" fmla="*/ 677048 w 1618323"/>
              <a:gd name="connsiteY3" fmla="*/ 14065 h 652085"/>
              <a:gd name="connsiteX4" fmla="*/ 964139 w 1618323"/>
              <a:gd name="connsiteY4" fmla="*/ 53419 h 652085"/>
              <a:gd name="connsiteX5" fmla="*/ 1240575 w 1618323"/>
              <a:gd name="connsiteY5" fmla="*/ 9673 h 652085"/>
              <a:gd name="connsiteX6" fmla="*/ 1161035 w 1618323"/>
              <a:gd name="connsiteY6" fmla="*/ 273919 h 652085"/>
              <a:gd name="connsiteX7" fmla="*/ 1358164 w 1618323"/>
              <a:gd name="connsiteY7" fmla="*/ 545913 h 652085"/>
              <a:gd name="connsiteX8" fmla="*/ 1618323 w 1618323"/>
              <a:gd name="connsiteY8" fmla="*/ 593548 h 652085"/>
              <a:gd name="connsiteX0" fmla="*/ 271671 w 1555794"/>
              <a:gd name="connsiteY0" fmla="*/ 969595 h 969595"/>
              <a:gd name="connsiteX1" fmla="*/ 6284 w 1555794"/>
              <a:gd name="connsiteY1" fmla="*/ 569902 h 969595"/>
              <a:gd name="connsiteX2" fmla="*/ 271309 w 1555794"/>
              <a:gd name="connsiteY2" fmla="*/ 306785 h 969595"/>
              <a:gd name="connsiteX3" fmla="*/ 614519 w 1555794"/>
              <a:gd name="connsiteY3" fmla="*/ 14065 h 969595"/>
              <a:gd name="connsiteX4" fmla="*/ 901610 w 1555794"/>
              <a:gd name="connsiteY4" fmla="*/ 53419 h 969595"/>
              <a:gd name="connsiteX5" fmla="*/ 1178046 w 1555794"/>
              <a:gd name="connsiteY5" fmla="*/ 9673 h 969595"/>
              <a:gd name="connsiteX6" fmla="*/ 1098506 w 1555794"/>
              <a:gd name="connsiteY6" fmla="*/ 273919 h 969595"/>
              <a:gd name="connsiteX7" fmla="*/ 1295635 w 1555794"/>
              <a:gd name="connsiteY7" fmla="*/ 545913 h 969595"/>
              <a:gd name="connsiteX8" fmla="*/ 1555794 w 1555794"/>
              <a:gd name="connsiteY8" fmla="*/ 593548 h 969595"/>
              <a:gd name="connsiteX0" fmla="*/ 277704 w 1561827"/>
              <a:gd name="connsiteY0" fmla="*/ 969595 h 969595"/>
              <a:gd name="connsiteX1" fmla="*/ 12317 w 1561827"/>
              <a:gd name="connsiteY1" fmla="*/ 569902 h 969595"/>
              <a:gd name="connsiteX2" fmla="*/ 277342 w 1561827"/>
              <a:gd name="connsiteY2" fmla="*/ 306785 h 969595"/>
              <a:gd name="connsiteX3" fmla="*/ 620552 w 1561827"/>
              <a:gd name="connsiteY3" fmla="*/ 14065 h 969595"/>
              <a:gd name="connsiteX4" fmla="*/ 907643 w 1561827"/>
              <a:gd name="connsiteY4" fmla="*/ 53419 h 969595"/>
              <a:gd name="connsiteX5" fmla="*/ 1184079 w 1561827"/>
              <a:gd name="connsiteY5" fmla="*/ 9673 h 969595"/>
              <a:gd name="connsiteX6" fmla="*/ 1104539 w 1561827"/>
              <a:gd name="connsiteY6" fmla="*/ 273919 h 969595"/>
              <a:gd name="connsiteX7" fmla="*/ 1301668 w 1561827"/>
              <a:gd name="connsiteY7" fmla="*/ 545913 h 969595"/>
              <a:gd name="connsiteX8" fmla="*/ 1561827 w 1561827"/>
              <a:gd name="connsiteY8" fmla="*/ 593548 h 969595"/>
              <a:gd name="connsiteX0" fmla="*/ 262297 w 1546420"/>
              <a:gd name="connsiteY0" fmla="*/ 969595 h 969595"/>
              <a:gd name="connsiteX1" fmla="*/ 13414 w 1546420"/>
              <a:gd name="connsiteY1" fmla="*/ 589658 h 969595"/>
              <a:gd name="connsiteX2" fmla="*/ 261935 w 1546420"/>
              <a:gd name="connsiteY2" fmla="*/ 306785 h 969595"/>
              <a:gd name="connsiteX3" fmla="*/ 605145 w 1546420"/>
              <a:gd name="connsiteY3" fmla="*/ 14065 h 969595"/>
              <a:gd name="connsiteX4" fmla="*/ 892236 w 1546420"/>
              <a:gd name="connsiteY4" fmla="*/ 53419 h 969595"/>
              <a:gd name="connsiteX5" fmla="*/ 1168672 w 1546420"/>
              <a:gd name="connsiteY5" fmla="*/ 9673 h 969595"/>
              <a:gd name="connsiteX6" fmla="*/ 1089132 w 1546420"/>
              <a:gd name="connsiteY6" fmla="*/ 273919 h 969595"/>
              <a:gd name="connsiteX7" fmla="*/ 1286261 w 1546420"/>
              <a:gd name="connsiteY7" fmla="*/ 545913 h 969595"/>
              <a:gd name="connsiteX8" fmla="*/ 1546420 w 1546420"/>
              <a:gd name="connsiteY8" fmla="*/ 593548 h 969595"/>
              <a:gd name="connsiteX0" fmla="*/ 262297 w 1546420"/>
              <a:gd name="connsiteY0" fmla="*/ 969595 h 969595"/>
              <a:gd name="connsiteX1" fmla="*/ 13414 w 1546420"/>
              <a:gd name="connsiteY1" fmla="*/ 589658 h 969595"/>
              <a:gd name="connsiteX2" fmla="*/ 261935 w 1546420"/>
              <a:gd name="connsiteY2" fmla="*/ 306785 h 969595"/>
              <a:gd name="connsiteX3" fmla="*/ 605145 w 1546420"/>
              <a:gd name="connsiteY3" fmla="*/ 14065 h 969595"/>
              <a:gd name="connsiteX4" fmla="*/ 892236 w 1546420"/>
              <a:gd name="connsiteY4" fmla="*/ 53419 h 969595"/>
              <a:gd name="connsiteX5" fmla="*/ 1168672 w 1546420"/>
              <a:gd name="connsiteY5" fmla="*/ 9673 h 969595"/>
              <a:gd name="connsiteX6" fmla="*/ 1089132 w 1546420"/>
              <a:gd name="connsiteY6" fmla="*/ 273919 h 969595"/>
              <a:gd name="connsiteX7" fmla="*/ 1286261 w 1546420"/>
              <a:gd name="connsiteY7" fmla="*/ 545913 h 969595"/>
              <a:gd name="connsiteX8" fmla="*/ 1546420 w 1546420"/>
              <a:gd name="connsiteY8" fmla="*/ 593548 h 969595"/>
              <a:gd name="connsiteX0" fmla="*/ 252799 w 1536922"/>
              <a:gd name="connsiteY0" fmla="*/ 969595 h 969595"/>
              <a:gd name="connsiteX1" fmla="*/ 3916 w 1536922"/>
              <a:gd name="connsiteY1" fmla="*/ 589658 h 969595"/>
              <a:gd name="connsiteX2" fmla="*/ 252437 w 1536922"/>
              <a:gd name="connsiteY2" fmla="*/ 306785 h 969595"/>
              <a:gd name="connsiteX3" fmla="*/ 595647 w 1536922"/>
              <a:gd name="connsiteY3" fmla="*/ 14065 h 969595"/>
              <a:gd name="connsiteX4" fmla="*/ 882738 w 1536922"/>
              <a:gd name="connsiteY4" fmla="*/ 53419 h 969595"/>
              <a:gd name="connsiteX5" fmla="*/ 1159174 w 1536922"/>
              <a:gd name="connsiteY5" fmla="*/ 9673 h 969595"/>
              <a:gd name="connsiteX6" fmla="*/ 1079634 w 1536922"/>
              <a:gd name="connsiteY6" fmla="*/ 273919 h 969595"/>
              <a:gd name="connsiteX7" fmla="*/ 1276763 w 1536922"/>
              <a:gd name="connsiteY7" fmla="*/ 545913 h 969595"/>
              <a:gd name="connsiteX8" fmla="*/ 1536922 w 1536922"/>
              <a:gd name="connsiteY8" fmla="*/ 593548 h 969595"/>
              <a:gd name="connsiteX0" fmla="*/ 242836 w 1526959"/>
              <a:gd name="connsiteY0" fmla="*/ 969595 h 969595"/>
              <a:gd name="connsiteX1" fmla="*/ 4268 w 1526959"/>
              <a:gd name="connsiteY1" fmla="*/ 626348 h 969595"/>
              <a:gd name="connsiteX2" fmla="*/ 242474 w 1526959"/>
              <a:gd name="connsiteY2" fmla="*/ 306785 h 969595"/>
              <a:gd name="connsiteX3" fmla="*/ 585684 w 1526959"/>
              <a:gd name="connsiteY3" fmla="*/ 14065 h 969595"/>
              <a:gd name="connsiteX4" fmla="*/ 872775 w 1526959"/>
              <a:gd name="connsiteY4" fmla="*/ 53419 h 969595"/>
              <a:gd name="connsiteX5" fmla="*/ 1149211 w 1526959"/>
              <a:gd name="connsiteY5" fmla="*/ 9673 h 969595"/>
              <a:gd name="connsiteX6" fmla="*/ 1069671 w 1526959"/>
              <a:gd name="connsiteY6" fmla="*/ 273919 h 969595"/>
              <a:gd name="connsiteX7" fmla="*/ 1266800 w 1526959"/>
              <a:gd name="connsiteY7" fmla="*/ 545913 h 969595"/>
              <a:gd name="connsiteX8" fmla="*/ 1526959 w 1526959"/>
              <a:gd name="connsiteY8" fmla="*/ 593548 h 969595"/>
              <a:gd name="connsiteX0" fmla="*/ 303058 w 1523229"/>
              <a:gd name="connsiteY0" fmla="*/ 969595 h 969595"/>
              <a:gd name="connsiteX1" fmla="*/ 538 w 1523229"/>
              <a:gd name="connsiteY1" fmla="*/ 626348 h 969595"/>
              <a:gd name="connsiteX2" fmla="*/ 238744 w 1523229"/>
              <a:gd name="connsiteY2" fmla="*/ 306785 h 969595"/>
              <a:gd name="connsiteX3" fmla="*/ 581954 w 1523229"/>
              <a:gd name="connsiteY3" fmla="*/ 14065 h 969595"/>
              <a:gd name="connsiteX4" fmla="*/ 869045 w 1523229"/>
              <a:gd name="connsiteY4" fmla="*/ 53419 h 969595"/>
              <a:gd name="connsiteX5" fmla="*/ 1145481 w 1523229"/>
              <a:gd name="connsiteY5" fmla="*/ 9673 h 969595"/>
              <a:gd name="connsiteX6" fmla="*/ 1065941 w 1523229"/>
              <a:gd name="connsiteY6" fmla="*/ 273919 h 969595"/>
              <a:gd name="connsiteX7" fmla="*/ 1263070 w 1523229"/>
              <a:gd name="connsiteY7" fmla="*/ 545913 h 969595"/>
              <a:gd name="connsiteX8" fmla="*/ 1523229 w 1523229"/>
              <a:gd name="connsiteY8" fmla="*/ 593548 h 969595"/>
              <a:gd name="connsiteX0" fmla="*/ 303058 w 1523229"/>
              <a:gd name="connsiteY0" fmla="*/ 969595 h 969595"/>
              <a:gd name="connsiteX1" fmla="*/ 538 w 1523229"/>
              <a:gd name="connsiteY1" fmla="*/ 626348 h 969595"/>
              <a:gd name="connsiteX2" fmla="*/ 238744 w 1523229"/>
              <a:gd name="connsiteY2" fmla="*/ 306785 h 969595"/>
              <a:gd name="connsiteX3" fmla="*/ 581954 w 1523229"/>
              <a:gd name="connsiteY3" fmla="*/ 14065 h 969595"/>
              <a:gd name="connsiteX4" fmla="*/ 869045 w 1523229"/>
              <a:gd name="connsiteY4" fmla="*/ 53419 h 969595"/>
              <a:gd name="connsiteX5" fmla="*/ 1145481 w 1523229"/>
              <a:gd name="connsiteY5" fmla="*/ 9673 h 969595"/>
              <a:gd name="connsiteX6" fmla="*/ 1065941 w 1523229"/>
              <a:gd name="connsiteY6" fmla="*/ 273919 h 969595"/>
              <a:gd name="connsiteX7" fmla="*/ 1263070 w 1523229"/>
              <a:gd name="connsiteY7" fmla="*/ 545913 h 969595"/>
              <a:gd name="connsiteX8" fmla="*/ 1523229 w 1523229"/>
              <a:gd name="connsiteY8" fmla="*/ 593548 h 969595"/>
              <a:gd name="connsiteX0" fmla="*/ 347236 w 1524085"/>
              <a:gd name="connsiteY0" fmla="*/ 966773 h 966773"/>
              <a:gd name="connsiteX1" fmla="*/ 1394 w 1524085"/>
              <a:gd name="connsiteY1" fmla="*/ 626348 h 966773"/>
              <a:gd name="connsiteX2" fmla="*/ 239600 w 1524085"/>
              <a:gd name="connsiteY2" fmla="*/ 306785 h 966773"/>
              <a:gd name="connsiteX3" fmla="*/ 582810 w 1524085"/>
              <a:gd name="connsiteY3" fmla="*/ 14065 h 966773"/>
              <a:gd name="connsiteX4" fmla="*/ 869901 w 1524085"/>
              <a:gd name="connsiteY4" fmla="*/ 53419 h 966773"/>
              <a:gd name="connsiteX5" fmla="*/ 1146337 w 1524085"/>
              <a:gd name="connsiteY5" fmla="*/ 9673 h 966773"/>
              <a:gd name="connsiteX6" fmla="*/ 1066797 w 1524085"/>
              <a:gd name="connsiteY6" fmla="*/ 273919 h 966773"/>
              <a:gd name="connsiteX7" fmla="*/ 1263926 w 1524085"/>
              <a:gd name="connsiteY7" fmla="*/ 545913 h 966773"/>
              <a:gd name="connsiteX8" fmla="*/ 1524085 w 1524085"/>
              <a:gd name="connsiteY8" fmla="*/ 593548 h 966773"/>
              <a:gd name="connsiteX0" fmla="*/ 336995 w 1513844"/>
              <a:gd name="connsiteY0" fmla="*/ 966773 h 966773"/>
              <a:gd name="connsiteX1" fmla="*/ 1468 w 1513844"/>
              <a:gd name="connsiteY1" fmla="*/ 646104 h 966773"/>
              <a:gd name="connsiteX2" fmla="*/ 229359 w 1513844"/>
              <a:gd name="connsiteY2" fmla="*/ 306785 h 966773"/>
              <a:gd name="connsiteX3" fmla="*/ 572569 w 1513844"/>
              <a:gd name="connsiteY3" fmla="*/ 14065 h 966773"/>
              <a:gd name="connsiteX4" fmla="*/ 859660 w 1513844"/>
              <a:gd name="connsiteY4" fmla="*/ 53419 h 966773"/>
              <a:gd name="connsiteX5" fmla="*/ 1136096 w 1513844"/>
              <a:gd name="connsiteY5" fmla="*/ 9673 h 966773"/>
              <a:gd name="connsiteX6" fmla="*/ 1056556 w 1513844"/>
              <a:gd name="connsiteY6" fmla="*/ 273919 h 966773"/>
              <a:gd name="connsiteX7" fmla="*/ 1253685 w 1513844"/>
              <a:gd name="connsiteY7" fmla="*/ 545913 h 966773"/>
              <a:gd name="connsiteX8" fmla="*/ 1513844 w 1513844"/>
              <a:gd name="connsiteY8" fmla="*/ 593548 h 966773"/>
              <a:gd name="connsiteX0" fmla="*/ 336620 w 1513469"/>
              <a:gd name="connsiteY0" fmla="*/ 966773 h 966773"/>
              <a:gd name="connsiteX1" fmla="*/ 1093 w 1513469"/>
              <a:gd name="connsiteY1" fmla="*/ 646104 h 966773"/>
              <a:gd name="connsiteX2" fmla="*/ 241362 w 1513469"/>
              <a:gd name="connsiteY2" fmla="*/ 309607 h 966773"/>
              <a:gd name="connsiteX3" fmla="*/ 572194 w 1513469"/>
              <a:gd name="connsiteY3" fmla="*/ 14065 h 966773"/>
              <a:gd name="connsiteX4" fmla="*/ 859285 w 1513469"/>
              <a:gd name="connsiteY4" fmla="*/ 53419 h 966773"/>
              <a:gd name="connsiteX5" fmla="*/ 1135721 w 1513469"/>
              <a:gd name="connsiteY5" fmla="*/ 9673 h 966773"/>
              <a:gd name="connsiteX6" fmla="*/ 1056181 w 1513469"/>
              <a:gd name="connsiteY6" fmla="*/ 273919 h 966773"/>
              <a:gd name="connsiteX7" fmla="*/ 1253310 w 1513469"/>
              <a:gd name="connsiteY7" fmla="*/ 545913 h 966773"/>
              <a:gd name="connsiteX8" fmla="*/ 1513469 w 1513469"/>
              <a:gd name="connsiteY8" fmla="*/ 593548 h 966773"/>
              <a:gd name="connsiteX0" fmla="*/ 336642 w 1513491"/>
              <a:gd name="connsiteY0" fmla="*/ 966812 h 966812"/>
              <a:gd name="connsiteX1" fmla="*/ 1115 w 1513491"/>
              <a:gd name="connsiteY1" fmla="*/ 646143 h 966812"/>
              <a:gd name="connsiteX2" fmla="*/ 241384 w 1513491"/>
              <a:gd name="connsiteY2" fmla="*/ 309646 h 966812"/>
              <a:gd name="connsiteX3" fmla="*/ 594909 w 1513491"/>
              <a:gd name="connsiteY3" fmla="*/ 16926 h 966812"/>
              <a:gd name="connsiteX4" fmla="*/ 859307 w 1513491"/>
              <a:gd name="connsiteY4" fmla="*/ 53458 h 966812"/>
              <a:gd name="connsiteX5" fmla="*/ 1135743 w 1513491"/>
              <a:gd name="connsiteY5" fmla="*/ 9712 h 966812"/>
              <a:gd name="connsiteX6" fmla="*/ 1056203 w 1513491"/>
              <a:gd name="connsiteY6" fmla="*/ 273958 h 966812"/>
              <a:gd name="connsiteX7" fmla="*/ 1253332 w 1513491"/>
              <a:gd name="connsiteY7" fmla="*/ 545952 h 966812"/>
              <a:gd name="connsiteX8" fmla="*/ 1513491 w 1513491"/>
              <a:gd name="connsiteY8" fmla="*/ 593587 h 966812"/>
              <a:gd name="connsiteX0" fmla="*/ 320237 w 1497086"/>
              <a:gd name="connsiteY0" fmla="*/ 966812 h 966812"/>
              <a:gd name="connsiteX1" fmla="*/ 1214 w 1497086"/>
              <a:gd name="connsiteY1" fmla="*/ 646143 h 966812"/>
              <a:gd name="connsiteX2" fmla="*/ 224979 w 1497086"/>
              <a:gd name="connsiteY2" fmla="*/ 309646 h 966812"/>
              <a:gd name="connsiteX3" fmla="*/ 578504 w 1497086"/>
              <a:gd name="connsiteY3" fmla="*/ 16926 h 966812"/>
              <a:gd name="connsiteX4" fmla="*/ 842902 w 1497086"/>
              <a:gd name="connsiteY4" fmla="*/ 53458 h 966812"/>
              <a:gd name="connsiteX5" fmla="*/ 1119338 w 1497086"/>
              <a:gd name="connsiteY5" fmla="*/ 9712 h 966812"/>
              <a:gd name="connsiteX6" fmla="*/ 1039798 w 1497086"/>
              <a:gd name="connsiteY6" fmla="*/ 273958 h 966812"/>
              <a:gd name="connsiteX7" fmla="*/ 1236927 w 1497086"/>
              <a:gd name="connsiteY7" fmla="*/ 545952 h 966812"/>
              <a:gd name="connsiteX8" fmla="*/ 1497086 w 1497086"/>
              <a:gd name="connsiteY8" fmla="*/ 593587 h 966812"/>
              <a:gd name="connsiteX0" fmla="*/ 720637 w 1513775"/>
              <a:gd name="connsiteY0" fmla="*/ 954112 h 954112"/>
              <a:gd name="connsiteX1" fmla="*/ 17903 w 1513775"/>
              <a:gd name="connsiteY1" fmla="*/ 646143 h 954112"/>
              <a:gd name="connsiteX2" fmla="*/ 241668 w 1513775"/>
              <a:gd name="connsiteY2" fmla="*/ 309646 h 954112"/>
              <a:gd name="connsiteX3" fmla="*/ 595193 w 1513775"/>
              <a:gd name="connsiteY3" fmla="*/ 16926 h 954112"/>
              <a:gd name="connsiteX4" fmla="*/ 859591 w 1513775"/>
              <a:gd name="connsiteY4" fmla="*/ 53458 h 954112"/>
              <a:gd name="connsiteX5" fmla="*/ 1136027 w 1513775"/>
              <a:gd name="connsiteY5" fmla="*/ 9712 h 954112"/>
              <a:gd name="connsiteX6" fmla="*/ 1056487 w 1513775"/>
              <a:gd name="connsiteY6" fmla="*/ 273958 h 954112"/>
              <a:gd name="connsiteX7" fmla="*/ 1253616 w 1513775"/>
              <a:gd name="connsiteY7" fmla="*/ 545952 h 954112"/>
              <a:gd name="connsiteX8" fmla="*/ 1513775 w 1513775"/>
              <a:gd name="connsiteY8" fmla="*/ 593587 h 954112"/>
              <a:gd name="connsiteX0" fmla="*/ 583302 w 1376440"/>
              <a:gd name="connsiteY0" fmla="*/ 954112 h 954112"/>
              <a:gd name="connsiteX1" fmla="*/ 33227 w 1376440"/>
              <a:gd name="connsiteY1" fmla="*/ 609453 h 954112"/>
              <a:gd name="connsiteX2" fmla="*/ 104333 w 1376440"/>
              <a:gd name="connsiteY2" fmla="*/ 309646 h 954112"/>
              <a:gd name="connsiteX3" fmla="*/ 457858 w 1376440"/>
              <a:gd name="connsiteY3" fmla="*/ 16926 h 954112"/>
              <a:gd name="connsiteX4" fmla="*/ 722256 w 1376440"/>
              <a:gd name="connsiteY4" fmla="*/ 53458 h 954112"/>
              <a:gd name="connsiteX5" fmla="*/ 998692 w 1376440"/>
              <a:gd name="connsiteY5" fmla="*/ 9712 h 954112"/>
              <a:gd name="connsiteX6" fmla="*/ 919152 w 1376440"/>
              <a:gd name="connsiteY6" fmla="*/ 273958 h 954112"/>
              <a:gd name="connsiteX7" fmla="*/ 1116281 w 1376440"/>
              <a:gd name="connsiteY7" fmla="*/ 545952 h 954112"/>
              <a:gd name="connsiteX8" fmla="*/ 1376440 w 1376440"/>
              <a:gd name="connsiteY8" fmla="*/ 593587 h 954112"/>
              <a:gd name="connsiteX0" fmla="*/ 567803 w 1375382"/>
              <a:gd name="connsiteY0" fmla="*/ 965401 h 965401"/>
              <a:gd name="connsiteX1" fmla="*/ 32169 w 1375382"/>
              <a:gd name="connsiteY1" fmla="*/ 609453 h 965401"/>
              <a:gd name="connsiteX2" fmla="*/ 103275 w 1375382"/>
              <a:gd name="connsiteY2" fmla="*/ 309646 h 965401"/>
              <a:gd name="connsiteX3" fmla="*/ 456800 w 1375382"/>
              <a:gd name="connsiteY3" fmla="*/ 16926 h 965401"/>
              <a:gd name="connsiteX4" fmla="*/ 721198 w 1375382"/>
              <a:gd name="connsiteY4" fmla="*/ 53458 h 965401"/>
              <a:gd name="connsiteX5" fmla="*/ 997634 w 1375382"/>
              <a:gd name="connsiteY5" fmla="*/ 9712 h 965401"/>
              <a:gd name="connsiteX6" fmla="*/ 918094 w 1375382"/>
              <a:gd name="connsiteY6" fmla="*/ 273958 h 965401"/>
              <a:gd name="connsiteX7" fmla="*/ 1115223 w 1375382"/>
              <a:gd name="connsiteY7" fmla="*/ 545952 h 965401"/>
              <a:gd name="connsiteX8" fmla="*/ 1375382 w 1375382"/>
              <a:gd name="connsiteY8" fmla="*/ 593587 h 965401"/>
              <a:gd name="connsiteX0" fmla="*/ 567803 w 1375382"/>
              <a:gd name="connsiteY0" fmla="*/ 965401 h 965401"/>
              <a:gd name="connsiteX1" fmla="*/ 32169 w 1375382"/>
              <a:gd name="connsiteY1" fmla="*/ 609453 h 965401"/>
              <a:gd name="connsiteX2" fmla="*/ 103275 w 1375382"/>
              <a:gd name="connsiteY2" fmla="*/ 309646 h 965401"/>
              <a:gd name="connsiteX3" fmla="*/ 456800 w 1375382"/>
              <a:gd name="connsiteY3" fmla="*/ 16926 h 965401"/>
              <a:gd name="connsiteX4" fmla="*/ 721198 w 1375382"/>
              <a:gd name="connsiteY4" fmla="*/ 53458 h 965401"/>
              <a:gd name="connsiteX5" fmla="*/ 997634 w 1375382"/>
              <a:gd name="connsiteY5" fmla="*/ 9712 h 965401"/>
              <a:gd name="connsiteX6" fmla="*/ 918094 w 1375382"/>
              <a:gd name="connsiteY6" fmla="*/ 273958 h 965401"/>
              <a:gd name="connsiteX7" fmla="*/ 1115223 w 1375382"/>
              <a:gd name="connsiteY7" fmla="*/ 545952 h 965401"/>
              <a:gd name="connsiteX8" fmla="*/ 1375382 w 1375382"/>
              <a:gd name="connsiteY8" fmla="*/ 593587 h 965401"/>
              <a:gd name="connsiteX0" fmla="*/ 567803 w 1115223"/>
              <a:gd name="connsiteY0" fmla="*/ 965401 h 965401"/>
              <a:gd name="connsiteX1" fmla="*/ 32169 w 1115223"/>
              <a:gd name="connsiteY1" fmla="*/ 609453 h 965401"/>
              <a:gd name="connsiteX2" fmla="*/ 103275 w 1115223"/>
              <a:gd name="connsiteY2" fmla="*/ 309646 h 965401"/>
              <a:gd name="connsiteX3" fmla="*/ 456800 w 1115223"/>
              <a:gd name="connsiteY3" fmla="*/ 16926 h 965401"/>
              <a:gd name="connsiteX4" fmla="*/ 721198 w 1115223"/>
              <a:gd name="connsiteY4" fmla="*/ 53458 h 965401"/>
              <a:gd name="connsiteX5" fmla="*/ 997634 w 1115223"/>
              <a:gd name="connsiteY5" fmla="*/ 9712 h 965401"/>
              <a:gd name="connsiteX6" fmla="*/ 918094 w 1115223"/>
              <a:gd name="connsiteY6" fmla="*/ 273958 h 965401"/>
              <a:gd name="connsiteX7" fmla="*/ 1115223 w 1115223"/>
              <a:gd name="connsiteY7" fmla="*/ 545952 h 965401"/>
              <a:gd name="connsiteX0" fmla="*/ 567803 w 1002727"/>
              <a:gd name="connsiteY0" fmla="*/ 965401 h 965401"/>
              <a:gd name="connsiteX1" fmla="*/ 32169 w 1002727"/>
              <a:gd name="connsiteY1" fmla="*/ 609453 h 965401"/>
              <a:gd name="connsiteX2" fmla="*/ 103275 w 1002727"/>
              <a:gd name="connsiteY2" fmla="*/ 309646 h 965401"/>
              <a:gd name="connsiteX3" fmla="*/ 456800 w 1002727"/>
              <a:gd name="connsiteY3" fmla="*/ 16926 h 965401"/>
              <a:gd name="connsiteX4" fmla="*/ 721198 w 1002727"/>
              <a:gd name="connsiteY4" fmla="*/ 53458 h 965401"/>
              <a:gd name="connsiteX5" fmla="*/ 997634 w 1002727"/>
              <a:gd name="connsiteY5" fmla="*/ 9712 h 965401"/>
              <a:gd name="connsiteX6" fmla="*/ 918094 w 1002727"/>
              <a:gd name="connsiteY6" fmla="*/ 273958 h 965401"/>
              <a:gd name="connsiteX0" fmla="*/ 567803 w 997634"/>
              <a:gd name="connsiteY0" fmla="*/ 965401 h 965401"/>
              <a:gd name="connsiteX1" fmla="*/ 32169 w 997634"/>
              <a:gd name="connsiteY1" fmla="*/ 609453 h 965401"/>
              <a:gd name="connsiteX2" fmla="*/ 103275 w 997634"/>
              <a:gd name="connsiteY2" fmla="*/ 309646 h 965401"/>
              <a:gd name="connsiteX3" fmla="*/ 456800 w 997634"/>
              <a:gd name="connsiteY3" fmla="*/ 16926 h 965401"/>
              <a:gd name="connsiteX4" fmla="*/ 721198 w 997634"/>
              <a:gd name="connsiteY4" fmla="*/ 53458 h 965401"/>
              <a:gd name="connsiteX5" fmla="*/ 997634 w 997634"/>
              <a:gd name="connsiteY5" fmla="*/ 9712 h 965401"/>
              <a:gd name="connsiteX0" fmla="*/ 647583 w 1077414"/>
              <a:gd name="connsiteY0" fmla="*/ 965401 h 965401"/>
              <a:gd name="connsiteX1" fmla="*/ 21179 w 1077414"/>
              <a:gd name="connsiteY1" fmla="*/ 682833 h 965401"/>
              <a:gd name="connsiteX2" fmla="*/ 183055 w 1077414"/>
              <a:gd name="connsiteY2" fmla="*/ 309646 h 965401"/>
              <a:gd name="connsiteX3" fmla="*/ 536580 w 1077414"/>
              <a:gd name="connsiteY3" fmla="*/ 16926 h 965401"/>
              <a:gd name="connsiteX4" fmla="*/ 800978 w 1077414"/>
              <a:gd name="connsiteY4" fmla="*/ 53458 h 965401"/>
              <a:gd name="connsiteX5" fmla="*/ 1077414 w 1077414"/>
              <a:gd name="connsiteY5" fmla="*/ 9712 h 965401"/>
              <a:gd name="connsiteX0" fmla="*/ 662827 w 1092658"/>
              <a:gd name="connsiteY0" fmla="*/ 965401 h 965401"/>
              <a:gd name="connsiteX1" fmla="*/ 19919 w 1092658"/>
              <a:gd name="connsiteY1" fmla="*/ 706823 h 965401"/>
              <a:gd name="connsiteX2" fmla="*/ 198299 w 1092658"/>
              <a:gd name="connsiteY2" fmla="*/ 309646 h 965401"/>
              <a:gd name="connsiteX3" fmla="*/ 551824 w 1092658"/>
              <a:gd name="connsiteY3" fmla="*/ 16926 h 965401"/>
              <a:gd name="connsiteX4" fmla="*/ 816222 w 1092658"/>
              <a:gd name="connsiteY4" fmla="*/ 53458 h 965401"/>
              <a:gd name="connsiteX5" fmla="*/ 1092658 w 1092658"/>
              <a:gd name="connsiteY5" fmla="*/ 9712 h 965401"/>
              <a:gd name="connsiteX0" fmla="*/ 662692 w 1092523"/>
              <a:gd name="connsiteY0" fmla="*/ 983022 h 983022"/>
              <a:gd name="connsiteX1" fmla="*/ 19784 w 1092523"/>
              <a:gd name="connsiteY1" fmla="*/ 724444 h 983022"/>
              <a:gd name="connsiteX2" fmla="*/ 198164 w 1092523"/>
              <a:gd name="connsiteY2" fmla="*/ 327267 h 983022"/>
              <a:gd name="connsiteX3" fmla="*/ 541374 w 1092523"/>
              <a:gd name="connsiteY3" fmla="*/ 10557 h 983022"/>
              <a:gd name="connsiteX4" fmla="*/ 816087 w 1092523"/>
              <a:gd name="connsiteY4" fmla="*/ 71079 h 983022"/>
              <a:gd name="connsiteX5" fmla="*/ 1092523 w 1092523"/>
              <a:gd name="connsiteY5" fmla="*/ 27333 h 983022"/>
              <a:gd name="connsiteX0" fmla="*/ 661256 w 1091087"/>
              <a:gd name="connsiteY0" fmla="*/ 983190 h 983190"/>
              <a:gd name="connsiteX1" fmla="*/ 18348 w 1091087"/>
              <a:gd name="connsiteY1" fmla="*/ 724612 h 983190"/>
              <a:gd name="connsiteX2" fmla="*/ 207043 w 1091087"/>
              <a:gd name="connsiteY2" fmla="*/ 330257 h 983190"/>
              <a:gd name="connsiteX3" fmla="*/ 539938 w 1091087"/>
              <a:gd name="connsiteY3" fmla="*/ 10725 h 983190"/>
              <a:gd name="connsiteX4" fmla="*/ 814651 w 1091087"/>
              <a:gd name="connsiteY4" fmla="*/ 71247 h 983190"/>
              <a:gd name="connsiteX5" fmla="*/ 1091087 w 1091087"/>
              <a:gd name="connsiteY5" fmla="*/ 27501 h 983190"/>
              <a:gd name="connsiteX0" fmla="*/ 662833 w 1092664"/>
              <a:gd name="connsiteY0" fmla="*/ 983190 h 983190"/>
              <a:gd name="connsiteX1" fmla="*/ 19925 w 1092664"/>
              <a:gd name="connsiteY1" fmla="*/ 724612 h 983190"/>
              <a:gd name="connsiteX2" fmla="*/ 208620 w 1092664"/>
              <a:gd name="connsiteY2" fmla="*/ 330257 h 983190"/>
              <a:gd name="connsiteX3" fmla="*/ 541515 w 1092664"/>
              <a:gd name="connsiteY3" fmla="*/ 10725 h 983190"/>
              <a:gd name="connsiteX4" fmla="*/ 816228 w 1092664"/>
              <a:gd name="connsiteY4" fmla="*/ 71247 h 983190"/>
              <a:gd name="connsiteX5" fmla="*/ 1092664 w 1092664"/>
              <a:gd name="connsiteY5" fmla="*/ 27501 h 983190"/>
              <a:gd name="connsiteX0" fmla="*/ 663778 w 1093609"/>
              <a:gd name="connsiteY0" fmla="*/ 983107 h 983107"/>
              <a:gd name="connsiteX1" fmla="*/ 20870 w 1093609"/>
              <a:gd name="connsiteY1" fmla="*/ 724529 h 983107"/>
              <a:gd name="connsiteX2" fmla="*/ 203376 w 1093609"/>
              <a:gd name="connsiteY2" fmla="*/ 328763 h 983107"/>
              <a:gd name="connsiteX3" fmla="*/ 542460 w 1093609"/>
              <a:gd name="connsiteY3" fmla="*/ 10642 h 983107"/>
              <a:gd name="connsiteX4" fmla="*/ 817173 w 1093609"/>
              <a:gd name="connsiteY4" fmla="*/ 71164 h 983107"/>
              <a:gd name="connsiteX5" fmla="*/ 1093609 w 1093609"/>
              <a:gd name="connsiteY5" fmla="*/ 27418 h 983107"/>
              <a:gd name="connsiteX0" fmla="*/ 663080 w 1092911"/>
              <a:gd name="connsiteY0" fmla="*/ 983107 h 983107"/>
              <a:gd name="connsiteX1" fmla="*/ 20172 w 1092911"/>
              <a:gd name="connsiteY1" fmla="*/ 724529 h 983107"/>
              <a:gd name="connsiteX2" fmla="*/ 202678 w 1092911"/>
              <a:gd name="connsiteY2" fmla="*/ 328763 h 983107"/>
              <a:gd name="connsiteX3" fmla="*/ 541762 w 1092911"/>
              <a:gd name="connsiteY3" fmla="*/ 10642 h 983107"/>
              <a:gd name="connsiteX4" fmla="*/ 816475 w 1092911"/>
              <a:gd name="connsiteY4" fmla="*/ 71164 h 983107"/>
              <a:gd name="connsiteX5" fmla="*/ 1092911 w 1092911"/>
              <a:gd name="connsiteY5" fmla="*/ 27418 h 983107"/>
              <a:gd name="connsiteX0" fmla="*/ 663080 w 816475"/>
              <a:gd name="connsiteY0" fmla="*/ 983107 h 983107"/>
              <a:gd name="connsiteX1" fmla="*/ 20172 w 816475"/>
              <a:gd name="connsiteY1" fmla="*/ 724529 h 983107"/>
              <a:gd name="connsiteX2" fmla="*/ 202678 w 816475"/>
              <a:gd name="connsiteY2" fmla="*/ 328763 h 983107"/>
              <a:gd name="connsiteX3" fmla="*/ 541762 w 816475"/>
              <a:gd name="connsiteY3" fmla="*/ 10642 h 983107"/>
              <a:gd name="connsiteX4" fmla="*/ 816475 w 816475"/>
              <a:gd name="connsiteY4" fmla="*/ 71164 h 983107"/>
              <a:gd name="connsiteX0" fmla="*/ 663080 w 663080"/>
              <a:gd name="connsiteY0" fmla="*/ 972465 h 972465"/>
              <a:gd name="connsiteX1" fmla="*/ 20172 w 663080"/>
              <a:gd name="connsiteY1" fmla="*/ 713887 h 972465"/>
              <a:gd name="connsiteX2" fmla="*/ 202678 w 663080"/>
              <a:gd name="connsiteY2" fmla="*/ 318121 h 972465"/>
              <a:gd name="connsiteX3" fmla="*/ 541762 w 663080"/>
              <a:gd name="connsiteY3" fmla="*/ 0 h 972465"/>
              <a:gd name="connsiteX0" fmla="*/ 661599 w 661599"/>
              <a:gd name="connsiteY0" fmla="*/ 973876 h 973876"/>
              <a:gd name="connsiteX1" fmla="*/ 18691 w 661599"/>
              <a:gd name="connsiteY1" fmla="*/ 715298 h 973876"/>
              <a:gd name="connsiteX2" fmla="*/ 201197 w 661599"/>
              <a:gd name="connsiteY2" fmla="*/ 319532 h 973876"/>
              <a:gd name="connsiteX3" fmla="*/ 499022 w 661599"/>
              <a:gd name="connsiteY3" fmla="*/ 0 h 973876"/>
              <a:gd name="connsiteX0" fmla="*/ 661599 w 661599"/>
              <a:gd name="connsiteY0" fmla="*/ 973876 h 973876"/>
              <a:gd name="connsiteX1" fmla="*/ 18691 w 661599"/>
              <a:gd name="connsiteY1" fmla="*/ 715298 h 973876"/>
              <a:gd name="connsiteX2" fmla="*/ 201197 w 661599"/>
              <a:gd name="connsiteY2" fmla="*/ 319532 h 973876"/>
              <a:gd name="connsiteX3" fmla="*/ 499022 w 661599"/>
              <a:gd name="connsiteY3" fmla="*/ 0 h 973876"/>
              <a:gd name="connsiteX0" fmla="*/ 644199 w 644199"/>
              <a:gd name="connsiteY0" fmla="*/ 973876 h 973876"/>
              <a:gd name="connsiteX1" fmla="*/ 1291 w 644199"/>
              <a:gd name="connsiteY1" fmla="*/ 715298 h 973876"/>
              <a:gd name="connsiteX2" fmla="*/ 481622 w 644199"/>
              <a:gd name="connsiteY2" fmla="*/ 0 h 973876"/>
              <a:gd name="connsiteX0" fmla="*/ 683286 w 683286"/>
              <a:gd name="connsiteY0" fmla="*/ 973876 h 973876"/>
              <a:gd name="connsiteX1" fmla="*/ 1182 w 683286"/>
              <a:gd name="connsiteY1" fmla="*/ 684253 h 973876"/>
              <a:gd name="connsiteX2" fmla="*/ 520709 w 683286"/>
              <a:gd name="connsiteY2" fmla="*/ 0 h 973876"/>
              <a:gd name="connsiteX0" fmla="*/ 658597 w 658597"/>
              <a:gd name="connsiteY0" fmla="*/ 973876 h 973876"/>
              <a:gd name="connsiteX1" fmla="*/ 1249 w 658597"/>
              <a:gd name="connsiteY1" fmla="*/ 675786 h 973876"/>
              <a:gd name="connsiteX2" fmla="*/ 496020 w 658597"/>
              <a:gd name="connsiteY2" fmla="*/ 0 h 973876"/>
              <a:gd name="connsiteX0" fmla="*/ 658796 w 658796"/>
              <a:gd name="connsiteY0" fmla="*/ 973876 h 973876"/>
              <a:gd name="connsiteX1" fmla="*/ 1448 w 658796"/>
              <a:gd name="connsiteY1" fmla="*/ 675786 h 973876"/>
              <a:gd name="connsiteX2" fmla="*/ 496219 w 658796"/>
              <a:gd name="connsiteY2" fmla="*/ 0 h 973876"/>
              <a:gd name="connsiteX0" fmla="*/ 669073 w 669073"/>
              <a:gd name="connsiteY0" fmla="*/ 973876 h 973876"/>
              <a:gd name="connsiteX1" fmla="*/ 1410 w 669073"/>
              <a:gd name="connsiteY1" fmla="*/ 689898 h 973876"/>
              <a:gd name="connsiteX2" fmla="*/ 506496 w 669073"/>
              <a:gd name="connsiteY2" fmla="*/ 0 h 973876"/>
              <a:gd name="connsiteX0" fmla="*/ 669523 w 669523"/>
              <a:gd name="connsiteY0" fmla="*/ 975287 h 975287"/>
              <a:gd name="connsiteX1" fmla="*/ 1860 w 669523"/>
              <a:gd name="connsiteY1" fmla="*/ 691309 h 975287"/>
              <a:gd name="connsiteX2" fmla="*/ 486317 w 669523"/>
              <a:gd name="connsiteY2" fmla="*/ 0 h 975287"/>
              <a:gd name="connsiteX0" fmla="*/ 669243 w 669243"/>
              <a:gd name="connsiteY0" fmla="*/ 975287 h 975287"/>
              <a:gd name="connsiteX1" fmla="*/ 1580 w 669243"/>
              <a:gd name="connsiteY1" fmla="*/ 691309 h 975287"/>
              <a:gd name="connsiteX2" fmla="*/ 486037 w 669243"/>
              <a:gd name="connsiteY2" fmla="*/ 0 h 975287"/>
              <a:gd name="connsiteX0" fmla="*/ 669154 w 669154"/>
              <a:gd name="connsiteY0" fmla="*/ 975287 h 975287"/>
              <a:gd name="connsiteX1" fmla="*/ 1491 w 669154"/>
              <a:gd name="connsiteY1" fmla="*/ 691309 h 975287"/>
              <a:gd name="connsiteX2" fmla="*/ 485948 w 669154"/>
              <a:gd name="connsiteY2" fmla="*/ 0 h 975287"/>
              <a:gd name="connsiteX0" fmla="*/ 662985 w 662985"/>
              <a:gd name="connsiteY0" fmla="*/ 975287 h 975287"/>
              <a:gd name="connsiteX1" fmla="*/ 1511 w 662985"/>
              <a:gd name="connsiteY1" fmla="*/ 689898 h 975287"/>
              <a:gd name="connsiteX2" fmla="*/ 479779 w 662985"/>
              <a:gd name="connsiteY2" fmla="*/ 0 h 975287"/>
              <a:gd name="connsiteX0" fmla="*/ 661723 w 661723"/>
              <a:gd name="connsiteY0" fmla="*/ 975287 h 975287"/>
              <a:gd name="connsiteX1" fmla="*/ 249 w 661723"/>
              <a:gd name="connsiteY1" fmla="*/ 689898 h 975287"/>
              <a:gd name="connsiteX2" fmla="*/ 478517 w 661723"/>
              <a:gd name="connsiteY2" fmla="*/ 0 h 97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1723" h="975287">
                <a:moveTo>
                  <a:pt x="661723" y="975287"/>
                </a:moveTo>
                <a:cubicBezTo>
                  <a:pt x="592737" y="716049"/>
                  <a:pt x="12216" y="851035"/>
                  <a:pt x="249" y="689898"/>
                </a:cubicBezTo>
                <a:cubicBezTo>
                  <a:pt x="-11718" y="528761"/>
                  <a:pt x="411456" y="64351"/>
                  <a:pt x="478517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796274" y="288472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Segoe UI Semibold" panose="020B0702040204020203" pitchFamily="34" charset="0"/>
              </a:rPr>
              <a:t>L</a:t>
            </a:r>
            <a:endParaRPr lang="en-US" sz="6000" b="1" dirty="0">
              <a:solidFill>
                <a:srgbClr val="FF000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7176909" y="805421"/>
            <a:ext cx="633521" cy="677633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362461 w 362461"/>
              <a:gd name="connsiteY0" fmla="*/ 397981 h 397981"/>
              <a:gd name="connsiteX1" fmla="*/ 21760 w 362461"/>
              <a:gd name="connsiteY1" fmla="*/ 307589 h 397981"/>
              <a:gd name="connsiteX2" fmla="*/ 130472 w 362461"/>
              <a:gd name="connsiteY2" fmla="*/ 0 h 397981"/>
              <a:gd name="connsiteX0" fmla="*/ 359305 w 359305"/>
              <a:gd name="connsiteY0" fmla="*/ 343892 h 343892"/>
              <a:gd name="connsiteX1" fmla="*/ 21760 w 359305"/>
              <a:gd name="connsiteY1" fmla="*/ 307589 h 343892"/>
              <a:gd name="connsiteX2" fmla="*/ 130472 w 359305"/>
              <a:gd name="connsiteY2" fmla="*/ 0 h 343892"/>
              <a:gd name="connsiteX0" fmla="*/ 359305 w 359305"/>
              <a:gd name="connsiteY0" fmla="*/ 343892 h 380462"/>
              <a:gd name="connsiteX1" fmla="*/ 21760 w 359305"/>
              <a:gd name="connsiteY1" fmla="*/ 307589 h 380462"/>
              <a:gd name="connsiteX2" fmla="*/ 130472 w 359305"/>
              <a:gd name="connsiteY2" fmla="*/ 0 h 380462"/>
              <a:gd name="connsiteX0" fmla="*/ 321438 w 321438"/>
              <a:gd name="connsiteY0" fmla="*/ 289803 h 350367"/>
              <a:gd name="connsiteX1" fmla="*/ 21760 w 321438"/>
              <a:gd name="connsiteY1" fmla="*/ 307589 h 350367"/>
              <a:gd name="connsiteX2" fmla="*/ 130472 w 321438"/>
              <a:gd name="connsiteY2" fmla="*/ 0 h 350367"/>
              <a:gd name="connsiteX0" fmla="*/ 271882 w 271882"/>
              <a:gd name="connsiteY0" fmla="*/ 289803 h 314347"/>
              <a:gd name="connsiteX1" fmla="*/ 63715 w 271882"/>
              <a:gd name="connsiteY1" fmla="*/ 199411 h 314347"/>
              <a:gd name="connsiteX2" fmla="*/ 80916 w 271882"/>
              <a:gd name="connsiteY2" fmla="*/ 0 h 314347"/>
              <a:gd name="connsiteX0" fmla="*/ 293971 w 293971"/>
              <a:gd name="connsiteY0" fmla="*/ 235714 h 272284"/>
              <a:gd name="connsiteX1" fmla="*/ 63715 w 293971"/>
              <a:gd name="connsiteY1" fmla="*/ 199411 h 272284"/>
              <a:gd name="connsiteX2" fmla="*/ 80916 w 293971"/>
              <a:gd name="connsiteY2" fmla="*/ 0 h 272284"/>
              <a:gd name="connsiteX0" fmla="*/ 213055 w 213055"/>
              <a:gd name="connsiteY0" fmla="*/ 235714 h 235714"/>
              <a:gd name="connsiteX1" fmla="*/ 0 w 213055"/>
              <a:gd name="connsiteY1" fmla="*/ 0 h 235714"/>
              <a:gd name="connsiteX0" fmla="*/ 217177 w 217177"/>
              <a:gd name="connsiteY0" fmla="*/ 235714 h 235714"/>
              <a:gd name="connsiteX1" fmla="*/ 4122 w 217177"/>
              <a:gd name="connsiteY1" fmla="*/ 0 h 235714"/>
              <a:gd name="connsiteX0" fmla="*/ 218470 w 218470"/>
              <a:gd name="connsiteY0" fmla="*/ 235714 h 264926"/>
              <a:gd name="connsiteX1" fmla="*/ 5415 w 218470"/>
              <a:gd name="connsiteY1" fmla="*/ 0 h 264926"/>
              <a:gd name="connsiteX0" fmla="*/ 197258 w 197258"/>
              <a:gd name="connsiteY0" fmla="*/ 190640 h 235769"/>
              <a:gd name="connsiteX1" fmla="*/ 6292 w 197258"/>
              <a:gd name="connsiteY1" fmla="*/ 0 h 235769"/>
              <a:gd name="connsiteX0" fmla="*/ 196112 w 196112"/>
              <a:gd name="connsiteY0" fmla="*/ 190640 h 253446"/>
              <a:gd name="connsiteX1" fmla="*/ 5146 w 196112"/>
              <a:gd name="connsiteY1" fmla="*/ 0 h 253446"/>
              <a:gd name="connsiteX0" fmla="*/ 225185 w 225185"/>
              <a:gd name="connsiteY0" fmla="*/ 190640 h 229367"/>
              <a:gd name="connsiteX1" fmla="*/ 34219 w 225185"/>
              <a:gd name="connsiteY1" fmla="*/ 0 h 22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5185" h="229367">
                <a:moveTo>
                  <a:pt x="225185" y="190640"/>
                </a:moveTo>
                <a:cubicBezTo>
                  <a:pt x="135234" y="268326"/>
                  <a:pt x="-84097" y="240838"/>
                  <a:pt x="34219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277810" y="1298388"/>
            <a:ext cx="458490" cy="369332"/>
            <a:chOff x="7736300" y="2117467"/>
            <a:chExt cx="458490" cy="369332"/>
          </a:xfrm>
        </p:grpSpPr>
        <p:sp>
          <p:nvSpPr>
            <p:cNvPr id="2" name="Rectangle 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239662" y="3133193"/>
            <a:ext cx="458490" cy="369332"/>
            <a:chOff x="7736300" y="2117467"/>
            <a:chExt cx="458490" cy="369332"/>
          </a:xfrm>
        </p:grpSpPr>
        <p:sp>
          <p:nvSpPr>
            <p:cNvPr id="25" name="Rectangle 2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294953" y="3089626"/>
            <a:ext cx="458490" cy="369332"/>
            <a:chOff x="7736300" y="2117467"/>
            <a:chExt cx="458490" cy="369332"/>
          </a:xfrm>
        </p:grpSpPr>
        <p:sp>
          <p:nvSpPr>
            <p:cNvPr id="29" name="Rectangle 2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065708" y="3791121"/>
            <a:ext cx="458490" cy="369332"/>
            <a:chOff x="7736300" y="2117467"/>
            <a:chExt cx="458490" cy="369332"/>
          </a:xfrm>
        </p:grpSpPr>
        <p:sp>
          <p:nvSpPr>
            <p:cNvPr id="32" name="Rectangle 3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Freeform 33"/>
          <p:cNvSpPr/>
          <p:nvPr/>
        </p:nvSpPr>
        <p:spPr>
          <a:xfrm>
            <a:off x="5917259" y="734401"/>
            <a:ext cx="1940058" cy="3201696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503990 w 503990"/>
              <a:gd name="connsiteY0" fmla="*/ 838639 h 838639"/>
              <a:gd name="connsiteX1" fmla="*/ 12118 w 503990"/>
              <a:gd name="connsiteY1" fmla="*/ 514131 h 838639"/>
              <a:gd name="connsiteX2" fmla="*/ 110650 w 503990"/>
              <a:gd name="connsiteY2" fmla="*/ 0 h 838639"/>
              <a:gd name="connsiteX0" fmla="*/ 510979 w 510979"/>
              <a:gd name="connsiteY0" fmla="*/ 838639 h 838639"/>
              <a:gd name="connsiteX1" fmla="*/ 19107 w 510979"/>
              <a:gd name="connsiteY1" fmla="*/ 514131 h 838639"/>
              <a:gd name="connsiteX2" fmla="*/ 117639 w 510979"/>
              <a:gd name="connsiteY2" fmla="*/ 0 h 838639"/>
              <a:gd name="connsiteX0" fmla="*/ 419569 w 419569"/>
              <a:gd name="connsiteY0" fmla="*/ 838639 h 838639"/>
              <a:gd name="connsiteX1" fmla="*/ 58623 w 419569"/>
              <a:gd name="connsiteY1" fmla="*/ 512038 h 838639"/>
              <a:gd name="connsiteX2" fmla="*/ 26229 w 419569"/>
              <a:gd name="connsiteY2" fmla="*/ 0 h 838639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45480 w 645480"/>
              <a:gd name="connsiteY0" fmla="*/ 1010291 h 1010291"/>
              <a:gd name="connsiteX1" fmla="*/ 58623 w 645480"/>
              <a:gd name="connsiteY1" fmla="*/ 512038 h 1010291"/>
              <a:gd name="connsiteX2" fmla="*/ 26229 w 645480"/>
              <a:gd name="connsiteY2" fmla="*/ 0 h 1010291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50614 w 650614"/>
              <a:gd name="connsiteY0" fmla="*/ 932838 h 932838"/>
              <a:gd name="connsiteX1" fmla="*/ 58623 w 650614"/>
              <a:gd name="connsiteY1" fmla="*/ 512038 h 932838"/>
              <a:gd name="connsiteX2" fmla="*/ 26229 w 650614"/>
              <a:gd name="connsiteY2" fmla="*/ 0 h 932838"/>
              <a:gd name="connsiteX0" fmla="*/ 660883 w 660883"/>
              <a:gd name="connsiteY0" fmla="*/ 1010291 h 1010291"/>
              <a:gd name="connsiteX1" fmla="*/ 58623 w 660883"/>
              <a:gd name="connsiteY1" fmla="*/ 512038 h 1010291"/>
              <a:gd name="connsiteX2" fmla="*/ 26229 w 660883"/>
              <a:gd name="connsiteY2" fmla="*/ 0 h 1010291"/>
              <a:gd name="connsiteX0" fmla="*/ 658334 w 658334"/>
              <a:gd name="connsiteY0" fmla="*/ 1010291 h 1010291"/>
              <a:gd name="connsiteX1" fmla="*/ 63775 w 658334"/>
              <a:gd name="connsiteY1" fmla="*/ 509945 h 1010291"/>
              <a:gd name="connsiteX2" fmla="*/ 23680 w 658334"/>
              <a:gd name="connsiteY2" fmla="*/ 0 h 1010291"/>
              <a:gd name="connsiteX0" fmla="*/ 658334 w 658334"/>
              <a:gd name="connsiteY0" fmla="*/ 938976 h 938976"/>
              <a:gd name="connsiteX1" fmla="*/ 63775 w 658334"/>
              <a:gd name="connsiteY1" fmla="*/ 509945 h 938976"/>
              <a:gd name="connsiteX2" fmla="*/ 23680 w 658334"/>
              <a:gd name="connsiteY2" fmla="*/ 0 h 938976"/>
              <a:gd name="connsiteX0" fmla="*/ 654295 w 654295"/>
              <a:gd name="connsiteY0" fmla="*/ 938976 h 938976"/>
              <a:gd name="connsiteX1" fmla="*/ 74815 w 654295"/>
              <a:gd name="connsiteY1" fmla="*/ 522241 h 938976"/>
              <a:gd name="connsiteX2" fmla="*/ 19641 w 654295"/>
              <a:gd name="connsiteY2" fmla="*/ 0 h 938976"/>
              <a:gd name="connsiteX0" fmla="*/ 648958 w 648958"/>
              <a:gd name="connsiteY0" fmla="*/ 938976 h 938976"/>
              <a:gd name="connsiteX1" fmla="*/ 69478 w 648958"/>
              <a:gd name="connsiteY1" fmla="*/ 522241 h 938976"/>
              <a:gd name="connsiteX2" fmla="*/ 14304 w 648958"/>
              <a:gd name="connsiteY2" fmla="*/ 0 h 938976"/>
              <a:gd name="connsiteX0" fmla="*/ 634654 w 634654"/>
              <a:gd name="connsiteY0" fmla="*/ 938976 h 938976"/>
              <a:gd name="connsiteX1" fmla="*/ 55174 w 634654"/>
              <a:gd name="connsiteY1" fmla="*/ 522241 h 938976"/>
              <a:gd name="connsiteX2" fmla="*/ 0 w 634654"/>
              <a:gd name="connsiteY2" fmla="*/ 0 h 938976"/>
              <a:gd name="connsiteX0" fmla="*/ 583960 w 583960"/>
              <a:gd name="connsiteY0" fmla="*/ 938976 h 938976"/>
              <a:gd name="connsiteX1" fmla="*/ 4480 w 583960"/>
              <a:gd name="connsiteY1" fmla="*/ 522241 h 938976"/>
              <a:gd name="connsiteX2" fmla="*/ 121207 w 583960"/>
              <a:gd name="connsiteY2" fmla="*/ 0 h 938976"/>
              <a:gd name="connsiteX0" fmla="*/ 591209 w 591209"/>
              <a:gd name="connsiteY0" fmla="*/ 938976 h 938976"/>
              <a:gd name="connsiteX1" fmla="*/ 11729 w 591209"/>
              <a:gd name="connsiteY1" fmla="*/ 522241 h 938976"/>
              <a:gd name="connsiteX2" fmla="*/ 128456 w 591209"/>
              <a:gd name="connsiteY2" fmla="*/ 0 h 938976"/>
              <a:gd name="connsiteX0" fmla="*/ 585401 w 585401"/>
              <a:gd name="connsiteY0" fmla="*/ 958649 h 958649"/>
              <a:gd name="connsiteX1" fmla="*/ 5921 w 585401"/>
              <a:gd name="connsiteY1" fmla="*/ 541914 h 958649"/>
              <a:gd name="connsiteX2" fmla="*/ 195027 w 585401"/>
              <a:gd name="connsiteY2" fmla="*/ 0 h 958649"/>
              <a:gd name="connsiteX0" fmla="*/ 600480 w 600480"/>
              <a:gd name="connsiteY0" fmla="*/ 899630 h 899630"/>
              <a:gd name="connsiteX1" fmla="*/ 5921 w 600480"/>
              <a:gd name="connsiteY1" fmla="*/ 541914 h 899630"/>
              <a:gd name="connsiteX2" fmla="*/ 195027 w 600480"/>
              <a:gd name="connsiteY2" fmla="*/ 0 h 899630"/>
              <a:gd name="connsiteX0" fmla="*/ 600480 w 600480"/>
              <a:gd name="connsiteY0" fmla="*/ 899630 h 899630"/>
              <a:gd name="connsiteX1" fmla="*/ 5921 w 600480"/>
              <a:gd name="connsiteY1" fmla="*/ 541914 h 899630"/>
              <a:gd name="connsiteX2" fmla="*/ 195027 w 600480"/>
              <a:gd name="connsiteY2" fmla="*/ 0 h 899630"/>
              <a:gd name="connsiteX0" fmla="*/ 600480 w 600480"/>
              <a:gd name="connsiteY0" fmla="*/ 899630 h 901113"/>
              <a:gd name="connsiteX1" fmla="*/ 5921 w 600480"/>
              <a:gd name="connsiteY1" fmla="*/ 541914 h 901113"/>
              <a:gd name="connsiteX2" fmla="*/ 195027 w 600480"/>
              <a:gd name="connsiteY2" fmla="*/ 0 h 901113"/>
              <a:gd name="connsiteX0" fmla="*/ 600480 w 600480"/>
              <a:gd name="connsiteY0" fmla="*/ 899630 h 901265"/>
              <a:gd name="connsiteX1" fmla="*/ 5921 w 600480"/>
              <a:gd name="connsiteY1" fmla="*/ 541914 h 901265"/>
              <a:gd name="connsiteX2" fmla="*/ 195027 w 600480"/>
              <a:gd name="connsiteY2" fmla="*/ 0 h 901265"/>
              <a:gd name="connsiteX0" fmla="*/ 616582 w 616582"/>
              <a:gd name="connsiteY0" fmla="*/ 907007 h 908557"/>
              <a:gd name="connsiteX1" fmla="*/ 22023 w 616582"/>
              <a:gd name="connsiteY1" fmla="*/ 549291 h 908557"/>
              <a:gd name="connsiteX2" fmla="*/ 183987 w 616582"/>
              <a:gd name="connsiteY2" fmla="*/ 0 h 908557"/>
              <a:gd name="connsiteX0" fmla="*/ 616582 w 616582"/>
              <a:gd name="connsiteY0" fmla="*/ 907007 h 909599"/>
              <a:gd name="connsiteX1" fmla="*/ 22023 w 616582"/>
              <a:gd name="connsiteY1" fmla="*/ 549291 h 909599"/>
              <a:gd name="connsiteX2" fmla="*/ 183987 w 616582"/>
              <a:gd name="connsiteY2" fmla="*/ 0 h 909599"/>
              <a:gd name="connsiteX0" fmla="*/ 624625 w 624625"/>
              <a:gd name="connsiteY0" fmla="*/ 907007 h 910157"/>
              <a:gd name="connsiteX1" fmla="*/ 21018 w 624625"/>
              <a:gd name="connsiteY1" fmla="*/ 596015 h 910157"/>
              <a:gd name="connsiteX2" fmla="*/ 192030 w 624625"/>
              <a:gd name="connsiteY2" fmla="*/ 0 h 910157"/>
              <a:gd name="connsiteX0" fmla="*/ 649210 w 649210"/>
              <a:gd name="connsiteY0" fmla="*/ 907007 h 909599"/>
              <a:gd name="connsiteX1" fmla="*/ 18461 w 649210"/>
              <a:gd name="connsiteY1" fmla="*/ 549291 h 909599"/>
              <a:gd name="connsiteX2" fmla="*/ 216615 w 649210"/>
              <a:gd name="connsiteY2" fmla="*/ 0 h 909599"/>
              <a:gd name="connsiteX0" fmla="*/ 652439 w 652439"/>
              <a:gd name="connsiteY0" fmla="*/ 907007 h 909599"/>
              <a:gd name="connsiteX1" fmla="*/ 21690 w 652439"/>
              <a:gd name="connsiteY1" fmla="*/ 549291 h 909599"/>
              <a:gd name="connsiteX2" fmla="*/ 219844 w 652439"/>
              <a:gd name="connsiteY2" fmla="*/ 0 h 909599"/>
              <a:gd name="connsiteX0" fmla="*/ 650414 w 650414"/>
              <a:gd name="connsiteY0" fmla="*/ 904548 h 907136"/>
              <a:gd name="connsiteX1" fmla="*/ 19665 w 650414"/>
              <a:gd name="connsiteY1" fmla="*/ 546832 h 907136"/>
              <a:gd name="connsiteX2" fmla="*/ 229882 w 650414"/>
              <a:gd name="connsiteY2" fmla="*/ 0 h 907136"/>
              <a:gd name="connsiteX0" fmla="*/ 653140 w 653140"/>
              <a:gd name="connsiteY0" fmla="*/ 904548 h 907402"/>
              <a:gd name="connsiteX1" fmla="*/ 19375 w 653140"/>
              <a:gd name="connsiteY1" fmla="*/ 571423 h 907402"/>
              <a:gd name="connsiteX2" fmla="*/ 232608 w 653140"/>
              <a:gd name="connsiteY2" fmla="*/ 0 h 907402"/>
              <a:gd name="connsiteX0" fmla="*/ 639594 w 639594"/>
              <a:gd name="connsiteY0" fmla="*/ 904548 h 908659"/>
              <a:gd name="connsiteX1" fmla="*/ 20908 w 639594"/>
              <a:gd name="connsiteY1" fmla="*/ 645197 h 908659"/>
              <a:gd name="connsiteX2" fmla="*/ 219062 w 639594"/>
              <a:gd name="connsiteY2" fmla="*/ 0 h 908659"/>
              <a:gd name="connsiteX0" fmla="*/ 648297 w 648297"/>
              <a:gd name="connsiteY0" fmla="*/ 899630 h 903722"/>
              <a:gd name="connsiteX1" fmla="*/ 29611 w 648297"/>
              <a:gd name="connsiteY1" fmla="*/ 640279 h 903722"/>
              <a:gd name="connsiteX2" fmla="*/ 185543 w 648297"/>
              <a:gd name="connsiteY2" fmla="*/ 0 h 903722"/>
              <a:gd name="connsiteX0" fmla="*/ 655813 w 655813"/>
              <a:gd name="connsiteY0" fmla="*/ 899630 h 903722"/>
              <a:gd name="connsiteX1" fmla="*/ 37127 w 655813"/>
              <a:gd name="connsiteY1" fmla="*/ 640279 h 903722"/>
              <a:gd name="connsiteX2" fmla="*/ 193059 w 655813"/>
              <a:gd name="connsiteY2" fmla="*/ 0 h 903722"/>
              <a:gd name="connsiteX0" fmla="*/ 659052 w 659052"/>
              <a:gd name="connsiteY0" fmla="*/ 875039 h 879694"/>
              <a:gd name="connsiteX1" fmla="*/ 37350 w 659052"/>
              <a:gd name="connsiteY1" fmla="*/ 640279 h 879694"/>
              <a:gd name="connsiteX2" fmla="*/ 193282 w 659052"/>
              <a:gd name="connsiteY2" fmla="*/ 0 h 879694"/>
              <a:gd name="connsiteX0" fmla="*/ 659052 w 659052"/>
              <a:gd name="connsiteY0" fmla="*/ 875039 h 886881"/>
              <a:gd name="connsiteX1" fmla="*/ 37350 w 659052"/>
              <a:gd name="connsiteY1" fmla="*/ 640279 h 886881"/>
              <a:gd name="connsiteX2" fmla="*/ 193282 w 659052"/>
              <a:gd name="connsiteY2" fmla="*/ 0 h 88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9052" h="886881">
                <a:moveTo>
                  <a:pt x="659052" y="875039"/>
                </a:moveTo>
                <a:cubicBezTo>
                  <a:pt x="287426" y="929590"/>
                  <a:pt x="114978" y="786119"/>
                  <a:pt x="37350" y="640279"/>
                </a:cubicBezTo>
                <a:cubicBezTo>
                  <a:pt x="-40278" y="494439"/>
                  <a:pt x="-913" y="208797"/>
                  <a:pt x="193282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751830" y="3900523"/>
            <a:ext cx="235905" cy="2725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6781172" y="4160453"/>
            <a:ext cx="458490" cy="369332"/>
            <a:chOff x="7736300" y="2117467"/>
            <a:chExt cx="458490" cy="369332"/>
          </a:xfrm>
        </p:grpSpPr>
        <p:sp>
          <p:nvSpPr>
            <p:cNvPr id="39" name="Rectangle 3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40965" y="3740280"/>
            <a:ext cx="458490" cy="369332"/>
            <a:chOff x="7736300" y="2117467"/>
            <a:chExt cx="458490" cy="369332"/>
          </a:xfrm>
        </p:grpSpPr>
        <p:sp>
          <p:nvSpPr>
            <p:cNvPr id="42" name="Rectangle 4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Freeform 52"/>
          <p:cNvSpPr/>
          <p:nvPr/>
        </p:nvSpPr>
        <p:spPr>
          <a:xfrm>
            <a:off x="1023129" y="769917"/>
            <a:ext cx="2864650" cy="6110701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  <a:gd name="connsiteX0" fmla="*/ 0 w 752547"/>
              <a:gd name="connsiteY0" fmla="*/ 983944 h 983944"/>
              <a:gd name="connsiteX1" fmla="*/ 63001 w 752547"/>
              <a:gd name="connsiteY1" fmla="*/ 887765 h 983944"/>
              <a:gd name="connsiteX2" fmla="*/ 752547 w 752547"/>
              <a:gd name="connsiteY2" fmla="*/ 0 h 983944"/>
              <a:gd name="connsiteX0" fmla="*/ 47614 w 689546"/>
              <a:gd name="connsiteY0" fmla="*/ 1950026 h 1950026"/>
              <a:gd name="connsiteX1" fmla="*/ 0 w 689546"/>
              <a:gd name="connsiteY1" fmla="*/ 887765 h 1950026"/>
              <a:gd name="connsiteX2" fmla="*/ 689546 w 689546"/>
              <a:gd name="connsiteY2" fmla="*/ 0 h 1950026"/>
              <a:gd name="connsiteX0" fmla="*/ 111136 w 753068"/>
              <a:gd name="connsiteY0" fmla="*/ 1950026 h 1950026"/>
              <a:gd name="connsiteX1" fmla="*/ 63522 w 753068"/>
              <a:gd name="connsiteY1" fmla="*/ 887765 h 1950026"/>
              <a:gd name="connsiteX2" fmla="*/ 753068 w 753068"/>
              <a:gd name="connsiteY2" fmla="*/ 0 h 1950026"/>
              <a:gd name="connsiteX0" fmla="*/ 180481 w 822413"/>
              <a:gd name="connsiteY0" fmla="*/ 1950026 h 1950026"/>
              <a:gd name="connsiteX1" fmla="*/ 132867 w 822413"/>
              <a:gd name="connsiteY1" fmla="*/ 887765 h 1950026"/>
              <a:gd name="connsiteX2" fmla="*/ 822413 w 822413"/>
              <a:gd name="connsiteY2" fmla="*/ 0 h 1950026"/>
              <a:gd name="connsiteX0" fmla="*/ 189270 w 750483"/>
              <a:gd name="connsiteY0" fmla="*/ 1944376 h 1944376"/>
              <a:gd name="connsiteX1" fmla="*/ 60937 w 750483"/>
              <a:gd name="connsiteY1" fmla="*/ 887765 h 1944376"/>
              <a:gd name="connsiteX2" fmla="*/ 750483 w 750483"/>
              <a:gd name="connsiteY2" fmla="*/ 0 h 1944376"/>
              <a:gd name="connsiteX0" fmla="*/ 240995 w 802208"/>
              <a:gd name="connsiteY0" fmla="*/ 1944376 h 1944376"/>
              <a:gd name="connsiteX1" fmla="*/ 112662 w 802208"/>
              <a:gd name="connsiteY1" fmla="*/ 887765 h 1944376"/>
              <a:gd name="connsiteX2" fmla="*/ 802208 w 802208"/>
              <a:gd name="connsiteY2" fmla="*/ 0 h 1944376"/>
              <a:gd name="connsiteX0" fmla="*/ 257587 w 818800"/>
              <a:gd name="connsiteY0" fmla="*/ 1944376 h 1944376"/>
              <a:gd name="connsiteX1" fmla="*/ 96368 w 818800"/>
              <a:gd name="connsiteY1" fmla="*/ 1003582 h 1944376"/>
              <a:gd name="connsiteX2" fmla="*/ 818800 w 818800"/>
              <a:gd name="connsiteY2" fmla="*/ 0 h 1944376"/>
              <a:gd name="connsiteX0" fmla="*/ 286333 w 847546"/>
              <a:gd name="connsiteY0" fmla="*/ 1944376 h 1944376"/>
              <a:gd name="connsiteX1" fmla="*/ 125114 w 847546"/>
              <a:gd name="connsiteY1" fmla="*/ 1003582 h 1944376"/>
              <a:gd name="connsiteX2" fmla="*/ 847546 w 847546"/>
              <a:gd name="connsiteY2" fmla="*/ 0 h 1944376"/>
              <a:gd name="connsiteX0" fmla="*/ 288159 w 789580"/>
              <a:gd name="connsiteY0" fmla="*/ 1947201 h 1947201"/>
              <a:gd name="connsiteX1" fmla="*/ 67148 w 789580"/>
              <a:gd name="connsiteY1" fmla="*/ 1003582 h 1947201"/>
              <a:gd name="connsiteX2" fmla="*/ 789580 w 789580"/>
              <a:gd name="connsiteY2" fmla="*/ 0 h 1947201"/>
              <a:gd name="connsiteX0" fmla="*/ 315216 w 816637"/>
              <a:gd name="connsiteY0" fmla="*/ 1947201 h 1947201"/>
              <a:gd name="connsiteX1" fmla="*/ 94205 w 816637"/>
              <a:gd name="connsiteY1" fmla="*/ 1003582 h 1947201"/>
              <a:gd name="connsiteX2" fmla="*/ 816637 w 816637"/>
              <a:gd name="connsiteY2" fmla="*/ 0 h 1947201"/>
              <a:gd name="connsiteX0" fmla="*/ 291996 w 847230"/>
              <a:gd name="connsiteY0" fmla="*/ 1947201 h 1947201"/>
              <a:gd name="connsiteX1" fmla="*/ 70985 w 847230"/>
              <a:gd name="connsiteY1" fmla="*/ 1003582 h 1947201"/>
              <a:gd name="connsiteX2" fmla="*/ 847230 w 847230"/>
              <a:gd name="connsiteY2" fmla="*/ 0 h 1947201"/>
              <a:gd name="connsiteX0" fmla="*/ 293900 w 849134"/>
              <a:gd name="connsiteY0" fmla="*/ 1947201 h 1947201"/>
              <a:gd name="connsiteX1" fmla="*/ 69900 w 849134"/>
              <a:gd name="connsiteY1" fmla="*/ 1091151 h 1947201"/>
              <a:gd name="connsiteX2" fmla="*/ 849134 w 849134"/>
              <a:gd name="connsiteY2" fmla="*/ 0 h 1947201"/>
              <a:gd name="connsiteX0" fmla="*/ 272253 w 827487"/>
              <a:gd name="connsiteY0" fmla="*/ 1947201 h 1947201"/>
              <a:gd name="connsiteX1" fmla="*/ 48253 w 827487"/>
              <a:gd name="connsiteY1" fmla="*/ 1091151 h 1947201"/>
              <a:gd name="connsiteX2" fmla="*/ 827487 w 827487"/>
              <a:gd name="connsiteY2" fmla="*/ 0 h 1947201"/>
              <a:gd name="connsiteX0" fmla="*/ 293899 w 849133"/>
              <a:gd name="connsiteY0" fmla="*/ 1947201 h 1947201"/>
              <a:gd name="connsiteX1" fmla="*/ 69899 w 849133"/>
              <a:gd name="connsiteY1" fmla="*/ 1091151 h 1947201"/>
              <a:gd name="connsiteX2" fmla="*/ 849133 w 849133"/>
              <a:gd name="connsiteY2" fmla="*/ 0 h 1947201"/>
              <a:gd name="connsiteX0" fmla="*/ 293899 w 849133"/>
              <a:gd name="connsiteY0" fmla="*/ 1947201 h 1947201"/>
              <a:gd name="connsiteX1" fmla="*/ 69899 w 849133"/>
              <a:gd name="connsiteY1" fmla="*/ 1091151 h 1947201"/>
              <a:gd name="connsiteX2" fmla="*/ 849133 w 849133"/>
              <a:gd name="connsiteY2" fmla="*/ 0 h 1947201"/>
              <a:gd name="connsiteX0" fmla="*/ 293899 w 849133"/>
              <a:gd name="connsiteY0" fmla="*/ 1947201 h 1947201"/>
              <a:gd name="connsiteX1" fmla="*/ 69899 w 849133"/>
              <a:gd name="connsiteY1" fmla="*/ 1091151 h 1947201"/>
              <a:gd name="connsiteX2" fmla="*/ 849133 w 849133"/>
              <a:gd name="connsiteY2" fmla="*/ 0 h 1947201"/>
              <a:gd name="connsiteX0" fmla="*/ 311753 w 866987"/>
              <a:gd name="connsiteY0" fmla="*/ 1947201 h 1947201"/>
              <a:gd name="connsiteX1" fmla="*/ 60847 w 866987"/>
              <a:gd name="connsiteY1" fmla="*/ 1082677 h 1947201"/>
              <a:gd name="connsiteX2" fmla="*/ 866987 w 866987"/>
              <a:gd name="connsiteY2" fmla="*/ 0 h 1947201"/>
              <a:gd name="connsiteX0" fmla="*/ 327562 w 882796"/>
              <a:gd name="connsiteY0" fmla="*/ 1947201 h 1947201"/>
              <a:gd name="connsiteX1" fmla="*/ 76656 w 882796"/>
              <a:gd name="connsiteY1" fmla="*/ 1082677 h 1947201"/>
              <a:gd name="connsiteX2" fmla="*/ 882796 w 882796"/>
              <a:gd name="connsiteY2" fmla="*/ 0 h 1947201"/>
              <a:gd name="connsiteX0" fmla="*/ 319353 w 874587"/>
              <a:gd name="connsiteY0" fmla="*/ 1947201 h 1947201"/>
              <a:gd name="connsiteX1" fmla="*/ 80405 w 874587"/>
              <a:gd name="connsiteY1" fmla="*/ 1091152 h 1947201"/>
              <a:gd name="connsiteX2" fmla="*/ 874587 w 874587"/>
              <a:gd name="connsiteY2" fmla="*/ 0 h 1947201"/>
              <a:gd name="connsiteX0" fmla="*/ 307443 w 862677"/>
              <a:gd name="connsiteY0" fmla="*/ 1947201 h 1947201"/>
              <a:gd name="connsiteX1" fmla="*/ 86433 w 862677"/>
              <a:gd name="connsiteY1" fmla="*/ 1093977 h 1947201"/>
              <a:gd name="connsiteX2" fmla="*/ 862677 w 862677"/>
              <a:gd name="connsiteY2" fmla="*/ 0 h 1947201"/>
              <a:gd name="connsiteX0" fmla="*/ 293704 w 872855"/>
              <a:gd name="connsiteY0" fmla="*/ 1947201 h 1947201"/>
              <a:gd name="connsiteX1" fmla="*/ 72694 w 872855"/>
              <a:gd name="connsiteY1" fmla="*/ 1093977 h 1947201"/>
              <a:gd name="connsiteX2" fmla="*/ 872855 w 872855"/>
              <a:gd name="connsiteY2" fmla="*/ 0 h 1947201"/>
              <a:gd name="connsiteX0" fmla="*/ 293704 w 872855"/>
              <a:gd name="connsiteY0" fmla="*/ 1947201 h 1947201"/>
              <a:gd name="connsiteX1" fmla="*/ 72694 w 872855"/>
              <a:gd name="connsiteY1" fmla="*/ 1093977 h 1947201"/>
              <a:gd name="connsiteX2" fmla="*/ 872855 w 872855"/>
              <a:gd name="connsiteY2" fmla="*/ 0 h 1947201"/>
              <a:gd name="connsiteX0" fmla="*/ 293704 w 872855"/>
              <a:gd name="connsiteY0" fmla="*/ 1947201 h 1947201"/>
              <a:gd name="connsiteX1" fmla="*/ 72694 w 872855"/>
              <a:gd name="connsiteY1" fmla="*/ 1093977 h 1947201"/>
              <a:gd name="connsiteX2" fmla="*/ 872855 w 872855"/>
              <a:gd name="connsiteY2" fmla="*/ 0 h 1947201"/>
              <a:gd name="connsiteX0" fmla="*/ 288066 w 867217"/>
              <a:gd name="connsiteY0" fmla="*/ 1947201 h 1947201"/>
              <a:gd name="connsiteX1" fmla="*/ 76025 w 867217"/>
              <a:gd name="connsiteY1" fmla="*/ 1133524 h 1947201"/>
              <a:gd name="connsiteX2" fmla="*/ 867217 w 867217"/>
              <a:gd name="connsiteY2" fmla="*/ 0 h 1947201"/>
              <a:gd name="connsiteX0" fmla="*/ 1000082 w 1000082"/>
              <a:gd name="connsiteY0" fmla="*/ 1927427 h 1927427"/>
              <a:gd name="connsiteX1" fmla="*/ 1776 w 1000082"/>
              <a:gd name="connsiteY1" fmla="*/ 1133524 h 1927427"/>
              <a:gd name="connsiteX2" fmla="*/ 792968 w 1000082"/>
              <a:gd name="connsiteY2" fmla="*/ 0 h 1927427"/>
              <a:gd name="connsiteX0" fmla="*/ 1000082 w 1000082"/>
              <a:gd name="connsiteY0" fmla="*/ 1927427 h 1927427"/>
              <a:gd name="connsiteX1" fmla="*/ 1776 w 1000082"/>
              <a:gd name="connsiteY1" fmla="*/ 1133524 h 1927427"/>
              <a:gd name="connsiteX2" fmla="*/ 792968 w 1000082"/>
              <a:gd name="connsiteY2" fmla="*/ 0 h 1927427"/>
              <a:gd name="connsiteX0" fmla="*/ 960640 w 960640"/>
              <a:gd name="connsiteY0" fmla="*/ 1938726 h 1938726"/>
              <a:gd name="connsiteX1" fmla="*/ 1199 w 960640"/>
              <a:gd name="connsiteY1" fmla="*/ 1133524 h 1938726"/>
              <a:gd name="connsiteX2" fmla="*/ 792391 w 960640"/>
              <a:gd name="connsiteY2" fmla="*/ 0 h 1938726"/>
              <a:gd name="connsiteX0" fmla="*/ 960640 w 960643"/>
              <a:gd name="connsiteY0" fmla="*/ 1938726 h 1938726"/>
              <a:gd name="connsiteX1" fmla="*/ 1199 w 960643"/>
              <a:gd name="connsiteY1" fmla="*/ 1133524 h 1938726"/>
              <a:gd name="connsiteX2" fmla="*/ 792391 w 960643"/>
              <a:gd name="connsiteY2" fmla="*/ 0 h 1938726"/>
              <a:gd name="connsiteX0" fmla="*/ 862281 w 862284"/>
              <a:gd name="connsiteY0" fmla="*/ 1938726 h 1938726"/>
              <a:gd name="connsiteX1" fmla="*/ 1497 w 862284"/>
              <a:gd name="connsiteY1" fmla="*/ 1167421 h 1938726"/>
              <a:gd name="connsiteX2" fmla="*/ 694032 w 862284"/>
              <a:gd name="connsiteY2" fmla="*/ 0 h 1938726"/>
              <a:gd name="connsiteX0" fmla="*/ 951693 w 951696"/>
              <a:gd name="connsiteY0" fmla="*/ 1938726 h 1938726"/>
              <a:gd name="connsiteX1" fmla="*/ 1221 w 951696"/>
              <a:gd name="connsiteY1" fmla="*/ 1353858 h 1938726"/>
              <a:gd name="connsiteX2" fmla="*/ 783444 w 951696"/>
              <a:gd name="connsiteY2" fmla="*/ 0 h 1938726"/>
              <a:gd name="connsiteX0" fmla="*/ 990467 w 990470"/>
              <a:gd name="connsiteY0" fmla="*/ 1938726 h 1938726"/>
              <a:gd name="connsiteX1" fmla="*/ 1130 w 990470"/>
              <a:gd name="connsiteY1" fmla="*/ 1464025 h 1938726"/>
              <a:gd name="connsiteX2" fmla="*/ 822218 w 990470"/>
              <a:gd name="connsiteY2" fmla="*/ 0 h 1938726"/>
              <a:gd name="connsiteX0" fmla="*/ 981519 w 981522"/>
              <a:gd name="connsiteY0" fmla="*/ 1938726 h 1938726"/>
              <a:gd name="connsiteX1" fmla="*/ 1151 w 981522"/>
              <a:gd name="connsiteY1" fmla="*/ 1435777 h 1938726"/>
              <a:gd name="connsiteX2" fmla="*/ 813270 w 981522"/>
              <a:gd name="connsiteY2" fmla="*/ 0 h 1938726"/>
              <a:gd name="connsiteX0" fmla="*/ 983444 w 983447"/>
              <a:gd name="connsiteY0" fmla="*/ 1933076 h 1933076"/>
              <a:gd name="connsiteX1" fmla="*/ 3076 w 983447"/>
              <a:gd name="connsiteY1" fmla="*/ 1430127 h 1933076"/>
              <a:gd name="connsiteX2" fmla="*/ 725507 w 983447"/>
              <a:gd name="connsiteY2" fmla="*/ 0 h 1933076"/>
              <a:gd name="connsiteX0" fmla="*/ 983259 w 983262"/>
              <a:gd name="connsiteY0" fmla="*/ 1933076 h 1933076"/>
              <a:gd name="connsiteX1" fmla="*/ 2891 w 983262"/>
              <a:gd name="connsiteY1" fmla="*/ 1430127 h 1933076"/>
              <a:gd name="connsiteX2" fmla="*/ 725322 w 983262"/>
              <a:gd name="connsiteY2" fmla="*/ 0 h 1933076"/>
              <a:gd name="connsiteX0" fmla="*/ 961914 w 961917"/>
              <a:gd name="connsiteY0" fmla="*/ 1935901 h 1935901"/>
              <a:gd name="connsiteX1" fmla="*/ 2473 w 961917"/>
              <a:gd name="connsiteY1" fmla="*/ 1430127 h 1935901"/>
              <a:gd name="connsiteX2" fmla="*/ 724904 w 961917"/>
              <a:gd name="connsiteY2" fmla="*/ 0 h 1935901"/>
              <a:gd name="connsiteX0" fmla="*/ 964887 w 964890"/>
              <a:gd name="connsiteY0" fmla="*/ 1935901 h 1935901"/>
              <a:gd name="connsiteX1" fmla="*/ 2456 w 964890"/>
              <a:gd name="connsiteY1" fmla="*/ 1466850 h 1935901"/>
              <a:gd name="connsiteX2" fmla="*/ 727877 w 964890"/>
              <a:gd name="connsiteY2" fmla="*/ 0 h 1935901"/>
              <a:gd name="connsiteX0" fmla="*/ 965349 w 965352"/>
              <a:gd name="connsiteY0" fmla="*/ 1944375 h 1944375"/>
              <a:gd name="connsiteX1" fmla="*/ 2918 w 965352"/>
              <a:gd name="connsiteY1" fmla="*/ 1475324 h 1944375"/>
              <a:gd name="connsiteX2" fmla="*/ 710401 w 965352"/>
              <a:gd name="connsiteY2" fmla="*/ 0 h 1944375"/>
              <a:gd name="connsiteX0" fmla="*/ 964683 w 964686"/>
              <a:gd name="connsiteY0" fmla="*/ 1944375 h 1944375"/>
              <a:gd name="connsiteX1" fmla="*/ 2252 w 964686"/>
              <a:gd name="connsiteY1" fmla="*/ 1475324 h 1944375"/>
              <a:gd name="connsiteX2" fmla="*/ 709735 w 964686"/>
              <a:gd name="connsiteY2" fmla="*/ 0 h 1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4686" h="1944375">
                <a:moveTo>
                  <a:pt x="964683" y="1944375"/>
                </a:moveTo>
                <a:cubicBezTo>
                  <a:pt x="966750" y="1607237"/>
                  <a:pt x="44743" y="1799387"/>
                  <a:pt x="2252" y="1475324"/>
                </a:cubicBezTo>
                <a:cubicBezTo>
                  <a:pt x="-40239" y="1151262"/>
                  <a:pt x="530637" y="271485"/>
                  <a:pt x="709735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799971" y="804668"/>
            <a:ext cx="2312796" cy="6113476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  <a:gd name="connsiteX0" fmla="*/ 0 w 594769"/>
              <a:gd name="connsiteY0" fmla="*/ 764583 h 764583"/>
              <a:gd name="connsiteX1" fmla="*/ 594769 w 594769"/>
              <a:gd name="connsiteY1" fmla="*/ 0 h 764583"/>
              <a:gd name="connsiteX0" fmla="*/ 0 w 537969"/>
              <a:gd name="connsiteY0" fmla="*/ 716504 h 716504"/>
              <a:gd name="connsiteX1" fmla="*/ 537969 w 537969"/>
              <a:gd name="connsiteY1" fmla="*/ 0 h 716504"/>
              <a:gd name="connsiteX0" fmla="*/ 0 w 553747"/>
              <a:gd name="connsiteY0" fmla="*/ 704484 h 704484"/>
              <a:gd name="connsiteX1" fmla="*/ 553747 w 553747"/>
              <a:gd name="connsiteY1" fmla="*/ 0 h 704484"/>
              <a:gd name="connsiteX0" fmla="*/ 0 w 561964"/>
              <a:gd name="connsiteY0" fmla="*/ 792018 h 792018"/>
              <a:gd name="connsiteX1" fmla="*/ 561964 w 561964"/>
              <a:gd name="connsiteY1" fmla="*/ 0 h 792018"/>
              <a:gd name="connsiteX0" fmla="*/ 0 w 561964"/>
              <a:gd name="connsiteY0" fmla="*/ 792018 h 792018"/>
              <a:gd name="connsiteX1" fmla="*/ 561964 w 561964"/>
              <a:gd name="connsiteY1" fmla="*/ 0 h 792018"/>
              <a:gd name="connsiteX0" fmla="*/ 0 w 559225"/>
              <a:gd name="connsiteY0" fmla="*/ 825487 h 825487"/>
              <a:gd name="connsiteX1" fmla="*/ 559225 w 559225"/>
              <a:gd name="connsiteY1" fmla="*/ 0 h 825487"/>
              <a:gd name="connsiteX0" fmla="*/ 0 w 559225"/>
              <a:gd name="connsiteY0" fmla="*/ 825487 h 825487"/>
              <a:gd name="connsiteX1" fmla="*/ 132494 w 559225"/>
              <a:gd name="connsiteY1" fmla="*/ 587922 h 825487"/>
              <a:gd name="connsiteX2" fmla="*/ 559225 w 559225"/>
              <a:gd name="connsiteY2" fmla="*/ 0 h 825487"/>
              <a:gd name="connsiteX0" fmla="*/ 0 w 726313"/>
              <a:gd name="connsiteY0" fmla="*/ 1358415 h 1358415"/>
              <a:gd name="connsiteX1" fmla="*/ 299582 w 726313"/>
              <a:gd name="connsiteY1" fmla="*/ 587922 h 1358415"/>
              <a:gd name="connsiteX2" fmla="*/ 726313 w 726313"/>
              <a:gd name="connsiteY2" fmla="*/ 0 h 1358415"/>
              <a:gd name="connsiteX0" fmla="*/ 0 w 726313"/>
              <a:gd name="connsiteY0" fmla="*/ 1358415 h 1358415"/>
              <a:gd name="connsiteX1" fmla="*/ 348886 w 726313"/>
              <a:gd name="connsiteY1" fmla="*/ 590497 h 1358415"/>
              <a:gd name="connsiteX2" fmla="*/ 726313 w 726313"/>
              <a:gd name="connsiteY2" fmla="*/ 0 h 1358415"/>
              <a:gd name="connsiteX0" fmla="*/ 0 w 726313"/>
              <a:gd name="connsiteY0" fmla="*/ 1358415 h 1358415"/>
              <a:gd name="connsiteX1" fmla="*/ 348886 w 726313"/>
              <a:gd name="connsiteY1" fmla="*/ 590497 h 1358415"/>
              <a:gd name="connsiteX2" fmla="*/ 726313 w 726313"/>
              <a:gd name="connsiteY2" fmla="*/ 0 h 1358415"/>
              <a:gd name="connsiteX0" fmla="*/ 0 w 726313"/>
              <a:gd name="connsiteY0" fmla="*/ 1358415 h 1358415"/>
              <a:gd name="connsiteX1" fmla="*/ 348886 w 726313"/>
              <a:gd name="connsiteY1" fmla="*/ 590497 h 1358415"/>
              <a:gd name="connsiteX2" fmla="*/ 726313 w 726313"/>
              <a:gd name="connsiteY2" fmla="*/ 0 h 1358415"/>
              <a:gd name="connsiteX0" fmla="*/ 0 w 726313"/>
              <a:gd name="connsiteY0" fmla="*/ 1358415 h 1358415"/>
              <a:gd name="connsiteX1" fmla="*/ 348886 w 726313"/>
              <a:gd name="connsiteY1" fmla="*/ 590497 h 1358415"/>
              <a:gd name="connsiteX2" fmla="*/ 726313 w 726313"/>
              <a:gd name="connsiteY2" fmla="*/ 0 h 1358415"/>
              <a:gd name="connsiteX0" fmla="*/ 0 w 726313"/>
              <a:gd name="connsiteY0" fmla="*/ 1358415 h 1358415"/>
              <a:gd name="connsiteX1" fmla="*/ 200972 w 726313"/>
              <a:gd name="connsiteY1" fmla="*/ 847950 h 1358415"/>
              <a:gd name="connsiteX2" fmla="*/ 726313 w 726313"/>
              <a:gd name="connsiteY2" fmla="*/ 0 h 1358415"/>
              <a:gd name="connsiteX0" fmla="*/ 0 w 726313"/>
              <a:gd name="connsiteY0" fmla="*/ 1358415 h 1358415"/>
              <a:gd name="connsiteX1" fmla="*/ 61277 w 726313"/>
              <a:gd name="connsiteY1" fmla="*/ 1182639 h 1358415"/>
              <a:gd name="connsiteX2" fmla="*/ 200972 w 726313"/>
              <a:gd name="connsiteY2" fmla="*/ 847950 h 1358415"/>
              <a:gd name="connsiteX3" fmla="*/ 726313 w 726313"/>
              <a:gd name="connsiteY3" fmla="*/ 0 h 1358415"/>
              <a:gd name="connsiteX0" fmla="*/ 289333 w 665036"/>
              <a:gd name="connsiteY0" fmla="*/ 1644188 h 1644188"/>
              <a:gd name="connsiteX1" fmla="*/ 0 w 665036"/>
              <a:gd name="connsiteY1" fmla="*/ 1182639 h 1644188"/>
              <a:gd name="connsiteX2" fmla="*/ 139695 w 665036"/>
              <a:gd name="connsiteY2" fmla="*/ 847950 h 1644188"/>
              <a:gd name="connsiteX3" fmla="*/ 665036 w 665036"/>
              <a:gd name="connsiteY3" fmla="*/ 0 h 1644188"/>
              <a:gd name="connsiteX0" fmla="*/ 323780 w 699483"/>
              <a:gd name="connsiteY0" fmla="*/ 1644188 h 1644188"/>
              <a:gd name="connsiteX1" fmla="*/ 34447 w 699483"/>
              <a:gd name="connsiteY1" fmla="*/ 1182639 h 1644188"/>
              <a:gd name="connsiteX2" fmla="*/ 174142 w 699483"/>
              <a:gd name="connsiteY2" fmla="*/ 847950 h 1644188"/>
              <a:gd name="connsiteX3" fmla="*/ 699483 w 699483"/>
              <a:gd name="connsiteY3" fmla="*/ 0 h 1644188"/>
              <a:gd name="connsiteX0" fmla="*/ 284681 w 660384"/>
              <a:gd name="connsiteY0" fmla="*/ 1644188 h 1644188"/>
              <a:gd name="connsiteX1" fmla="*/ 41914 w 660384"/>
              <a:gd name="connsiteY1" fmla="*/ 1481285 h 1644188"/>
              <a:gd name="connsiteX2" fmla="*/ 135043 w 660384"/>
              <a:gd name="connsiteY2" fmla="*/ 847950 h 1644188"/>
              <a:gd name="connsiteX3" fmla="*/ 660384 w 660384"/>
              <a:gd name="connsiteY3" fmla="*/ 0 h 1644188"/>
              <a:gd name="connsiteX0" fmla="*/ 779503 w 779503"/>
              <a:gd name="connsiteY0" fmla="*/ 1770340 h 1770340"/>
              <a:gd name="connsiteX1" fmla="*/ 46430 w 779503"/>
              <a:gd name="connsiteY1" fmla="*/ 1481285 h 1770340"/>
              <a:gd name="connsiteX2" fmla="*/ 139559 w 779503"/>
              <a:gd name="connsiteY2" fmla="*/ 847950 h 1770340"/>
              <a:gd name="connsiteX3" fmla="*/ 664900 w 779503"/>
              <a:gd name="connsiteY3" fmla="*/ 0 h 1770340"/>
              <a:gd name="connsiteX0" fmla="*/ 782445 w 782445"/>
              <a:gd name="connsiteY0" fmla="*/ 1783213 h 1783213"/>
              <a:gd name="connsiteX1" fmla="*/ 46633 w 782445"/>
              <a:gd name="connsiteY1" fmla="*/ 1481285 h 1783213"/>
              <a:gd name="connsiteX2" fmla="*/ 139762 w 782445"/>
              <a:gd name="connsiteY2" fmla="*/ 847950 h 1783213"/>
              <a:gd name="connsiteX3" fmla="*/ 665103 w 782445"/>
              <a:gd name="connsiteY3" fmla="*/ 0 h 1783213"/>
              <a:gd name="connsiteX0" fmla="*/ 782445 w 782445"/>
              <a:gd name="connsiteY0" fmla="*/ 1783213 h 1783213"/>
              <a:gd name="connsiteX1" fmla="*/ 46633 w 782445"/>
              <a:gd name="connsiteY1" fmla="*/ 1481285 h 1783213"/>
              <a:gd name="connsiteX2" fmla="*/ 139762 w 782445"/>
              <a:gd name="connsiteY2" fmla="*/ 847950 h 1783213"/>
              <a:gd name="connsiteX3" fmla="*/ 665103 w 782445"/>
              <a:gd name="connsiteY3" fmla="*/ 0 h 1783213"/>
              <a:gd name="connsiteX0" fmla="*/ 783729 w 783729"/>
              <a:gd name="connsiteY0" fmla="*/ 1783213 h 1783213"/>
              <a:gd name="connsiteX1" fmla="*/ 47917 w 783729"/>
              <a:gd name="connsiteY1" fmla="*/ 1481285 h 1783213"/>
              <a:gd name="connsiteX2" fmla="*/ 141046 w 783729"/>
              <a:gd name="connsiteY2" fmla="*/ 847950 h 1783213"/>
              <a:gd name="connsiteX3" fmla="*/ 704735 w 783729"/>
              <a:gd name="connsiteY3" fmla="*/ 0 h 1783213"/>
              <a:gd name="connsiteX0" fmla="*/ 780353 w 780353"/>
              <a:gd name="connsiteY0" fmla="*/ 1772915 h 1772915"/>
              <a:gd name="connsiteX1" fmla="*/ 44541 w 780353"/>
              <a:gd name="connsiteY1" fmla="*/ 1470987 h 1772915"/>
              <a:gd name="connsiteX2" fmla="*/ 137670 w 780353"/>
              <a:gd name="connsiteY2" fmla="*/ 837652 h 1772915"/>
              <a:gd name="connsiteX3" fmla="*/ 597272 w 780353"/>
              <a:gd name="connsiteY3" fmla="*/ 0 h 1772915"/>
              <a:gd name="connsiteX0" fmla="*/ 780353 w 780353"/>
              <a:gd name="connsiteY0" fmla="*/ 1772915 h 1772915"/>
              <a:gd name="connsiteX1" fmla="*/ 44541 w 780353"/>
              <a:gd name="connsiteY1" fmla="*/ 1470987 h 1772915"/>
              <a:gd name="connsiteX2" fmla="*/ 137670 w 780353"/>
              <a:gd name="connsiteY2" fmla="*/ 837652 h 1772915"/>
              <a:gd name="connsiteX3" fmla="*/ 597272 w 780353"/>
              <a:gd name="connsiteY3" fmla="*/ 0 h 1772915"/>
              <a:gd name="connsiteX0" fmla="*/ 780353 w 780353"/>
              <a:gd name="connsiteY0" fmla="*/ 1772915 h 1772915"/>
              <a:gd name="connsiteX1" fmla="*/ 44541 w 780353"/>
              <a:gd name="connsiteY1" fmla="*/ 1470987 h 1772915"/>
              <a:gd name="connsiteX2" fmla="*/ 137670 w 780353"/>
              <a:gd name="connsiteY2" fmla="*/ 837652 h 1772915"/>
              <a:gd name="connsiteX3" fmla="*/ 597272 w 780353"/>
              <a:gd name="connsiteY3" fmla="*/ 0 h 1772915"/>
              <a:gd name="connsiteX0" fmla="*/ 787346 w 787346"/>
              <a:gd name="connsiteY0" fmla="*/ 1772915 h 1772915"/>
              <a:gd name="connsiteX1" fmla="*/ 51534 w 787346"/>
              <a:gd name="connsiteY1" fmla="*/ 1470987 h 1772915"/>
              <a:gd name="connsiteX2" fmla="*/ 121864 w 787346"/>
              <a:gd name="connsiteY2" fmla="*/ 904616 h 1772915"/>
              <a:gd name="connsiteX3" fmla="*/ 604265 w 787346"/>
              <a:gd name="connsiteY3" fmla="*/ 0 h 1772915"/>
              <a:gd name="connsiteX0" fmla="*/ 813486 w 813486"/>
              <a:gd name="connsiteY0" fmla="*/ 1772915 h 1772915"/>
              <a:gd name="connsiteX1" fmla="*/ 77674 w 813486"/>
              <a:gd name="connsiteY1" fmla="*/ 1470987 h 1772915"/>
              <a:gd name="connsiteX2" fmla="*/ 29753 w 813486"/>
              <a:gd name="connsiteY2" fmla="*/ 1263958 h 1772915"/>
              <a:gd name="connsiteX3" fmla="*/ 148004 w 813486"/>
              <a:gd name="connsiteY3" fmla="*/ 904616 h 1772915"/>
              <a:gd name="connsiteX4" fmla="*/ 630405 w 813486"/>
              <a:gd name="connsiteY4" fmla="*/ 0 h 1772915"/>
              <a:gd name="connsiteX0" fmla="*/ 782892 w 782892"/>
              <a:gd name="connsiteY0" fmla="*/ 1772915 h 1772915"/>
              <a:gd name="connsiteX1" fmla="*/ 47080 w 782892"/>
              <a:gd name="connsiteY1" fmla="*/ 1470987 h 1772915"/>
              <a:gd name="connsiteX2" fmla="*/ 78954 w 782892"/>
              <a:gd name="connsiteY2" fmla="*/ 1001460 h 1772915"/>
              <a:gd name="connsiteX3" fmla="*/ 117410 w 782892"/>
              <a:gd name="connsiteY3" fmla="*/ 904616 h 1772915"/>
              <a:gd name="connsiteX4" fmla="*/ 599811 w 782892"/>
              <a:gd name="connsiteY4" fmla="*/ 0 h 1772915"/>
              <a:gd name="connsiteX0" fmla="*/ 803399 w 803399"/>
              <a:gd name="connsiteY0" fmla="*/ 1772915 h 1772915"/>
              <a:gd name="connsiteX1" fmla="*/ 67587 w 803399"/>
              <a:gd name="connsiteY1" fmla="*/ 1470987 h 1772915"/>
              <a:gd name="connsiteX2" fmla="*/ 36765 w 803399"/>
              <a:gd name="connsiteY2" fmla="*/ 1427350 h 1772915"/>
              <a:gd name="connsiteX3" fmla="*/ 99461 w 803399"/>
              <a:gd name="connsiteY3" fmla="*/ 1001460 h 1772915"/>
              <a:gd name="connsiteX4" fmla="*/ 137917 w 803399"/>
              <a:gd name="connsiteY4" fmla="*/ 904616 h 1772915"/>
              <a:gd name="connsiteX5" fmla="*/ 620318 w 803399"/>
              <a:gd name="connsiteY5" fmla="*/ 0 h 1772915"/>
              <a:gd name="connsiteX0" fmla="*/ 781447 w 781447"/>
              <a:gd name="connsiteY0" fmla="*/ 1772915 h 1772915"/>
              <a:gd name="connsiteX1" fmla="*/ 85532 w 781447"/>
              <a:gd name="connsiteY1" fmla="*/ 1500451 h 1772915"/>
              <a:gd name="connsiteX2" fmla="*/ 14813 w 781447"/>
              <a:gd name="connsiteY2" fmla="*/ 1427350 h 1772915"/>
              <a:gd name="connsiteX3" fmla="*/ 77509 w 781447"/>
              <a:gd name="connsiteY3" fmla="*/ 1001460 h 1772915"/>
              <a:gd name="connsiteX4" fmla="*/ 115965 w 781447"/>
              <a:gd name="connsiteY4" fmla="*/ 904616 h 1772915"/>
              <a:gd name="connsiteX5" fmla="*/ 598366 w 781447"/>
              <a:gd name="connsiteY5" fmla="*/ 0 h 1772915"/>
              <a:gd name="connsiteX0" fmla="*/ 782408 w 782408"/>
              <a:gd name="connsiteY0" fmla="*/ 1772915 h 1772915"/>
              <a:gd name="connsiteX1" fmla="*/ 86493 w 782408"/>
              <a:gd name="connsiteY1" fmla="*/ 1500451 h 1772915"/>
              <a:gd name="connsiteX2" fmla="*/ 15774 w 782408"/>
              <a:gd name="connsiteY2" fmla="*/ 1427350 h 1772915"/>
              <a:gd name="connsiteX3" fmla="*/ 4374 w 782408"/>
              <a:gd name="connsiteY3" fmla="*/ 1349672 h 1772915"/>
              <a:gd name="connsiteX4" fmla="*/ 78470 w 782408"/>
              <a:gd name="connsiteY4" fmla="*/ 1001460 h 1772915"/>
              <a:gd name="connsiteX5" fmla="*/ 116926 w 782408"/>
              <a:gd name="connsiteY5" fmla="*/ 904616 h 1772915"/>
              <a:gd name="connsiteX6" fmla="*/ 599327 w 782408"/>
              <a:gd name="connsiteY6" fmla="*/ 0 h 1772915"/>
              <a:gd name="connsiteX0" fmla="*/ 781447 w 781447"/>
              <a:gd name="connsiteY0" fmla="*/ 1772915 h 1772915"/>
              <a:gd name="connsiteX1" fmla="*/ 85532 w 781447"/>
              <a:gd name="connsiteY1" fmla="*/ 1500451 h 1772915"/>
              <a:gd name="connsiteX2" fmla="*/ 14813 w 781447"/>
              <a:gd name="connsiteY2" fmla="*/ 1427350 h 1772915"/>
              <a:gd name="connsiteX3" fmla="*/ 77509 w 781447"/>
              <a:gd name="connsiteY3" fmla="*/ 1001460 h 1772915"/>
              <a:gd name="connsiteX4" fmla="*/ 115965 w 781447"/>
              <a:gd name="connsiteY4" fmla="*/ 904616 h 1772915"/>
              <a:gd name="connsiteX5" fmla="*/ 598366 w 781447"/>
              <a:gd name="connsiteY5" fmla="*/ 0 h 1772915"/>
              <a:gd name="connsiteX0" fmla="*/ 751451 w 751451"/>
              <a:gd name="connsiteY0" fmla="*/ 1772915 h 1772915"/>
              <a:gd name="connsiteX1" fmla="*/ 55536 w 751451"/>
              <a:gd name="connsiteY1" fmla="*/ 1500451 h 1772915"/>
              <a:gd name="connsiteX2" fmla="*/ 47513 w 751451"/>
              <a:gd name="connsiteY2" fmla="*/ 1001460 h 1772915"/>
              <a:gd name="connsiteX3" fmla="*/ 85969 w 751451"/>
              <a:gd name="connsiteY3" fmla="*/ 904616 h 1772915"/>
              <a:gd name="connsiteX4" fmla="*/ 568370 w 751451"/>
              <a:gd name="connsiteY4" fmla="*/ 0 h 1772915"/>
              <a:gd name="connsiteX0" fmla="*/ 717423 w 717423"/>
              <a:gd name="connsiteY0" fmla="*/ 1772915 h 1772915"/>
              <a:gd name="connsiteX1" fmla="*/ 21508 w 717423"/>
              <a:gd name="connsiteY1" fmla="*/ 1500451 h 1772915"/>
              <a:gd name="connsiteX2" fmla="*/ 13485 w 717423"/>
              <a:gd name="connsiteY2" fmla="*/ 1001460 h 1772915"/>
              <a:gd name="connsiteX3" fmla="*/ 51941 w 717423"/>
              <a:gd name="connsiteY3" fmla="*/ 904616 h 1772915"/>
              <a:gd name="connsiteX4" fmla="*/ 534342 w 717423"/>
              <a:gd name="connsiteY4" fmla="*/ 0 h 1772915"/>
              <a:gd name="connsiteX0" fmla="*/ 747466 w 747466"/>
              <a:gd name="connsiteY0" fmla="*/ 1772915 h 1772915"/>
              <a:gd name="connsiteX1" fmla="*/ 51551 w 747466"/>
              <a:gd name="connsiteY1" fmla="*/ 1500451 h 1772915"/>
              <a:gd name="connsiteX2" fmla="*/ 54927 w 747466"/>
              <a:gd name="connsiteY2" fmla="*/ 1004139 h 1772915"/>
              <a:gd name="connsiteX3" fmla="*/ 81984 w 747466"/>
              <a:gd name="connsiteY3" fmla="*/ 904616 h 1772915"/>
              <a:gd name="connsiteX4" fmla="*/ 564385 w 747466"/>
              <a:gd name="connsiteY4" fmla="*/ 0 h 1772915"/>
              <a:gd name="connsiteX0" fmla="*/ 713596 w 713596"/>
              <a:gd name="connsiteY0" fmla="*/ 1772915 h 1772915"/>
              <a:gd name="connsiteX1" fmla="*/ 17681 w 713596"/>
              <a:gd name="connsiteY1" fmla="*/ 1500451 h 1772915"/>
              <a:gd name="connsiteX2" fmla="*/ 21057 w 713596"/>
              <a:gd name="connsiteY2" fmla="*/ 1004139 h 1772915"/>
              <a:gd name="connsiteX3" fmla="*/ 48114 w 713596"/>
              <a:gd name="connsiteY3" fmla="*/ 904616 h 1772915"/>
              <a:gd name="connsiteX4" fmla="*/ 530515 w 713596"/>
              <a:gd name="connsiteY4" fmla="*/ 0 h 177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596" h="1772915">
                <a:moveTo>
                  <a:pt x="713596" y="1772915"/>
                </a:moveTo>
                <a:cubicBezTo>
                  <a:pt x="663717" y="1645669"/>
                  <a:pt x="44760" y="1644651"/>
                  <a:pt x="17681" y="1500451"/>
                </a:cubicBezTo>
                <a:cubicBezTo>
                  <a:pt x="-9398" y="1356251"/>
                  <a:pt x="15985" y="1103445"/>
                  <a:pt x="21057" y="1004139"/>
                </a:cubicBezTo>
                <a:cubicBezTo>
                  <a:pt x="37916" y="929070"/>
                  <a:pt x="-51995" y="1115276"/>
                  <a:pt x="48114" y="904616"/>
                </a:cubicBezTo>
                <a:cubicBezTo>
                  <a:pt x="140236" y="659451"/>
                  <a:pt x="280194" y="392733"/>
                  <a:pt x="530515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643390" y="1739504"/>
            <a:ext cx="458490" cy="369332"/>
            <a:chOff x="7736300" y="2117467"/>
            <a:chExt cx="458490" cy="369332"/>
          </a:xfrm>
        </p:grpSpPr>
        <p:sp>
          <p:nvSpPr>
            <p:cNvPr id="56" name="Rectangle 55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001921" y="2175467"/>
            <a:ext cx="458490" cy="369332"/>
            <a:chOff x="7736300" y="2117467"/>
            <a:chExt cx="458490" cy="369332"/>
          </a:xfrm>
        </p:grpSpPr>
        <p:sp>
          <p:nvSpPr>
            <p:cNvPr id="59" name="Rectangle 58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060174" y="2720294"/>
            <a:ext cx="458490" cy="369332"/>
            <a:chOff x="7736300" y="2117467"/>
            <a:chExt cx="458490" cy="369332"/>
          </a:xfrm>
        </p:grpSpPr>
        <p:sp>
          <p:nvSpPr>
            <p:cNvPr id="62" name="Rectangle 61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335856" y="3055825"/>
            <a:ext cx="458490" cy="369332"/>
            <a:chOff x="7736300" y="2117467"/>
            <a:chExt cx="458490" cy="369332"/>
          </a:xfrm>
        </p:grpSpPr>
        <p:sp>
          <p:nvSpPr>
            <p:cNvPr id="65" name="Rectangle 64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00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518664" y="3438955"/>
            <a:ext cx="458490" cy="369332"/>
            <a:chOff x="7736300" y="2117467"/>
            <a:chExt cx="458490" cy="369332"/>
          </a:xfrm>
        </p:grpSpPr>
        <p:sp>
          <p:nvSpPr>
            <p:cNvPr id="68" name="Rectangle 67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180896" y="3259923"/>
            <a:ext cx="458490" cy="369332"/>
            <a:chOff x="7736300" y="2117467"/>
            <a:chExt cx="458490" cy="369332"/>
          </a:xfrm>
        </p:grpSpPr>
        <p:sp>
          <p:nvSpPr>
            <p:cNvPr id="71" name="Rectangle 7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3" name="Freeform 72"/>
          <p:cNvSpPr/>
          <p:nvPr/>
        </p:nvSpPr>
        <p:spPr>
          <a:xfrm>
            <a:off x="5586484" y="5527407"/>
            <a:ext cx="2194210" cy="1328417"/>
          </a:xfrm>
          <a:custGeom>
            <a:avLst/>
            <a:gdLst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776614 w 1002082"/>
              <a:gd name="connsiteY22" fmla="*/ 1102290 h 1189972"/>
              <a:gd name="connsiteX23" fmla="*/ 826718 w 1002082"/>
              <a:gd name="connsiteY23" fmla="*/ 1014608 h 1189972"/>
              <a:gd name="connsiteX24" fmla="*/ 914400 w 1002082"/>
              <a:gd name="connsiteY24" fmla="*/ 914400 h 1189972"/>
              <a:gd name="connsiteX25" fmla="*/ 977030 w 1002082"/>
              <a:gd name="connsiteY25" fmla="*/ 801666 h 1189972"/>
              <a:gd name="connsiteX26" fmla="*/ 1002082 w 1002082"/>
              <a:gd name="connsiteY26" fmla="*/ 751561 h 1189972"/>
              <a:gd name="connsiteX27" fmla="*/ 977030 w 1002082"/>
              <a:gd name="connsiteY27" fmla="*/ 413359 h 1189972"/>
              <a:gd name="connsiteX28" fmla="*/ 964504 w 1002082"/>
              <a:gd name="connsiteY28" fmla="*/ 375781 h 1189972"/>
              <a:gd name="connsiteX29" fmla="*/ 914400 w 1002082"/>
              <a:gd name="connsiteY29" fmla="*/ 313150 h 1189972"/>
              <a:gd name="connsiteX30" fmla="*/ 901874 w 1002082"/>
              <a:gd name="connsiteY30" fmla="*/ 275572 h 1189972"/>
              <a:gd name="connsiteX31" fmla="*/ 851770 w 1002082"/>
              <a:gd name="connsiteY31" fmla="*/ 200416 h 1189972"/>
              <a:gd name="connsiteX32" fmla="*/ 814192 w 1002082"/>
              <a:gd name="connsiteY32" fmla="*/ 125260 h 1189972"/>
              <a:gd name="connsiteX33" fmla="*/ 776614 w 1002082"/>
              <a:gd name="connsiteY33" fmla="*/ 100208 h 1189972"/>
              <a:gd name="connsiteX34" fmla="*/ 739036 w 1002082"/>
              <a:gd name="connsiteY34" fmla="*/ 87682 h 1189972"/>
              <a:gd name="connsiteX35" fmla="*/ 701458 w 1002082"/>
              <a:gd name="connsiteY35" fmla="*/ 62630 h 1189972"/>
              <a:gd name="connsiteX36" fmla="*/ 676405 w 1002082"/>
              <a:gd name="connsiteY36" fmla="*/ 37578 h 1189972"/>
              <a:gd name="connsiteX37" fmla="*/ 626301 w 1002082"/>
              <a:gd name="connsiteY37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826718 w 1002082"/>
              <a:gd name="connsiteY22" fmla="*/ 1014608 h 1189972"/>
              <a:gd name="connsiteX23" fmla="*/ 914400 w 1002082"/>
              <a:gd name="connsiteY23" fmla="*/ 914400 h 1189972"/>
              <a:gd name="connsiteX24" fmla="*/ 977030 w 1002082"/>
              <a:gd name="connsiteY24" fmla="*/ 801666 h 1189972"/>
              <a:gd name="connsiteX25" fmla="*/ 1002082 w 1002082"/>
              <a:gd name="connsiteY25" fmla="*/ 751561 h 1189972"/>
              <a:gd name="connsiteX26" fmla="*/ 977030 w 1002082"/>
              <a:gd name="connsiteY26" fmla="*/ 413359 h 1189972"/>
              <a:gd name="connsiteX27" fmla="*/ 964504 w 1002082"/>
              <a:gd name="connsiteY27" fmla="*/ 375781 h 1189972"/>
              <a:gd name="connsiteX28" fmla="*/ 914400 w 1002082"/>
              <a:gd name="connsiteY28" fmla="*/ 313150 h 1189972"/>
              <a:gd name="connsiteX29" fmla="*/ 901874 w 1002082"/>
              <a:gd name="connsiteY29" fmla="*/ 275572 h 1189972"/>
              <a:gd name="connsiteX30" fmla="*/ 851770 w 1002082"/>
              <a:gd name="connsiteY30" fmla="*/ 200416 h 1189972"/>
              <a:gd name="connsiteX31" fmla="*/ 814192 w 1002082"/>
              <a:gd name="connsiteY31" fmla="*/ 125260 h 1189972"/>
              <a:gd name="connsiteX32" fmla="*/ 776614 w 1002082"/>
              <a:gd name="connsiteY32" fmla="*/ 100208 h 1189972"/>
              <a:gd name="connsiteX33" fmla="*/ 739036 w 1002082"/>
              <a:gd name="connsiteY33" fmla="*/ 87682 h 1189972"/>
              <a:gd name="connsiteX34" fmla="*/ 701458 w 1002082"/>
              <a:gd name="connsiteY34" fmla="*/ 62630 h 1189972"/>
              <a:gd name="connsiteX35" fmla="*/ 676405 w 1002082"/>
              <a:gd name="connsiteY35" fmla="*/ 37578 h 1189972"/>
              <a:gd name="connsiteX36" fmla="*/ 626301 w 1002082"/>
              <a:gd name="connsiteY36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288099 w 1002082"/>
              <a:gd name="connsiteY17" fmla="*/ 1177446 h 1189972"/>
              <a:gd name="connsiteX18" fmla="*/ 375781 w 1002082"/>
              <a:gd name="connsiteY18" fmla="*/ 1189972 h 1189972"/>
              <a:gd name="connsiteX19" fmla="*/ 601249 w 1002082"/>
              <a:gd name="connsiteY19" fmla="*/ 1177446 h 1189972"/>
              <a:gd name="connsiteX20" fmla="*/ 701458 w 1002082"/>
              <a:gd name="connsiteY20" fmla="*/ 1152394 h 1189972"/>
              <a:gd name="connsiteX21" fmla="*/ 739036 w 1002082"/>
              <a:gd name="connsiteY21" fmla="*/ 1114816 h 1189972"/>
              <a:gd name="connsiteX22" fmla="*/ 914400 w 1002082"/>
              <a:gd name="connsiteY22" fmla="*/ 914400 h 1189972"/>
              <a:gd name="connsiteX23" fmla="*/ 977030 w 1002082"/>
              <a:gd name="connsiteY23" fmla="*/ 801666 h 1189972"/>
              <a:gd name="connsiteX24" fmla="*/ 1002082 w 1002082"/>
              <a:gd name="connsiteY24" fmla="*/ 751561 h 1189972"/>
              <a:gd name="connsiteX25" fmla="*/ 977030 w 1002082"/>
              <a:gd name="connsiteY25" fmla="*/ 413359 h 1189972"/>
              <a:gd name="connsiteX26" fmla="*/ 964504 w 1002082"/>
              <a:gd name="connsiteY26" fmla="*/ 375781 h 1189972"/>
              <a:gd name="connsiteX27" fmla="*/ 914400 w 1002082"/>
              <a:gd name="connsiteY27" fmla="*/ 313150 h 1189972"/>
              <a:gd name="connsiteX28" fmla="*/ 901874 w 1002082"/>
              <a:gd name="connsiteY28" fmla="*/ 275572 h 1189972"/>
              <a:gd name="connsiteX29" fmla="*/ 851770 w 1002082"/>
              <a:gd name="connsiteY29" fmla="*/ 200416 h 1189972"/>
              <a:gd name="connsiteX30" fmla="*/ 814192 w 1002082"/>
              <a:gd name="connsiteY30" fmla="*/ 125260 h 1189972"/>
              <a:gd name="connsiteX31" fmla="*/ 776614 w 1002082"/>
              <a:gd name="connsiteY31" fmla="*/ 100208 h 1189972"/>
              <a:gd name="connsiteX32" fmla="*/ 739036 w 1002082"/>
              <a:gd name="connsiteY32" fmla="*/ 87682 h 1189972"/>
              <a:gd name="connsiteX33" fmla="*/ 701458 w 1002082"/>
              <a:gd name="connsiteY33" fmla="*/ 62630 h 1189972"/>
              <a:gd name="connsiteX34" fmla="*/ 676405 w 1002082"/>
              <a:gd name="connsiteY34" fmla="*/ 37578 h 1189972"/>
              <a:gd name="connsiteX35" fmla="*/ 626301 w 1002082"/>
              <a:gd name="connsiteY35" fmla="*/ 0 h 1189972"/>
              <a:gd name="connsiteX0" fmla="*/ 626301 w 1002082"/>
              <a:gd name="connsiteY0" fmla="*/ 0 h 1189972"/>
              <a:gd name="connsiteX1" fmla="*/ 538619 w 1002082"/>
              <a:gd name="connsiteY1" fmla="*/ 25052 h 1189972"/>
              <a:gd name="connsiteX2" fmla="*/ 425885 w 1002082"/>
              <a:gd name="connsiteY2" fmla="*/ 100208 h 1189972"/>
              <a:gd name="connsiteX3" fmla="*/ 338203 w 1002082"/>
              <a:gd name="connsiteY3" fmla="*/ 137786 h 1189972"/>
              <a:gd name="connsiteX4" fmla="*/ 225468 w 1002082"/>
              <a:gd name="connsiteY4" fmla="*/ 212942 h 1189972"/>
              <a:gd name="connsiteX5" fmla="*/ 125260 w 1002082"/>
              <a:gd name="connsiteY5" fmla="*/ 275572 h 1189972"/>
              <a:gd name="connsiteX6" fmla="*/ 100208 w 1002082"/>
              <a:gd name="connsiteY6" fmla="*/ 313150 h 1189972"/>
              <a:gd name="connsiteX7" fmla="*/ 62630 w 1002082"/>
              <a:gd name="connsiteY7" fmla="*/ 338203 h 1189972"/>
              <a:gd name="connsiteX8" fmla="*/ 37578 w 1002082"/>
              <a:gd name="connsiteY8" fmla="*/ 388307 h 1189972"/>
              <a:gd name="connsiteX9" fmla="*/ 12526 w 1002082"/>
              <a:gd name="connsiteY9" fmla="*/ 501041 h 1189972"/>
              <a:gd name="connsiteX10" fmla="*/ 0 w 1002082"/>
              <a:gd name="connsiteY10" fmla="*/ 551145 h 1189972"/>
              <a:gd name="connsiteX11" fmla="*/ 12526 w 1002082"/>
              <a:gd name="connsiteY11" fmla="*/ 939452 h 1189972"/>
              <a:gd name="connsiteX12" fmla="*/ 25052 w 1002082"/>
              <a:gd name="connsiteY12" fmla="*/ 989556 h 1189972"/>
              <a:gd name="connsiteX13" fmla="*/ 62630 w 1002082"/>
              <a:gd name="connsiteY13" fmla="*/ 1102290 h 1189972"/>
              <a:gd name="connsiteX14" fmla="*/ 137786 w 1002082"/>
              <a:gd name="connsiteY14" fmla="*/ 1152394 h 1189972"/>
              <a:gd name="connsiteX15" fmla="*/ 175364 w 1002082"/>
              <a:gd name="connsiteY15" fmla="*/ 1189972 h 1189972"/>
              <a:gd name="connsiteX16" fmla="*/ 212942 w 1002082"/>
              <a:gd name="connsiteY16" fmla="*/ 1164920 h 1189972"/>
              <a:gd name="connsiteX17" fmla="*/ 375781 w 1002082"/>
              <a:gd name="connsiteY17" fmla="*/ 1189972 h 1189972"/>
              <a:gd name="connsiteX18" fmla="*/ 601249 w 1002082"/>
              <a:gd name="connsiteY18" fmla="*/ 1177446 h 1189972"/>
              <a:gd name="connsiteX19" fmla="*/ 701458 w 1002082"/>
              <a:gd name="connsiteY19" fmla="*/ 1152394 h 1189972"/>
              <a:gd name="connsiteX20" fmla="*/ 739036 w 1002082"/>
              <a:gd name="connsiteY20" fmla="*/ 1114816 h 1189972"/>
              <a:gd name="connsiteX21" fmla="*/ 914400 w 1002082"/>
              <a:gd name="connsiteY21" fmla="*/ 914400 h 1189972"/>
              <a:gd name="connsiteX22" fmla="*/ 977030 w 1002082"/>
              <a:gd name="connsiteY22" fmla="*/ 801666 h 1189972"/>
              <a:gd name="connsiteX23" fmla="*/ 1002082 w 1002082"/>
              <a:gd name="connsiteY23" fmla="*/ 751561 h 1189972"/>
              <a:gd name="connsiteX24" fmla="*/ 977030 w 1002082"/>
              <a:gd name="connsiteY24" fmla="*/ 413359 h 1189972"/>
              <a:gd name="connsiteX25" fmla="*/ 964504 w 1002082"/>
              <a:gd name="connsiteY25" fmla="*/ 375781 h 1189972"/>
              <a:gd name="connsiteX26" fmla="*/ 914400 w 1002082"/>
              <a:gd name="connsiteY26" fmla="*/ 313150 h 1189972"/>
              <a:gd name="connsiteX27" fmla="*/ 901874 w 1002082"/>
              <a:gd name="connsiteY27" fmla="*/ 275572 h 1189972"/>
              <a:gd name="connsiteX28" fmla="*/ 851770 w 1002082"/>
              <a:gd name="connsiteY28" fmla="*/ 200416 h 1189972"/>
              <a:gd name="connsiteX29" fmla="*/ 814192 w 1002082"/>
              <a:gd name="connsiteY29" fmla="*/ 125260 h 1189972"/>
              <a:gd name="connsiteX30" fmla="*/ 776614 w 1002082"/>
              <a:gd name="connsiteY30" fmla="*/ 100208 h 1189972"/>
              <a:gd name="connsiteX31" fmla="*/ 739036 w 1002082"/>
              <a:gd name="connsiteY31" fmla="*/ 87682 h 1189972"/>
              <a:gd name="connsiteX32" fmla="*/ 701458 w 1002082"/>
              <a:gd name="connsiteY32" fmla="*/ 62630 h 1189972"/>
              <a:gd name="connsiteX33" fmla="*/ 676405 w 1002082"/>
              <a:gd name="connsiteY33" fmla="*/ 37578 h 1189972"/>
              <a:gd name="connsiteX34" fmla="*/ 626301 w 1002082"/>
              <a:gd name="connsiteY34" fmla="*/ 0 h 1189972"/>
              <a:gd name="connsiteX0" fmla="*/ 626301 w 1002082"/>
              <a:gd name="connsiteY0" fmla="*/ 0 h 1191893"/>
              <a:gd name="connsiteX1" fmla="*/ 538619 w 1002082"/>
              <a:gd name="connsiteY1" fmla="*/ 25052 h 1191893"/>
              <a:gd name="connsiteX2" fmla="*/ 425885 w 1002082"/>
              <a:gd name="connsiteY2" fmla="*/ 100208 h 1191893"/>
              <a:gd name="connsiteX3" fmla="*/ 338203 w 1002082"/>
              <a:gd name="connsiteY3" fmla="*/ 137786 h 1191893"/>
              <a:gd name="connsiteX4" fmla="*/ 225468 w 1002082"/>
              <a:gd name="connsiteY4" fmla="*/ 212942 h 1191893"/>
              <a:gd name="connsiteX5" fmla="*/ 125260 w 1002082"/>
              <a:gd name="connsiteY5" fmla="*/ 275572 h 1191893"/>
              <a:gd name="connsiteX6" fmla="*/ 100208 w 1002082"/>
              <a:gd name="connsiteY6" fmla="*/ 313150 h 1191893"/>
              <a:gd name="connsiteX7" fmla="*/ 62630 w 1002082"/>
              <a:gd name="connsiteY7" fmla="*/ 338203 h 1191893"/>
              <a:gd name="connsiteX8" fmla="*/ 37578 w 1002082"/>
              <a:gd name="connsiteY8" fmla="*/ 388307 h 1191893"/>
              <a:gd name="connsiteX9" fmla="*/ 12526 w 1002082"/>
              <a:gd name="connsiteY9" fmla="*/ 501041 h 1191893"/>
              <a:gd name="connsiteX10" fmla="*/ 0 w 1002082"/>
              <a:gd name="connsiteY10" fmla="*/ 551145 h 1191893"/>
              <a:gd name="connsiteX11" fmla="*/ 12526 w 1002082"/>
              <a:gd name="connsiteY11" fmla="*/ 939452 h 1191893"/>
              <a:gd name="connsiteX12" fmla="*/ 25052 w 1002082"/>
              <a:gd name="connsiteY12" fmla="*/ 989556 h 1191893"/>
              <a:gd name="connsiteX13" fmla="*/ 62630 w 1002082"/>
              <a:gd name="connsiteY13" fmla="*/ 1102290 h 1191893"/>
              <a:gd name="connsiteX14" fmla="*/ 175364 w 1002082"/>
              <a:gd name="connsiteY14" fmla="*/ 1189972 h 1191893"/>
              <a:gd name="connsiteX15" fmla="*/ 212942 w 1002082"/>
              <a:gd name="connsiteY15" fmla="*/ 1164920 h 1191893"/>
              <a:gd name="connsiteX16" fmla="*/ 375781 w 1002082"/>
              <a:gd name="connsiteY16" fmla="*/ 1189972 h 1191893"/>
              <a:gd name="connsiteX17" fmla="*/ 601249 w 1002082"/>
              <a:gd name="connsiteY17" fmla="*/ 1177446 h 1191893"/>
              <a:gd name="connsiteX18" fmla="*/ 701458 w 1002082"/>
              <a:gd name="connsiteY18" fmla="*/ 1152394 h 1191893"/>
              <a:gd name="connsiteX19" fmla="*/ 739036 w 1002082"/>
              <a:gd name="connsiteY19" fmla="*/ 1114816 h 1191893"/>
              <a:gd name="connsiteX20" fmla="*/ 914400 w 1002082"/>
              <a:gd name="connsiteY20" fmla="*/ 914400 h 1191893"/>
              <a:gd name="connsiteX21" fmla="*/ 977030 w 1002082"/>
              <a:gd name="connsiteY21" fmla="*/ 801666 h 1191893"/>
              <a:gd name="connsiteX22" fmla="*/ 1002082 w 1002082"/>
              <a:gd name="connsiteY22" fmla="*/ 751561 h 1191893"/>
              <a:gd name="connsiteX23" fmla="*/ 977030 w 1002082"/>
              <a:gd name="connsiteY23" fmla="*/ 413359 h 1191893"/>
              <a:gd name="connsiteX24" fmla="*/ 964504 w 1002082"/>
              <a:gd name="connsiteY24" fmla="*/ 375781 h 1191893"/>
              <a:gd name="connsiteX25" fmla="*/ 914400 w 1002082"/>
              <a:gd name="connsiteY25" fmla="*/ 313150 h 1191893"/>
              <a:gd name="connsiteX26" fmla="*/ 901874 w 1002082"/>
              <a:gd name="connsiteY26" fmla="*/ 275572 h 1191893"/>
              <a:gd name="connsiteX27" fmla="*/ 851770 w 1002082"/>
              <a:gd name="connsiteY27" fmla="*/ 200416 h 1191893"/>
              <a:gd name="connsiteX28" fmla="*/ 814192 w 1002082"/>
              <a:gd name="connsiteY28" fmla="*/ 125260 h 1191893"/>
              <a:gd name="connsiteX29" fmla="*/ 776614 w 1002082"/>
              <a:gd name="connsiteY29" fmla="*/ 100208 h 1191893"/>
              <a:gd name="connsiteX30" fmla="*/ 739036 w 1002082"/>
              <a:gd name="connsiteY30" fmla="*/ 87682 h 1191893"/>
              <a:gd name="connsiteX31" fmla="*/ 701458 w 1002082"/>
              <a:gd name="connsiteY31" fmla="*/ 62630 h 1191893"/>
              <a:gd name="connsiteX32" fmla="*/ 676405 w 1002082"/>
              <a:gd name="connsiteY32" fmla="*/ 37578 h 1191893"/>
              <a:gd name="connsiteX33" fmla="*/ 626301 w 1002082"/>
              <a:gd name="connsiteY33" fmla="*/ 0 h 1191893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25052 w 1002082"/>
              <a:gd name="connsiteY12" fmla="*/ 989556 h 1196956"/>
              <a:gd name="connsiteX13" fmla="*/ 62630 w 1002082"/>
              <a:gd name="connsiteY13" fmla="*/ 1102290 h 1196956"/>
              <a:gd name="connsiteX14" fmla="*/ 175364 w 1002082"/>
              <a:gd name="connsiteY14" fmla="*/ 1189972 h 1196956"/>
              <a:gd name="connsiteX15" fmla="*/ 375781 w 1002082"/>
              <a:gd name="connsiteY15" fmla="*/ 1189972 h 1196956"/>
              <a:gd name="connsiteX16" fmla="*/ 601249 w 1002082"/>
              <a:gd name="connsiteY16" fmla="*/ 1177446 h 1196956"/>
              <a:gd name="connsiteX17" fmla="*/ 701458 w 1002082"/>
              <a:gd name="connsiteY17" fmla="*/ 1152394 h 1196956"/>
              <a:gd name="connsiteX18" fmla="*/ 739036 w 1002082"/>
              <a:gd name="connsiteY18" fmla="*/ 1114816 h 1196956"/>
              <a:gd name="connsiteX19" fmla="*/ 914400 w 1002082"/>
              <a:gd name="connsiteY19" fmla="*/ 914400 h 1196956"/>
              <a:gd name="connsiteX20" fmla="*/ 977030 w 1002082"/>
              <a:gd name="connsiteY20" fmla="*/ 801666 h 1196956"/>
              <a:gd name="connsiteX21" fmla="*/ 1002082 w 1002082"/>
              <a:gd name="connsiteY21" fmla="*/ 751561 h 1196956"/>
              <a:gd name="connsiteX22" fmla="*/ 977030 w 1002082"/>
              <a:gd name="connsiteY22" fmla="*/ 413359 h 1196956"/>
              <a:gd name="connsiteX23" fmla="*/ 964504 w 1002082"/>
              <a:gd name="connsiteY23" fmla="*/ 375781 h 1196956"/>
              <a:gd name="connsiteX24" fmla="*/ 914400 w 1002082"/>
              <a:gd name="connsiteY24" fmla="*/ 313150 h 1196956"/>
              <a:gd name="connsiteX25" fmla="*/ 901874 w 1002082"/>
              <a:gd name="connsiteY25" fmla="*/ 275572 h 1196956"/>
              <a:gd name="connsiteX26" fmla="*/ 851770 w 1002082"/>
              <a:gd name="connsiteY26" fmla="*/ 200416 h 1196956"/>
              <a:gd name="connsiteX27" fmla="*/ 814192 w 1002082"/>
              <a:gd name="connsiteY27" fmla="*/ 125260 h 1196956"/>
              <a:gd name="connsiteX28" fmla="*/ 776614 w 1002082"/>
              <a:gd name="connsiteY28" fmla="*/ 100208 h 1196956"/>
              <a:gd name="connsiteX29" fmla="*/ 739036 w 1002082"/>
              <a:gd name="connsiteY29" fmla="*/ 87682 h 1196956"/>
              <a:gd name="connsiteX30" fmla="*/ 701458 w 1002082"/>
              <a:gd name="connsiteY30" fmla="*/ 62630 h 1196956"/>
              <a:gd name="connsiteX31" fmla="*/ 676405 w 1002082"/>
              <a:gd name="connsiteY31" fmla="*/ 37578 h 1196956"/>
              <a:gd name="connsiteX32" fmla="*/ 626301 w 1002082"/>
              <a:gd name="connsiteY32" fmla="*/ 0 h 1196956"/>
              <a:gd name="connsiteX0" fmla="*/ 626301 w 1002082"/>
              <a:gd name="connsiteY0" fmla="*/ 0 h 1196956"/>
              <a:gd name="connsiteX1" fmla="*/ 538619 w 1002082"/>
              <a:gd name="connsiteY1" fmla="*/ 25052 h 1196956"/>
              <a:gd name="connsiteX2" fmla="*/ 425885 w 1002082"/>
              <a:gd name="connsiteY2" fmla="*/ 100208 h 1196956"/>
              <a:gd name="connsiteX3" fmla="*/ 338203 w 1002082"/>
              <a:gd name="connsiteY3" fmla="*/ 137786 h 1196956"/>
              <a:gd name="connsiteX4" fmla="*/ 225468 w 1002082"/>
              <a:gd name="connsiteY4" fmla="*/ 212942 h 1196956"/>
              <a:gd name="connsiteX5" fmla="*/ 125260 w 1002082"/>
              <a:gd name="connsiteY5" fmla="*/ 275572 h 1196956"/>
              <a:gd name="connsiteX6" fmla="*/ 100208 w 1002082"/>
              <a:gd name="connsiteY6" fmla="*/ 313150 h 1196956"/>
              <a:gd name="connsiteX7" fmla="*/ 62630 w 1002082"/>
              <a:gd name="connsiteY7" fmla="*/ 338203 h 1196956"/>
              <a:gd name="connsiteX8" fmla="*/ 37578 w 1002082"/>
              <a:gd name="connsiteY8" fmla="*/ 388307 h 1196956"/>
              <a:gd name="connsiteX9" fmla="*/ 12526 w 1002082"/>
              <a:gd name="connsiteY9" fmla="*/ 501041 h 1196956"/>
              <a:gd name="connsiteX10" fmla="*/ 0 w 1002082"/>
              <a:gd name="connsiteY10" fmla="*/ 551145 h 1196956"/>
              <a:gd name="connsiteX11" fmla="*/ 12526 w 1002082"/>
              <a:gd name="connsiteY11" fmla="*/ 939452 h 1196956"/>
              <a:gd name="connsiteX12" fmla="*/ 62630 w 1002082"/>
              <a:gd name="connsiteY12" fmla="*/ 1102290 h 1196956"/>
              <a:gd name="connsiteX13" fmla="*/ 175364 w 1002082"/>
              <a:gd name="connsiteY13" fmla="*/ 1189972 h 1196956"/>
              <a:gd name="connsiteX14" fmla="*/ 375781 w 1002082"/>
              <a:gd name="connsiteY14" fmla="*/ 1189972 h 1196956"/>
              <a:gd name="connsiteX15" fmla="*/ 601249 w 1002082"/>
              <a:gd name="connsiteY15" fmla="*/ 1177446 h 1196956"/>
              <a:gd name="connsiteX16" fmla="*/ 701458 w 1002082"/>
              <a:gd name="connsiteY16" fmla="*/ 1152394 h 1196956"/>
              <a:gd name="connsiteX17" fmla="*/ 739036 w 1002082"/>
              <a:gd name="connsiteY17" fmla="*/ 1114816 h 1196956"/>
              <a:gd name="connsiteX18" fmla="*/ 914400 w 1002082"/>
              <a:gd name="connsiteY18" fmla="*/ 914400 h 1196956"/>
              <a:gd name="connsiteX19" fmla="*/ 977030 w 1002082"/>
              <a:gd name="connsiteY19" fmla="*/ 801666 h 1196956"/>
              <a:gd name="connsiteX20" fmla="*/ 1002082 w 1002082"/>
              <a:gd name="connsiteY20" fmla="*/ 751561 h 1196956"/>
              <a:gd name="connsiteX21" fmla="*/ 977030 w 1002082"/>
              <a:gd name="connsiteY21" fmla="*/ 413359 h 1196956"/>
              <a:gd name="connsiteX22" fmla="*/ 964504 w 1002082"/>
              <a:gd name="connsiteY22" fmla="*/ 375781 h 1196956"/>
              <a:gd name="connsiteX23" fmla="*/ 914400 w 1002082"/>
              <a:gd name="connsiteY23" fmla="*/ 313150 h 1196956"/>
              <a:gd name="connsiteX24" fmla="*/ 901874 w 1002082"/>
              <a:gd name="connsiteY24" fmla="*/ 275572 h 1196956"/>
              <a:gd name="connsiteX25" fmla="*/ 851770 w 1002082"/>
              <a:gd name="connsiteY25" fmla="*/ 200416 h 1196956"/>
              <a:gd name="connsiteX26" fmla="*/ 814192 w 1002082"/>
              <a:gd name="connsiteY26" fmla="*/ 125260 h 1196956"/>
              <a:gd name="connsiteX27" fmla="*/ 776614 w 1002082"/>
              <a:gd name="connsiteY27" fmla="*/ 100208 h 1196956"/>
              <a:gd name="connsiteX28" fmla="*/ 739036 w 1002082"/>
              <a:gd name="connsiteY28" fmla="*/ 87682 h 1196956"/>
              <a:gd name="connsiteX29" fmla="*/ 701458 w 1002082"/>
              <a:gd name="connsiteY29" fmla="*/ 62630 h 1196956"/>
              <a:gd name="connsiteX30" fmla="*/ 676405 w 1002082"/>
              <a:gd name="connsiteY30" fmla="*/ 37578 h 1196956"/>
              <a:gd name="connsiteX31" fmla="*/ 626301 w 1002082"/>
              <a:gd name="connsiteY31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63937 w 1003389"/>
              <a:gd name="connsiteY7" fmla="*/ 338203 h 1196956"/>
              <a:gd name="connsiteX8" fmla="*/ 38885 w 1003389"/>
              <a:gd name="connsiteY8" fmla="*/ 388307 h 1196956"/>
              <a:gd name="connsiteX9" fmla="*/ 1307 w 1003389"/>
              <a:gd name="connsiteY9" fmla="*/ 551145 h 1196956"/>
              <a:gd name="connsiteX10" fmla="*/ 13833 w 1003389"/>
              <a:gd name="connsiteY10" fmla="*/ 939452 h 1196956"/>
              <a:gd name="connsiteX11" fmla="*/ 63937 w 1003389"/>
              <a:gd name="connsiteY11" fmla="*/ 1102290 h 1196956"/>
              <a:gd name="connsiteX12" fmla="*/ 176671 w 1003389"/>
              <a:gd name="connsiteY12" fmla="*/ 1189972 h 1196956"/>
              <a:gd name="connsiteX13" fmla="*/ 377088 w 1003389"/>
              <a:gd name="connsiteY13" fmla="*/ 1189972 h 1196956"/>
              <a:gd name="connsiteX14" fmla="*/ 602556 w 1003389"/>
              <a:gd name="connsiteY14" fmla="*/ 1177446 h 1196956"/>
              <a:gd name="connsiteX15" fmla="*/ 702765 w 1003389"/>
              <a:gd name="connsiteY15" fmla="*/ 1152394 h 1196956"/>
              <a:gd name="connsiteX16" fmla="*/ 740343 w 1003389"/>
              <a:gd name="connsiteY16" fmla="*/ 1114816 h 1196956"/>
              <a:gd name="connsiteX17" fmla="*/ 915707 w 1003389"/>
              <a:gd name="connsiteY17" fmla="*/ 914400 h 1196956"/>
              <a:gd name="connsiteX18" fmla="*/ 978337 w 1003389"/>
              <a:gd name="connsiteY18" fmla="*/ 801666 h 1196956"/>
              <a:gd name="connsiteX19" fmla="*/ 1003389 w 1003389"/>
              <a:gd name="connsiteY19" fmla="*/ 751561 h 1196956"/>
              <a:gd name="connsiteX20" fmla="*/ 978337 w 1003389"/>
              <a:gd name="connsiteY20" fmla="*/ 413359 h 1196956"/>
              <a:gd name="connsiteX21" fmla="*/ 965811 w 1003389"/>
              <a:gd name="connsiteY21" fmla="*/ 375781 h 1196956"/>
              <a:gd name="connsiteX22" fmla="*/ 915707 w 1003389"/>
              <a:gd name="connsiteY22" fmla="*/ 313150 h 1196956"/>
              <a:gd name="connsiteX23" fmla="*/ 903181 w 1003389"/>
              <a:gd name="connsiteY23" fmla="*/ 275572 h 1196956"/>
              <a:gd name="connsiteX24" fmla="*/ 853077 w 1003389"/>
              <a:gd name="connsiteY24" fmla="*/ 200416 h 1196956"/>
              <a:gd name="connsiteX25" fmla="*/ 815499 w 1003389"/>
              <a:gd name="connsiteY25" fmla="*/ 125260 h 1196956"/>
              <a:gd name="connsiteX26" fmla="*/ 777921 w 1003389"/>
              <a:gd name="connsiteY26" fmla="*/ 100208 h 1196956"/>
              <a:gd name="connsiteX27" fmla="*/ 740343 w 1003389"/>
              <a:gd name="connsiteY27" fmla="*/ 87682 h 1196956"/>
              <a:gd name="connsiteX28" fmla="*/ 702765 w 1003389"/>
              <a:gd name="connsiteY28" fmla="*/ 62630 h 1196956"/>
              <a:gd name="connsiteX29" fmla="*/ 677712 w 1003389"/>
              <a:gd name="connsiteY29" fmla="*/ 37578 h 1196956"/>
              <a:gd name="connsiteX30" fmla="*/ 627608 w 1003389"/>
              <a:gd name="connsiteY30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226775 w 1003389"/>
              <a:gd name="connsiteY4" fmla="*/ 212942 h 1196956"/>
              <a:gd name="connsiteX5" fmla="*/ 126567 w 1003389"/>
              <a:gd name="connsiteY5" fmla="*/ 275572 h 1196956"/>
              <a:gd name="connsiteX6" fmla="*/ 101515 w 1003389"/>
              <a:gd name="connsiteY6" fmla="*/ 313150 h 1196956"/>
              <a:gd name="connsiteX7" fmla="*/ 38885 w 1003389"/>
              <a:gd name="connsiteY7" fmla="*/ 388307 h 1196956"/>
              <a:gd name="connsiteX8" fmla="*/ 1307 w 1003389"/>
              <a:gd name="connsiteY8" fmla="*/ 551145 h 1196956"/>
              <a:gd name="connsiteX9" fmla="*/ 13833 w 1003389"/>
              <a:gd name="connsiteY9" fmla="*/ 939452 h 1196956"/>
              <a:gd name="connsiteX10" fmla="*/ 63937 w 1003389"/>
              <a:gd name="connsiteY10" fmla="*/ 1102290 h 1196956"/>
              <a:gd name="connsiteX11" fmla="*/ 176671 w 1003389"/>
              <a:gd name="connsiteY11" fmla="*/ 1189972 h 1196956"/>
              <a:gd name="connsiteX12" fmla="*/ 377088 w 1003389"/>
              <a:gd name="connsiteY12" fmla="*/ 1189972 h 1196956"/>
              <a:gd name="connsiteX13" fmla="*/ 602556 w 1003389"/>
              <a:gd name="connsiteY13" fmla="*/ 1177446 h 1196956"/>
              <a:gd name="connsiteX14" fmla="*/ 702765 w 1003389"/>
              <a:gd name="connsiteY14" fmla="*/ 1152394 h 1196956"/>
              <a:gd name="connsiteX15" fmla="*/ 740343 w 1003389"/>
              <a:gd name="connsiteY15" fmla="*/ 1114816 h 1196956"/>
              <a:gd name="connsiteX16" fmla="*/ 915707 w 1003389"/>
              <a:gd name="connsiteY16" fmla="*/ 914400 h 1196956"/>
              <a:gd name="connsiteX17" fmla="*/ 978337 w 1003389"/>
              <a:gd name="connsiteY17" fmla="*/ 801666 h 1196956"/>
              <a:gd name="connsiteX18" fmla="*/ 1003389 w 1003389"/>
              <a:gd name="connsiteY18" fmla="*/ 751561 h 1196956"/>
              <a:gd name="connsiteX19" fmla="*/ 978337 w 1003389"/>
              <a:gd name="connsiteY19" fmla="*/ 413359 h 1196956"/>
              <a:gd name="connsiteX20" fmla="*/ 965811 w 1003389"/>
              <a:gd name="connsiteY20" fmla="*/ 375781 h 1196956"/>
              <a:gd name="connsiteX21" fmla="*/ 915707 w 1003389"/>
              <a:gd name="connsiteY21" fmla="*/ 313150 h 1196956"/>
              <a:gd name="connsiteX22" fmla="*/ 903181 w 1003389"/>
              <a:gd name="connsiteY22" fmla="*/ 275572 h 1196956"/>
              <a:gd name="connsiteX23" fmla="*/ 853077 w 1003389"/>
              <a:gd name="connsiteY23" fmla="*/ 200416 h 1196956"/>
              <a:gd name="connsiteX24" fmla="*/ 815499 w 1003389"/>
              <a:gd name="connsiteY24" fmla="*/ 125260 h 1196956"/>
              <a:gd name="connsiteX25" fmla="*/ 777921 w 1003389"/>
              <a:gd name="connsiteY25" fmla="*/ 100208 h 1196956"/>
              <a:gd name="connsiteX26" fmla="*/ 740343 w 1003389"/>
              <a:gd name="connsiteY26" fmla="*/ 87682 h 1196956"/>
              <a:gd name="connsiteX27" fmla="*/ 702765 w 1003389"/>
              <a:gd name="connsiteY27" fmla="*/ 62630 h 1196956"/>
              <a:gd name="connsiteX28" fmla="*/ 677712 w 1003389"/>
              <a:gd name="connsiteY28" fmla="*/ 37578 h 1196956"/>
              <a:gd name="connsiteX29" fmla="*/ 627608 w 1003389"/>
              <a:gd name="connsiteY29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427192 w 1003389"/>
              <a:gd name="connsiteY2" fmla="*/ 100208 h 1196956"/>
              <a:gd name="connsiteX3" fmla="*/ 339510 w 1003389"/>
              <a:gd name="connsiteY3" fmla="*/ 137786 h 1196956"/>
              <a:gd name="connsiteX4" fmla="*/ 126567 w 1003389"/>
              <a:gd name="connsiteY4" fmla="*/ 275572 h 1196956"/>
              <a:gd name="connsiteX5" fmla="*/ 101515 w 1003389"/>
              <a:gd name="connsiteY5" fmla="*/ 313150 h 1196956"/>
              <a:gd name="connsiteX6" fmla="*/ 38885 w 1003389"/>
              <a:gd name="connsiteY6" fmla="*/ 388307 h 1196956"/>
              <a:gd name="connsiteX7" fmla="*/ 1307 w 1003389"/>
              <a:gd name="connsiteY7" fmla="*/ 551145 h 1196956"/>
              <a:gd name="connsiteX8" fmla="*/ 13833 w 1003389"/>
              <a:gd name="connsiteY8" fmla="*/ 939452 h 1196956"/>
              <a:gd name="connsiteX9" fmla="*/ 63937 w 1003389"/>
              <a:gd name="connsiteY9" fmla="*/ 1102290 h 1196956"/>
              <a:gd name="connsiteX10" fmla="*/ 176671 w 1003389"/>
              <a:gd name="connsiteY10" fmla="*/ 1189972 h 1196956"/>
              <a:gd name="connsiteX11" fmla="*/ 377088 w 1003389"/>
              <a:gd name="connsiteY11" fmla="*/ 1189972 h 1196956"/>
              <a:gd name="connsiteX12" fmla="*/ 602556 w 1003389"/>
              <a:gd name="connsiteY12" fmla="*/ 1177446 h 1196956"/>
              <a:gd name="connsiteX13" fmla="*/ 702765 w 1003389"/>
              <a:gd name="connsiteY13" fmla="*/ 1152394 h 1196956"/>
              <a:gd name="connsiteX14" fmla="*/ 740343 w 1003389"/>
              <a:gd name="connsiteY14" fmla="*/ 1114816 h 1196956"/>
              <a:gd name="connsiteX15" fmla="*/ 915707 w 1003389"/>
              <a:gd name="connsiteY15" fmla="*/ 914400 h 1196956"/>
              <a:gd name="connsiteX16" fmla="*/ 978337 w 1003389"/>
              <a:gd name="connsiteY16" fmla="*/ 801666 h 1196956"/>
              <a:gd name="connsiteX17" fmla="*/ 1003389 w 1003389"/>
              <a:gd name="connsiteY17" fmla="*/ 751561 h 1196956"/>
              <a:gd name="connsiteX18" fmla="*/ 978337 w 1003389"/>
              <a:gd name="connsiteY18" fmla="*/ 413359 h 1196956"/>
              <a:gd name="connsiteX19" fmla="*/ 965811 w 1003389"/>
              <a:gd name="connsiteY19" fmla="*/ 375781 h 1196956"/>
              <a:gd name="connsiteX20" fmla="*/ 915707 w 1003389"/>
              <a:gd name="connsiteY20" fmla="*/ 313150 h 1196956"/>
              <a:gd name="connsiteX21" fmla="*/ 903181 w 1003389"/>
              <a:gd name="connsiteY21" fmla="*/ 275572 h 1196956"/>
              <a:gd name="connsiteX22" fmla="*/ 853077 w 1003389"/>
              <a:gd name="connsiteY22" fmla="*/ 200416 h 1196956"/>
              <a:gd name="connsiteX23" fmla="*/ 815499 w 1003389"/>
              <a:gd name="connsiteY23" fmla="*/ 125260 h 1196956"/>
              <a:gd name="connsiteX24" fmla="*/ 777921 w 1003389"/>
              <a:gd name="connsiteY24" fmla="*/ 100208 h 1196956"/>
              <a:gd name="connsiteX25" fmla="*/ 740343 w 1003389"/>
              <a:gd name="connsiteY25" fmla="*/ 87682 h 1196956"/>
              <a:gd name="connsiteX26" fmla="*/ 702765 w 1003389"/>
              <a:gd name="connsiteY26" fmla="*/ 62630 h 1196956"/>
              <a:gd name="connsiteX27" fmla="*/ 677712 w 1003389"/>
              <a:gd name="connsiteY27" fmla="*/ 37578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40343 w 1003389"/>
              <a:gd name="connsiteY24" fmla="*/ 87682 h 1196956"/>
              <a:gd name="connsiteX25" fmla="*/ 702765 w 1003389"/>
              <a:gd name="connsiteY25" fmla="*/ 62630 h 1196956"/>
              <a:gd name="connsiteX26" fmla="*/ 677712 w 1003389"/>
              <a:gd name="connsiteY26" fmla="*/ 37578 h 1196956"/>
              <a:gd name="connsiteX27" fmla="*/ 677713 w 1003389"/>
              <a:gd name="connsiteY27" fmla="*/ 50103 h 1196956"/>
              <a:gd name="connsiteX28" fmla="*/ 627608 w 1003389"/>
              <a:gd name="connsiteY28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77921 w 1003389"/>
              <a:gd name="connsiteY23" fmla="*/ 100208 h 1196956"/>
              <a:gd name="connsiteX24" fmla="*/ 702765 w 1003389"/>
              <a:gd name="connsiteY24" fmla="*/ 62630 h 1196956"/>
              <a:gd name="connsiteX25" fmla="*/ 677712 w 1003389"/>
              <a:gd name="connsiteY25" fmla="*/ 37578 h 1196956"/>
              <a:gd name="connsiteX26" fmla="*/ 677713 w 1003389"/>
              <a:gd name="connsiteY26" fmla="*/ 50103 h 1196956"/>
              <a:gd name="connsiteX27" fmla="*/ 627608 w 1003389"/>
              <a:gd name="connsiteY27" fmla="*/ 0 h 1196956"/>
              <a:gd name="connsiteX0" fmla="*/ 627608 w 1003389"/>
              <a:gd name="connsiteY0" fmla="*/ 0 h 1196956"/>
              <a:gd name="connsiteX1" fmla="*/ 539926 w 1003389"/>
              <a:gd name="connsiteY1" fmla="*/ 25052 h 1196956"/>
              <a:gd name="connsiteX2" fmla="*/ 339510 w 1003389"/>
              <a:gd name="connsiteY2" fmla="*/ 137786 h 1196956"/>
              <a:gd name="connsiteX3" fmla="*/ 126567 w 1003389"/>
              <a:gd name="connsiteY3" fmla="*/ 275572 h 1196956"/>
              <a:gd name="connsiteX4" fmla="*/ 101515 w 1003389"/>
              <a:gd name="connsiteY4" fmla="*/ 313150 h 1196956"/>
              <a:gd name="connsiteX5" fmla="*/ 38885 w 1003389"/>
              <a:gd name="connsiteY5" fmla="*/ 388307 h 1196956"/>
              <a:gd name="connsiteX6" fmla="*/ 1307 w 1003389"/>
              <a:gd name="connsiteY6" fmla="*/ 551145 h 1196956"/>
              <a:gd name="connsiteX7" fmla="*/ 13833 w 1003389"/>
              <a:gd name="connsiteY7" fmla="*/ 939452 h 1196956"/>
              <a:gd name="connsiteX8" fmla="*/ 63937 w 1003389"/>
              <a:gd name="connsiteY8" fmla="*/ 1102290 h 1196956"/>
              <a:gd name="connsiteX9" fmla="*/ 176671 w 1003389"/>
              <a:gd name="connsiteY9" fmla="*/ 1189972 h 1196956"/>
              <a:gd name="connsiteX10" fmla="*/ 377088 w 1003389"/>
              <a:gd name="connsiteY10" fmla="*/ 1189972 h 1196956"/>
              <a:gd name="connsiteX11" fmla="*/ 602556 w 1003389"/>
              <a:gd name="connsiteY11" fmla="*/ 1177446 h 1196956"/>
              <a:gd name="connsiteX12" fmla="*/ 702765 w 1003389"/>
              <a:gd name="connsiteY12" fmla="*/ 1152394 h 1196956"/>
              <a:gd name="connsiteX13" fmla="*/ 740343 w 1003389"/>
              <a:gd name="connsiteY13" fmla="*/ 1114816 h 1196956"/>
              <a:gd name="connsiteX14" fmla="*/ 915707 w 1003389"/>
              <a:gd name="connsiteY14" fmla="*/ 914400 h 1196956"/>
              <a:gd name="connsiteX15" fmla="*/ 978337 w 1003389"/>
              <a:gd name="connsiteY15" fmla="*/ 801666 h 1196956"/>
              <a:gd name="connsiteX16" fmla="*/ 1003389 w 1003389"/>
              <a:gd name="connsiteY16" fmla="*/ 751561 h 1196956"/>
              <a:gd name="connsiteX17" fmla="*/ 978337 w 1003389"/>
              <a:gd name="connsiteY17" fmla="*/ 413359 h 1196956"/>
              <a:gd name="connsiteX18" fmla="*/ 965811 w 1003389"/>
              <a:gd name="connsiteY18" fmla="*/ 375781 h 1196956"/>
              <a:gd name="connsiteX19" fmla="*/ 915707 w 1003389"/>
              <a:gd name="connsiteY19" fmla="*/ 313150 h 1196956"/>
              <a:gd name="connsiteX20" fmla="*/ 903181 w 1003389"/>
              <a:gd name="connsiteY20" fmla="*/ 275572 h 1196956"/>
              <a:gd name="connsiteX21" fmla="*/ 853077 w 1003389"/>
              <a:gd name="connsiteY21" fmla="*/ 200416 h 1196956"/>
              <a:gd name="connsiteX22" fmla="*/ 815499 w 1003389"/>
              <a:gd name="connsiteY22" fmla="*/ 125260 h 1196956"/>
              <a:gd name="connsiteX23" fmla="*/ 702765 w 1003389"/>
              <a:gd name="connsiteY23" fmla="*/ 62630 h 1196956"/>
              <a:gd name="connsiteX24" fmla="*/ 677712 w 1003389"/>
              <a:gd name="connsiteY24" fmla="*/ 37578 h 1196956"/>
              <a:gd name="connsiteX25" fmla="*/ 677713 w 1003389"/>
              <a:gd name="connsiteY25" fmla="*/ 50103 h 1196956"/>
              <a:gd name="connsiteX26" fmla="*/ 627608 w 1003389"/>
              <a:gd name="connsiteY26" fmla="*/ 0 h 1196956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53077 w 1003389"/>
              <a:gd name="connsiteY21" fmla="*/ 178731 h 1175271"/>
              <a:gd name="connsiteX22" fmla="*/ 815499 w 1003389"/>
              <a:gd name="connsiteY22" fmla="*/ 103575 h 1175271"/>
              <a:gd name="connsiteX23" fmla="*/ 702765 w 1003389"/>
              <a:gd name="connsiteY23" fmla="*/ 40945 h 1175271"/>
              <a:gd name="connsiteX24" fmla="*/ 677712 w 1003389"/>
              <a:gd name="connsiteY24" fmla="*/ 15893 h 1175271"/>
              <a:gd name="connsiteX25" fmla="*/ 677713 w 1003389"/>
              <a:gd name="connsiteY25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903181 w 1003389"/>
              <a:gd name="connsiteY20" fmla="*/ 253887 h 1175271"/>
              <a:gd name="connsiteX21" fmla="*/ 815499 w 1003389"/>
              <a:gd name="connsiteY21" fmla="*/ 103575 h 1175271"/>
              <a:gd name="connsiteX22" fmla="*/ 702765 w 1003389"/>
              <a:gd name="connsiteY22" fmla="*/ 40945 h 1175271"/>
              <a:gd name="connsiteX23" fmla="*/ 677712 w 1003389"/>
              <a:gd name="connsiteY23" fmla="*/ 15893 h 1175271"/>
              <a:gd name="connsiteX24" fmla="*/ 677713 w 1003389"/>
              <a:gd name="connsiteY24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65811 w 1003389"/>
              <a:gd name="connsiteY18" fmla="*/ 354096 h 1175271"/>
              <a:gd name="connsiteX19" fmla="*/ 915707 w 1003389"/>
              <a:gd name="connsiteY19" fmla="*/ 291465 h 1175271"/>
              <a:gd name="connsiteX20" fmla="*/ 815499 w 1003389"/>
              <a:gd name="connsiteY20" fmla="*/ 103575 h 1175271"/>
              <a:gd name="connsiteX21" fmla="*/ 702765 w 1003389"/>
              <a:gd name="connsiteY21" fmla="*/ 40945 h 1175271"/>
              <a:gd name="connsiteX22" fmla="*/ 677712 w 1003389"/>
              <a:gd name="connsiteY22" fmla="*/ 15893 h 1175271"/>
              <a:gd name="connsiteX23" fmla="*/ 677713 w 1003389"/>
              <a:gd name="connsiteY23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78337 w 1003389"/>
              <a:gd name="connsiteY17" fmla="*/ 391674 h 1175271"/>
              <a:gd name="connsiteX18" fmla="*/ 915707 w 1003389"/>
              <a:gd name="connsiteY18" fmla="*/ 291465 h 1175271"/>
              <a:gd name="connsiteX19" fmla="*/ 815499 w 1003389"/>
              <a:gd name="connsiteY19" fmla="*/ 103575 h 1175271"/>
              <a:gd name="connsiteX20" fmla="*/ 702765 w 1003389"/>
              <a:gd name="connsiteY20" fmla="*/ 40945 h 1175271"/>
              <a:gd name="connsiteX21" fmla="*/ 677712 w 1003389"/>
              <a:gd name="connsiteY21" fmla="*/ 15893 h 1175271"/>
              <a:gd name="connsiteX22" fmla="*/ 677713 w 1003389"/>
              <a:gd name="connsiteY22" fmla="*/ 28418 h 1175271"/>
              <a:gd name="connsiteX0" fmla="*/ 677713 w 1003389"/>
              <a:gd name="connsiteY0" fmla="*/ 28418 h 1175271"/>
              <a:gd name="connsiteX1" fmla="*/ 539926 w 1003389"/>
              <a:gd name="connsiteY1" fmla="*/ 3367 h 1175271"/>
              <a:gd name="connsiteX2" fmla="*/ 339510 w 1003389"/>
              <a:gd name="connsiteY2" fmla="*/ 116101 h 1175271"/>
              <a:gd name="connsiteX3" fmla="*/ 126567 w 1003389"/>
              <a:gd name="connsiteY3" fmla="*/ 253887 h 1175271"/>
              <a:gd name="connsiteX4" fmla="*/ 101515 w 1003389"/>
              <a:gd name="connsiteY4" fmla="*/ 291465 h 1175271"/>
              <a:gd name="connsiteX5" fmla="*/ 38885 w 1003389"/>
              <a:gd name="connsiteY5" fmla="*/ 366622 h 1175271"/>
              <a:gd name="connsiteX6" fmla="*/ 1307 w 1003389"/>
              <a:gd name="connsiteY6" fmla="*/ 529460 h 1175271"/>
              <a:gd name="connsiteX7" fmla="*/ 13833 w 1003389"/>
              <a:gd name="connsiteY7" fmla="*/ 917767 h 1175271"/>
              <a:gd name="connsiteX8" fmla="*/ 63937 w 1003389"/>
              <a:gd name="connsiteY8" fmla="*/ 1080605 h 1175271"/>
              <a:gd name="connsiteX9" fmla="*/ 176671 w 1003389"/>
              <a:gd name="connsiteY9" fmla="*/ 1168287 h 1175271"/>
              <a:gd name="connsiteX10" fmla="*/ 377088 w 1003389"/>
              <a:gd name="connsiteY10" fmla="*/ 1168287 h 1175271"/>
              <a:gd name="connsiteX11" fmla="*/ 602556 w 1003389"/>
              <a:gd name="connsiteY11" fmla="*/ 1155761 h 1175271"/>
              <a:gd name="connsiteX12" fmla="*/ 702765 w 1003389"/>
              <a:gd name="connsiteY12" fmla="*/ 1130709 h 1175271"/>
              <a:gd name="connsiteX13" fmla="*/ 740343 w 1003389"/>
              <a:gd name="connsiteY13" fmla="*/ 1093131 h 1175271"/>
              <a:gd name="connsiteX14" fmla="*/ 915707 w 1003389"/>
              <a:gd name="connsiteY14" fmla="*/ 892715 h 1175271"/>
              <a:gd name="connsiteX15" fmla="*/ 978337 w 1003389"/>
              <a:gd name="connsiteY15" fmla="*/ 779981 h 1175271"/>
              <a:gd name="connsiteX16" fmla="*/ 1003389 w 1003389"/>
              <a:gd name="connsiteY16" fmla="*/ 729876 h 1175271"/>
              <a:gd name="connsiteX17" fmla="*/ 915707 w 1003389"/>
              <a:gd name="connsiteY17" fmla="*/ 291465 h 1175271"/>
              <a:gd name="connsiteX18" fmla="*/ 815499 w 1003389"/>
              <a:gd name="connsiteY18" fmla="*/ 103575 h 1175271"/>
              <a:gd name="connsiteX19" fmla="*/ 702765 w 1003389"/>
              <a:gd name="connsiteY19" fmla="*/ 40945 h 1175271"/>
              <a:gd name="connsiteX20" fmla="*/ 677712 w 1003389"/>
              <a:gd name="connsiteY20" fmla="*/ 15893 h 1175271"/>
              <a:gd name="connsiteX21" fmla="*/ 677713 w 1003389"/>
              <a:gd name="connsiteY21" fmla="*/ 28418 h 1175271"/>
              <a:gd name="connsiteX0" fmla="*/ 677712 w 1003389"/>
              <a:gd name="connsiteY0" fmla="*/ 18499 h 1177877"/>
              <a:gd name="connsiteX1" fmla="*/ 539926 w 1003389"/>
              <a:gd name="connsiteY1" fmla="*/ 5973 h 1177877"/>
              <a:gd name="connsiteX2" fmla="*/ 339510 w 1003389"/>
              <a:gd name="connsiteY2" fmla="*/ 118707 h 1177877"/>
              <a:gd name="connsiteX3" fmla="*/ 126567 w 1003389"/>
              <a:gd name="connsiteY3" fmla="*/ 256493 h 1177877"/>
              <a:gd name="connsiteX4" fmla="*/ 101515 w 1003389"/>
              <a:gd name="connsiteY4" fmla="*/ 294071 h 1177877"/>
              <a:gd name="connsiteX5" fmla="*/ 38885 w 1003389"/>
              <a:gd name="connsiteY5" fmla="*/ 369228 h 1177877"/>
              <a:gd name="connsiteX6" fmla="*/ 1307 w 1003389"/>
              <a:gd name="connsiteY6" fmla="*/ 532066 h 1177877"/>
              <a:gd name="connsiteX7" fmla="*/ 13833 w 1003389"/>
              <a:gd name="connsiteY7" fmla="*/ 920373 h 1177877"/>
              <a:gd name="connsiteX8" fmla="*/ 63937 w 1003389"/>
              <a:gd name="connsiteY8" fmla="*/ 1083211 h 1177877"/>
              <a:gd name="connsiteX9" fmla="*/ 176671 w 1003389"/>
              <a:gd name="connsiteY9" fmla="*/ 1170893 h 1177877"/>
              <a:gd name="connsiteX10" fmla="*/ 377088 w 1003389"/>
              <a:gd name="connsiteY10" fmla="*/ 1170893 h 1177877"/>
              <a:gd name="connsiteX11" fmla="*/ 602556 w 1003389"/>
              <a:gd name="connsiteY11" fmla="*/ 1158367 h 1177877"/>
              <a:gd name="connsiteX12" fmla="*/ 702765 w 1003389"/>
              <a:gd name="connsiteY12" fmla="*/ 1133315 h 1177877"/>
              <a:gd name="connsiteX13" fmla="*/ 740343 w 1003389"/>
              <a:gd name="connsiteY13" fmla="*/ 1095737 h 1177877"/>
              <a:gd name="connsiteX14" fmla="*/ 915707 w 1003389"/>
              <a:gd name="connsiteY14" fmla="*/ 895321 h 1177877"/>
              <a:gd name="connsiteX15" fmla="*/ 978337 w 1003389"/>
              <a:gd name="connsiteY15" fmla="*/ 782587 h 1177877"/>
              <a:gd name="connsiteX16" fmla="*/ 1003389 w 1003389"/>
              <a:gd name="connsiteY16" fmla="*/ 732482 h 1177877"/>
              <a:gd name="connsiteX17" fmla="*/ 915707 w 1003389"/>
              <a:gd name="connsiteY17" fmla="*/ 294071 h 1177877"/>
              <a:gd name="connsiteX18" fmla="*/ 815499 w 1003389"/>
              <a:gd name="connsiteY18" fmla="*/ 106181 h 1177877"/>
              <a:gd name="connsiteX19" fmla="*/ 702765 w 1003389"/>
              <a:gd name="connsiteY19" fmla="*/ 43551 h 1177877"/>
              <a:gd name="connsiteX20" fmla="*/ 677712 w 1003389"/>
              <a:gd name="connsiteY20" fmla="*/ 18499 h 1177877"/>
              <a:gd name="connsiteX0" fmla="*/ 702765 w 1003389"/>
              <a:gd name="connsiteY0" fmla="*/ 40327 h 1174653"/>
              <a:gd name="connsiteX1" fmla="*/ 539926 w 1003389"/>
              <a:gd name="connsiteY1" fmla="*/ 2749 h 1174653"/>
              <a:gd name="connsiteX2" fmla="*/ 339510 w 1003389"/>
              <a:gd name="connsiteY2" fmla="*/ 115483 h 1174653"/>
              <a:gd name="connsiteX3" fmla="*/ 126567 w 1003389"/>
              <a:gd name="connsiteY3" fmla="*/ 253269 h 1174653"/>
              <a:gd name="connsiteX4" fmla="*/ 101515 w 1003389"/>
              <a:gd name="connsiteY4" fmla="*/ 290847 h 1174653"/>
              <a:gd name="connsiteX5" fmla="*/ 38885 w 1003389"/>
              <a:gd name="connsiteY5" fmla="*/ 366004 h 1174653"/>
              <a:gd name="connsiteX6" fmla="*/ 1307 w 1003389"/>
              <a:gd name="connsiteY6" fmla="*/ 528842 h 1174653"/>
              <a:gd name="connsiteX7" fmla="*/ 13833 w 1003389"/>
              <a:gd name="connsiteY7" fmla="*/ 917149 h 1174653"/>
              <a:gd name="connsiteX8" fmla="*/ 63937 w 1003389"/>
              <a:gd name="connsiteY8" fmla="*/ 1079987 h 1174653"/>
              <a:gd name="connsiteX9" fmla="*/ 176671 w 1003389"/>
              <a:gd name="connsiteY9" fmla="*/ 1167669 h 1174653"/>
              <a:gd name="connsiteX10" fmla="*/ 377088 w 1003389"/>
              <a:gd name="connsiteY10" fmla="*/ 1167669 h 1174653"/>
              <a:gd name="connsiteX11" fmla="*/ 602556 w 1003389"/>
              <a:gd name="connsiteY11" fmla="*/ 1155143 h 1174653"/>
              <a:gd name="connsiteX12" fmla="*/ 702765 w 1003389"/>
              <a:gd name="connsiteY12" fmla="*/ 1130091 h 1174653"/>
              <a:gd name="connsiteX13" fmla="*/ 740343 w 1003389"/>
              <a:gd name="connsiteY13" fmla="*/ 1092513 h 1174653"/>
              <a:gd name="connsiteX14" fmla="*/ 915707 w 1003389"/>
              <a:gd name="connsiteY14" fmla="*/ 892097 h 1174653"/>
              <a:gd name="connsiteX15" fmla="*/ 978337 w 1003389"/>
              <a:gd name="connsiteY15" fmla="*/ 779363 h 1174653"/>
              <a:gd name="connsiteX16" fmla="*/ 1003389 w 1003389"/>
              <a:gd name="connsiteY16" fmla="*/ 729258 h 1174653"/>
              <a:gd name="connsiteX17" fmla="*/ 915707 w 1003389"/>
              <a:gd name="connsiteY17" fmla="*/ 290847 h 1174653"/>
              <a:gd name="connsiteX18" fmla="*/ 815499 w 1003389"/>
              <a:gd name="connsiteY18" fmla="*/ 102957 h 1174653"/>
              <a:gd name="connsiteX19" fmla="*/ 702765 w 1003389"/>
              <a:gd name="connsiteY19" fmla="*/ 40327 h 117465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740343 w 1003389"/>
              <a:gd name="connsiteY13" fmla="*/ 1089823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089822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690239 w 1003389"/>
              <a:gd name="connsiteY13" fmla="*/ 1127400 h 1171963"/>
              <a:gd name="connsiteX14" fmla="*/ 915707 w 1003389"/>
              <a:gd name="connsiteY14" fmla="*/ 889407 h 1171963"/>
              <a:gd name="connsiteX15" fmla="*/ 978337 w 1003389"/>
              <a:gd name="connsiteY15" fmla="*/ 776673 h 1171963"/>
              <a:gd name="connsiteX16" fmla="*/ 1003389 w 1003389"/>
              <a:gd name="connsiteY16" fmla="*/ 726568 h 1171963"/>
              <a:gd name="connsiteX17" fmla="*/ 915707 w 1003389"/>
              <a:gd name="connsiteY17" fmla="*/ 288157 h 1171963"/>
              <a:gd name="connsiteX18" fmla="*/ 815499 w 1003389"/>
              <a:gd name="connsiteY18" fmla="*/ 100267 h 1171963"/>
              <a:gd name="connsiteX0" fmla="*/ 815499 w 1003389"/>
              <a:gd name="connsiteY0" fmla="*/ 100267 h 1171963"/>
              <a:gd name="connsiteX1" fmla="*/ 539926 w 1003389"/>
              <a:gd name="connsiteY1" fmla="*/ 59 h 1171963"/>
              <a:gd name="connsiteX2" fmla="*/ 339510 w 1003389"/>
              <a:gd name="connsiteY2" fmla="*/ 112793 h 1171963"/>
              <a:gd name="connsiteX3" fmla="*/ 126567 w 1003389"/>
              <a:gd name="connsiteY3" fmla="*/ 250579 h 1171963"/>
              <a:gd name="connsiteX4" fmla="*/ 101515 w 1003389"/>
              <a:gd name="connsiteY4" fmla="*/ 288157 h 1171963"/>
              <a:gd name="connsiteX5" fmla="*/ 38885 w 1003389"/>
              <a:gd name="connsiteY5" fmla="*/ 363314 h 1171963"/>
              <a:gd name="connsiteX6" fmla="*/ 1307 w 1003389"/>
              <a:gd name="connsiteY6" fmla="*/ 526152 h 1171963"/>
              <a:gd name="connsiteX7" fmla="*/ 13833 w 1003389"/>
              <a:gd name="connsiteY7" fmla="*/ 914459 h 1171963"/>
              <a:gd name="connsiteX8" fmla="*/ 63937 w 1003389"/>
              <a:gd name="connsiteY8" fmla="*/ 1077297 h 1171963"/>
              <a:gd name="connsiteX9" fmla="*/ 176671 w 1003389"/>
              <a:gd name="connsiteY9" fmla="*/ 1164979 h 1171963"/>
              <a:gd name="connsiteX10" fmla="*/ 377088 w 1003389"/>
              <a:gd name="connsiteY10" fmla="*/ 1164979 h 1171963"/>
              <a:gd name="connsiteX11" fmla="*/ 602556 w 1003389"/>
              <a:gd name="connsiteY11" fmla="*/ 1152453 h 1171963"/>
              <a:gd name="connsiteX12" fmla="*/ 702765 w 1003389"/>
              <a:gd name="connsiteY12" fmla="*/ 1127401 h 1171963"/>
              <a:gd name="connsiteX13" fmla="*/ 915707 w 1003389"/>
              <a:gd name="connsiteY13" fmla="*/ 889407 h 1171963"/>
              <a:gd name="connsiteX14" fmla="*/ 978337 w 1003389"/>
              <a:gd name="connsiteY14" fmla="*/ 776673 h 1171963"/>
              <a:gd name="connsiteX15" fmla="*/ 1003389 w 1003389"/>
              <a:gd name="connsiteY15" fmla="*/ 726568 h 1171963"/>
              <a:gd name="connsiteX16" fmla="*/ 915707 w 1003389"/>
              <a:gd name="connsiteY16" fmla="*/ 288157 h 1171963"/>
              <a:gd name="connsiteX17" fmla="*/ 815499 w 1003389"/>
              <a:gd name="connsiteY17" fmla="*/ 100267 h 1171963"/>
              <a:gd name="connsiteX0" fmla="*/ 815499 w 978337"/>
              <a:gd name="connsiteY0" fmla="*/ 100267 h 1171963"/>
              <a:gd name="connsiteX1" fmla="*/ 539926 w 978337"/>
              <a:gd name="connsiteY1" fmla="*/ 59 h 1171963"/>
              <a:gd name="connsiteX2" fmla="*/ 339510 w 978337"/>
              <a:gd name="connsiteY2" fmla="*/ 112793 h 1171963"/>
              <a:gd name="connsiteX3" fmla="*/ 126567 w 978337"/>
              <a:gd name="connsiteY3" fmla="*/ 250579 h 1171963"/>
              <a:gd name="connsiteX4" fmla="*/ 101515 w 978337"/>
              <a:gd name="connsiteY4" fmla="*/ 288157 h 1171963"/>
              <a:gd name="connsiteX5" fmla="*/ 38885 w 978337"/>
              <a:gd name="connsiteY5" fmla="*/ 363314 h 1171963"/>
              <a:gd name="connsiteX6" fmla="*/ 1307 w 978337"/>
              <a:gd name="connsiteY6" fmla="*/ 526152 h 1171963"/>
              <a:gd name="connsiteX7" fmla="*/ 13833 w 978337"/>
              <a:gd name="connsiteY7" fmla="*/ 914459 h 1171963"/>
              <a:gd name="connsiteX8" fmla="*/ 63937 w 978337"/>
              <a:gd name="connsiteY8" fmla="*/ 1077297 h 1171963"/>
              <a:gd name="connsiteX9" fmla="*/ 176671 w 978337"/>
              <a:gd name="connsiteY9" fmla="*/ 1164979 h 1171963"/>
              <a:gd name="connsiteX10" fmla="*/ 377088 w 978337"/>
              <a:gd name="connsiteY10" fmla="*/ 1164979 h 1171963"/>
              <a:gd name="connsiteX11" fmla="*/ 602556 w 978337"/>
              <a:gd name="connsiteY11" fmla="*/ 1152453 h 1171963"/>
              <a:gd name="connsiteX12" fmla="*/ 702765 w 978337"/>
              <a:gd name="connsiteY12" fmla="*/ 1127401 h 1171963"/>
              <a:gd name="connsiteX13" fmla="*/ 915707 w 978337"/>
              <a:gd name="connsiteY13" fmla="*/ 889407 h 1171963"/>
              <a:gd name="connsiteX14" fmla="*/ 978337 w 978337"/>
              <a:gd name="connsiteY14" fmla="*/ 776673 h 1171963"/>
              <a:gd name="connsiteX15" fmla="*/ 915707 w 978337"/>
              <a:gd name="connsiteY15" fmla="*/ 288157 h 1171963"/>
              <a:gd name="connsiteX16" fmla="*/ 815499 w 978337"/>
              <a:gd name="connsiteY16" fmla="*/ 100267 h 1171963"/>
              <a:gd name="connsiteX0" fmla="*/ 815499 w 935876"/>
              <a:gd name="connsiteY0" fmla="*/ 100267 h 1171963"/>
              <a:gd name="connsiteX1" fmla="*/ 539926 w 935876"/>
              <a:gd name="connsiteY1" fmla="*/ 59 h 1171963"/>
              <a:gd name="connsiteX2" fmla="*/ 339510 w 935876"/>
              <a:gd name="connsiteY2" fmla="*/ 112793 h 1171963"/>
              <a:gd name="connsiteX3" fmla="*/ 126567 w 935876"/>
              <a:gd name="connsiteY3" fmla="*/ 250579 h 1171963"/>
              <a:gd name="connsiteX4" fmla="*/ 101515 w 935876"/>
              <a:gd name="connsiteY4" fmla="*/ 288157 h 1171963"/>
              <a:gd name="connsiteX5" fmla="*/ 38885 w 935876"/>
              <a:gd name="connsiteY5" fmla="*/ 363314 h 1171963"/>
              <a:gd name="connsiteX6" fmla="*/ 1307 w 935876"/>
              <a:gd name="connsiteY6" fmla="*/ 526152 h 1171963"/>
              <a:gd name="connsiteX7" fmla="*/ 13833 w 935876"/>
              <a:gd name="connsiteY7" fmla="*/ 914459 h 1171963"/>
              <a:gd name="connsiteX8" fmla="*/ 63937 w 935876"/>
              <a:gd name="connsiteY8" fmla="*/ 1077297 h 1171963"/>
              <a:gd name="connsiteX9" fmla="*/ 176671 w 935876"/>
              <a:gd name="connsiteY9" fmla="*/ 1164979 h 1171963"/>
              <a:gd name="connsiteX10" fmla="*/ 377088 w 935876"/>
              <a:gd name="connsiteY10" fmla="*/ 1164979 h 1171963"/>
              <a:gd name="connsiteX11" fmla="*/ 602556 w 935876"/>
              <a:gd name="connsiteY11" fmla="*/ 1152453 h 1171963"/>
              <a:gd name="connsiteX12" fmla="*/ 702765 w 935876"/>
              <a:gd name="connsiteY12" fmla="*/ 1127401 h 1171963"/>
              <a:gd name="connsiteX13" fmla="*/ 915707 w 935876"/>
              <a:gd name="connsiteY13" fmla="*/ 889407 h 1171963"/>
              <a:gd name="connsiteX14" fmla="*/ 915707 w 935876"/>
              <a:gd name="connsiteY14" fmla="*/ 288157 h 1171963"/>
              <a:gd name="connsiteX15" fmla="*/ 815499 w 935876"/>
              <a:gd name="connsiteY15" fmla="*/ 100267 h 1171963"/>
              <a:gd name="connsiteX0" fmla="*/ 815499 w 935876"/>
              <a:gd name="connsiteY0" fmla="*/ 100267 h 1164979"/>
              <a:gd name="connsiteX1" fmla="*/ 539926 w 935876"/>
              <a:gd name="connsiteY1" fmla="*/ 59 h 1164979"/>
              <a:gd name="connsiteX2" fmla="*/ 339510 w 935876"/>
              <a:gd name="connsiteY2" fmla="*/ 112793 h 1164979"/>
              <a:gd name="connsiteX3" fmla="*/ 126567 w 935876"/>
              <a:gd name="connsiteY3" fmla="*/ 250579 h 1164979"/>
              <a:gd name="connsiteX4" fmla="*/ 101515 w 935876"/>
              <a:gd name="connsiteY4" fmla="*/ 288157 h 1164979"/>
              <a:gd name="connsiteX5" fmla="*/ 38885 w 935876"/>
              <a:gd name="connsiteY5" fmla="*/ 363314 h 1164979"/>
              <a:gd name="connsiteX6" fmla="*/ 1307 w 935876"/>
              <a:gd name="connsiteY6" fmla="*/ 526152 h 1164979"/>
              <a:gd name="connsiteX7" fmla="*/ 13833 w 935876"/>
              <a:gd name="connsiteY7" fmla="*/ 914459 h 1164979"/>
              <a:gd name="connsiteX8" fmla="*/ 63937 w 935876"/>
              <a:gd name="connsiteY8" fmla="*/ 1077297 h 1164979"/>
              <a:gd name="connsiteX9" fmla="*/ 377088 w 935876"/>
              <a:gd name="connsiteY9" fmla="*/ 1164979 h 1164979"/>
              <a:gd name="connsiteX10" fmla="*/ 602556 w 935876"/>
              <a:gd name="connsiteY10" fmla="*/ 1152453 h 1164979"/>
              <a:gd name="connsiteX11" fmla="*/ 702765 w 935876"/>
              <a:gd name="connsiteY11" fmla="*/ 1127401 h 1164979"/>
              <a:gd name="connsiteX12" fmla="*/ 915707 w 935876"/>
              <a:gd name="connsiteY12" fmla="*/ 889407 h 1164979"/>
              <a:gd name="connsiteX13" fmla="*/ 915707 w 935876"/>
              <a:gd name="connsiteY13" fmla="*/ 288157 h 1164979"/>
              <a:gd name="connsiteX14" fmla="*/ 815499 w 935876"/>
              <a:gd name="connsiteY14" fmla="*/ 100267 h 1164979"/>
              <a:gd name="connsiteX0" fmla="*/ 814655 w 935032"/>
              <a:gd name="connsiteY0" fmla="*/ 100267 h 1164979"/>
              <a:gd name="connsiteX1" fmla="*/ 539082 w 935032"/>
              <a:gd name="connsiteY1" fmla="*/ 59 h 1164979"/>
              <a:gd name="connsiteX2" fmla="*/ 338666 w 935032"/>
              <a:gd name="connsiteY2" fmla="*/ 112793 h 1164979"/>
              <a:gd name="connsiteX3" fmla="*/ 125723 w 935032"/>
              <a:gd name="connsiteY3" fmla="*/ 250579 h 1164979"/>
              <a:gd name="connsiteX4" fmla="*/ 100671 w 935032"/>
              <a:gd name="connsiteY4" fmla="*/ 288157 h 1164979"/>
              <a:gd name="connsiteX5" fmla="*/ 38041 w 935032"/>
              <a:gd name="connsiteY5" fmla="*/ 363314 h 1164979"/>
              <a:gd name="connsiteX6" fmla="*/ 463 w 935032"/>
              <a:gd name="connsiteY6" fmla="*/ 526152 h 1164979"/>
              <a:gd name="connsiteX7" fmla="*/ 63093 w 935032"/>
              <a:gd name="connsiteY7" fmla="*/ 1077297 h 1164979"/>
              <a:gd name="connsiteX8" fmla="*/ 376244 w 935032"/>
              <a:gd name="connsiteY8" fmla="*/ 1164979 h 1164979"/>
              <a:gd name="connsiteX9" fmla="*/ 601712 w 935032"/>
              <a:gd name="connsiteY9" fmla="*/ 1152453 h 1164979"/>
              <a:gd name="connsiteX10" fmla="*/ 701921 w 935032"/>
              <a:gd name="connsiteY10" fmla="*/ 1127401 h 1164979"/>
              <a:gd name="connsiteX11" fmla="*/ 914863 w 935032"/>
              <a:gd name="connsiteY11" fmla="*/ 889407 h 1164979"/>
              <a:gd name="connsiteX12" fmla="*/ 914863 w 935032"/>
              <a:gd name="connsiteY12" fmla="*/ 288157 h 1164979"/>
              <a:gd name="connsiteX13" fmla="*/ 814655 w 935032"/>
              <a:gd name="connsiteY13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27172 w 936481"/>
              <a:gd name="connsiteY3" fmla="*/ 250579 h 1164979"/>
              <a:gd name="connsiteX4" fmla="*/ 102120 w 936481"/>
              <a:gd name="connsiteY4" fmla="*/ 288157 h 1164979"/>
              <a:gd name="connsiteX5" fmla="*/ 1912 w 936481"/>
              <a:gd name="connsiteY5" fmla="*/ 526152 h 1164979"/>
              <a:gd name="connsiteX6" fmla="*/ 64542 w 936481"/>
              <a:gd name="connsiteY6" fmla="*/ 1077297 h 1164979"/>
              <a:gd name="connsiteX7" fmla="*/ 377693 w 936481"/>
              <a:gd name="connsiteY7" fmla="*/ 1164979 h 1164979"/>
              <a:gd name="connsiteX8" fmla="*/ 603161 w 936481"/>
              <a:gd name="connsiteY8" fmla="*/ 1152453 h 1164979"/>
              <a:gd name="connsiteX9" fmla="*/ 703370 w 936481"/>
              <a:gd name="connsiteY9" fmla="*/ 1127401 h 1164979"/>
              <a:gd name="connsiteX10" fmla="*/ 916312 w 936481"/>
              <a:gd name="connsiteY10" fmla="*/ 889407 h 1164979"/>
              <a:gd name="connsiteX11" fmla="*/ 916312 w 936481"/>
              <a:gd name="connsiteY11" fmla="*/ 288157 h 1164979"/>
              <a:gd name="connsiteX12" fmla="*/ 816104 w 936481"/>
              <a:gd name="connsiteY12" fmla="*/ 100267 h 1164979"/>
              <a:gd name="connsiteX0" fmla="*/ 816104 w 936481"/>
              <a:gd name="connsiteY0" fmla="*/ 100267 h 1164979"/>
              <a:gd name="connsiteX1" fmla="*/ 540531 w 936481"/>
              <a:gd name="connsiteY1" fmla="*/ 59 h 1164979"/>
              <a:gd name="connsiteX2" fmla="*/ 340115 w 936481"/>
              <a:gd name="connsiteY2" fmla="*/ 112793 h 1164979"/>
              <a:gd name="connsiteX3" fmla="*/ 102120 w 936481"/>
              <a:gd name="connsiteY3" fmla="*/ 288157 h 1164979"/>
              <a:gd name="connsiteX4" fmla="*/ 1912 w 936481"/>
              <a:gd name="connsiteY4" fmla="*/ 526152 h 1164979"/>
              <a:gd name="connsiteX5" fmla="*/ 64542 w 936481"/>
              <a:gd name="connsiteY5" fmla="*/ 1077297 h 1164979"/>
              <a:gd name="connsiteX6" fmla="*/ 377693 w 936481"/>
              <a:gd name="connsiteY6" fmla="*/ 1164979 h 1164979"/>
              <a:gd name="connsiteX7" fmla="*/ 603161 w 936481"/>
              <a:gd name="connsiteY7" fmla="*/ 1152453 h 1164979"/>
              <a:gd name="connsiteX8" fmla="*/ 703370 w 936481"/>
              <a:gd name="connsiteY8" fmla="*/ 1127401 h 1164979"/>
              <a:gd name="connsiteX9" fmla="*/ 916312 w 936481"/>
              <a:gd name="connsiteY9" fmla="*/ 889407 h 1164979"/>
              <a:gd name="connsiteX10" fmla="*/ 916312 w 936481"/>
              <a:gd name="connsiteY10" fmla="*/ 288157 h 1164979"/>
              <a:gd name="connsiteX11" fmla="*/ 816104 w 936481"/>
              <a:gd name="connsiteY11" fmla="*/ 100267 h 1164979"/>
              <a:gd name="connsiteX0" fmla="*/ 816104 w 936481"/>
              <a:gd name="connsiteY0" fmla="*/ 107057 h 1171769"/>
              <a:gd name="connsiteX1" fmla="*/ 540531 w 936481"/>
              <a:gd name="connsiteY1" fmla="*/ 6849 h 1171769"/>
              <a:gd name="connsiteX2" fmla="*/ 102120 w 936481"/>
              <a:gd name="connsiteY2" fmla="*/ 294947 h 1171769"/>
              <a:gd name="connsiteX3" fmla="*/ 1912 w 936481"/>
              <a:gd name="connsiteY3" fmla="*/ 532942 h 1171769"/>
              <a:gd name="connsiteX4" fmla="*/ 64542 w 936481"/>
              <a:gd name="connsiteY4" fmla="*/ 1084087 h 1171769"/>
              <a:gd name="connsiteX5" fmla="*/ 377693 w 936481"/>
              <a:gd name="connsiteY5" fmla="*/ 1171769 h 1171769"/>
              <a:gd name="connsiteX6" fmla="*/ 603161 w 936481"/>
              <a:gd name="connsiteY6" fmla="*/ 1159243 h 1171769"/>
              <a:gd name="connsiteX7" fmla="*/ 703370 w 936481"/>
              <a:gd name="connsiteY7" fmla="*/ 1134191 h 1171769"/>
              <a:gd name="connsiteX8" fmla="*/ 916312 w 936481"/>
              <a:gd name="connsiteY8" fmla="*/ 896197 h 1171769"/>
              <a:gd name="connsiteX9" fmla="*/ 916312 w 936481"/>
              <a:gd name="connsiteY9" fmla="*/ 294947 h 1171769"/>
              <a:gd name="connsiteX10" fmla="*/ 816104 w 936481"/>
              <a:gd name="connsiteY10" fmla="*/ 107057 h 1171769"/>
              <a:gd name="connsiteX0" fmla="*/ 916312 w 953785"/>
              <a:gd name="connsiteY0" fmla="*/ 288098 h 1164920"/>
              <a:gd name="connsiteX1" fmla="*/ 540531 w 953785"/>
              <a:gd name="connsiteY1" fmla="*/ 0 h 1164920"/>
              <a:gd name="connsiteX2" fmla="*/ 102120 w 953785"/>
              <a:gd name="connsiteY2" fmla="*/ 288098 h 1164920"/>
              <a:gd name="connsiteX3" fmla="*/ 1912 w 953785"/>
              <a:gd name="connsiteY3" fmla="*/ 526093 h 1164920"/>
              <a:gd name="connsiteX4" fmla="*/ 64542 w 953785"/>
              <a:gd name="connsiteY4" fmla="*/ 1077238 h 1164920"/>
              <a:gd name="connsiteX5" fmla="*/ 377693 w 953785"/>
              <a:gd name="connsiteY5" fmla="*/ 1164920 h 1164920"/>
              <a:gd name="connsiteX6" fmla="*/ 603161 w 953785"/>
              <a:gd name="connsiteY6" fmla="*/ 1152394 h 1164920"/>
              <a:gd name="connsiteX7" fmla="*/ 703370 w 953785"/>
              <a:gd name="connsiteY7" fmla="*/ 1127342 h 1164920"/>
              <a:gd name="connsiteX8" fmla="*/ 916312 w 953785"/>
              <a:gd name="connsiteY8" fmla="*/ 889348 h 1164920"/>
              <a:gd name="connsiteX9" fmla="*/ 916312 w 953785"/>
              <a:gd name="connsiteY9" fmla="*/ 288098 h 1164920"/>
              <a:gd name="connsiteX0" fmla="*/ 916312 w 959458"/>
              <a:gd name="connsiteY0" fmla="*/ 288098 h 1175457"/>
              <a:gd name="connsiteX1" fmla="*/ 540531 w 959458"/>
              <a:gd name="connsiteY1" fmla="*/ 0 h 1175457"/>
              <a:gd name="connsiteX2" fmla="*/ 102120 w 959458"/>
              <a:gd name="connsiteY2" fmla="*/ 288098 h 1175457"/>
              <a:gd name="connsiteX3" fmla="*/ 1912 w 959458"/>
              <a:gd name="connsiteY3" fmla="*/ 526093 h 1175457"/>
              <a:gd name="connsiteX4" fmla="*/ 64542 w 959458"/>
              <a:gd name="connsiteY4" fmla="*/ 1077238 h 1175457"/>
              <a:gd name="connsiteX5" fmla="*/ 377693 w 959458"/>
              <a:gd name="connsiteY5" fmla="*/ 1164920 h 1175457"/>
              <a:gd name="connsiteX6" fmla="*/ 603161 w 959458"/>
              <a:gd name="connsiteY6" fmla="*/ 1152394 h 1175457"/>
              <a:gd name="connsiteX7" fmla="*/ 916312 w 959458"/>
              <a:gd name="connsiteY7" fmla="*/ 889348 h 1175457"/>
              <a:gd name="connsiteX8" fmla="*/ 916312 w 959458"/>
              <a:gd name="connsiteY8" fmla="*/ 288098 h 1175457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923950 w 967096"/>
              <a:gd name="connsiteY0" fmla="*/ 288098 h 1170048"/>
              <a:gd name="connsiteX1" fmla="*/ 548169 w 967096"/>
              <a:gd name="connsiteY1" fmla="*/ 0 h 1170048"/>
              <a:gd name="connsiteX2" fmla="*/ 109758 w 967096"/>
              <a:gd name="connsiteY2" fmla="*/ 288098 h 1170048"/>
              <a:gd name="connsiteX3" fmla="*/ 9550 w 967096"/>
              <a:gd name="connsiteY3" fmla="*/ 526093 h 1170048"/>
              <a:gd name="connsiteX4" fmla="*/ 72180 w 967096"/>
              <a:gd name="connsiteY4" fmla="*/ 1077238 h 1170048"/>
              <a:gd name="connsiteX5" fmla="*/ 610799 w 967096"/>
              <a:gd name="connsiteY5" fmla="*/ 1152394 h 1170048"/>
              <a:gd name="connsiteX6" fmla="*/ 923950 w 967096"/>
              <a:gd name="connsiteY6" fmla="*/ 889348 h 1170048"/>
              <a:gd name="connsiteX7" fmla="*/ 923950 w 967096"/>
              <a:gd name="connsiteY7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40671"/>
              <a:gd name="connsiteY0" fmla="*/ 288098 h 1170048"/>
              <a:gd name="connsiteX1" fmla="*/ 521744 w 940671"/>
              <a:gd name="connsiteY1" fmla="*/ 0 h 1170048"/>
              <a:gd name="connsiteX2" fmla="*/ 83333 w 940671"/>
              <a:gd name="connsiteY2" fmla="*/ 288098 h 1170048"/>
              <a:gd name="connsiteX3" fmla="*/ 45755 w 940671"/>
              <a:gd name="connsiteY3" fmla="*/ 1077238 h 1170048"/>
              <a:gd name="connsiteX4" fmla="*/ 584374 w 940671"/>
              <a:gd name="connsiteY4" fmla="*/ 1152394 h 1170048"/>
              <a:gd name="connsiteX5" fmla="*/ 897525 w 940671"/>
              <a:gd name="connsiteY5" fmla="*/ 889348 h 1170048"/>
              <a:gd name="connsiteX6" fmla="*/ 897525 w 940671"/>
              <a:gd name="connsiteY6" fmla="*/ 288098 h 1170048"/>
              <a:gd name="connsiteX0" fmla="*/ 897525 w 976944"/>
              <a:gd name="connsiteY0" fmla="*/ 288098 h 1109094"/>
              <a:gd name="connsiteX1" fmla="*/ 521744 w 976944"/>
              <a:gd name="connsiteY1" fmla="*/ 0 h 1109094"/>
              <a:gd name="connsiteX2" fmla="*/ 83333 w 976944"/>
              <a:gd name="connsiteY2" fmla="*/ 288098 h 1109094"/>
              <a:gd name="connsiteX3" fmla="*/ 45755 w 976944"/>
              <a:gd name="connsiteY3" fmla="*/ 1077238 h 1109094"/>
              <a:gd name="connsiteX4" fmla="*/ 897525 w 976944"/>
              <a:gd name="connsiteY4" fmla="*/ 889348 h 1109094"/>
              <a:gd name="connsiteX5" fmla="*/ 897525 w 976944"/>
              <a:gd name="connsiteY5" fmla="*/ 288098 h 1109094"/>
              <a:gd name="connsiteX0" fmla="*/ 907586 w 916056"/>
              <a:gd name="connsiteY0" fmla="*/ 288098 h 1233563"/>
              <a:gd name="connsiteX1" fmla="*/ 531805 w 916056"/>
              <a:gd name="connsiteY1" fmla="*/ 0 h 1233563"/>
              <a:gd name="connsiteX2" fmla="*/ 93394 w 916056"/>
              <a:gd name="connsiteY2" fmla="*/ 288098 h 1233563"/>
              <a:gd name="connsiteX3" fmla="*/ 55816 w 916056"/>
              <a:gd name="connsiteY3" fmla="*/ 1077238 h 1233563"/>
              <a:gd name="connsiteX4" fmla="*/ 732222 w 916056"/>
              <a:gd name="connsiteY4" fmla="*/ 1164920 h 1233563"/>
              <a:gd name="connsiteX5" fmla="*/ 907586 w 916056"/>
              <a:gd name="connsiteY5" fmla="*/ 288098 h 1233563"/>
              <a:gd name="connsiteX0" fmla="*/ 1056337 w 1067416"/>
              <a:gd name="connsiteY0" fmla="*/ 288098 h 1213643"/>
              <a:gd name="connsiteX1" fmla="*/ 680556 w 1067416"/>
              <a:gd name="connsiteY1" fmla="*/ 0 h 1213643"/>
              <a:gd name="connsiteX2" fmla="*/ 242145 w 1067416"/>
              <a:gd name="connsiteY2" fmla="*/ 288098 h 1213643"/>
              <a:gd name="connsiteX3" fmla="*/ 29203 w 1067416"/>
              <a:gd name="connsiteY3" fmla="*/ 1014608 h 1213643"/>
              <a:gd name="connsiteX4" fmla="*/ 880973 w 1067416"/>
              <a:gd name="connsiteY4" fmla="*/ 1164920 h 1213643"/>
              <a:gd name="connsiteX5" fmla="*/ 1056337 w 1067416"/>
              <a:gd name="connsiteY5" fmla="*/ 288098 h 1213643"/>
              <a:gd name="connsiteX0" fmla="*/ 1048667 w 1049437"/>
              <a:gd name="connsiteY0" fmla="*/ 288098 h 1163725"/>
              <a:gd name="connsiteX1" fmla="*/ 672886 w 1049437"/>
              <a:gd name="connsiteY1" fmla="*/ 0 h 1163725"/>
              <a:gd name="connsiteX2" fmla="*/ 234475 w 1049437"/>
              <a:gd name="connsiteY2" fmla="*/ 288098 h 1163725"/>
              <a:gd name="connsiteX3" fmla="*/ 21533 w 1049437"/>
              <a:gd name="connsiteY3" fmla="*/ 1014608 h 1163725"/>
              <a:gd name="connsiteX4" fmla="*/ 748042 w 1049437"/>
              <a:gd name="connsiteY4" fmla="*/ 1102290 h 1163725"/>
              <a:gd name="connsiteX5" fmla="*/ 1048667 w 1049437"/>
              <a:gd name="connsiteY5" fmla="*/ 288098 h 1163725"/>
              <a:gd name="connsiteX0" fmla="*/ 1094827 w 1095597"/>
              <a:gd name="connsiteY0" fmla="*/ 288754 h 1161903"/>
              <a:gd name="connsiteX1" fmla="*/ 719046 w 1095597"/>
              <a:gd name="connsiteY1" fmla="*/ 656 h 1161903"/>
              <a:gd name="connsiteX2" fmla="*/ 105271 w 1095597"/>
              <a:gd name="connsiteY2" fmla="*/ 351385 h 1161903"/>
              <a:gd name="connsiteX3" fmla="*/ 67693 w 1095597"/>
              <a:gd name="connsiteY3" fmla="*/ 1015264 h 1161903"/>
              <a:gd name="connsiteX4" fmla="*/ 794202 w 1095597"/>
              <a:gd name="connsiteY4" fmla="*/ 1102946 h 1161903"/>
              <a:gd name="connsiteX5" fmla="*/ 1094827 w 1095597"/>
              <a:gd name="connsiteY5" fmla="*/ 288754 h 1161903"/>
              <a:gd name="connsiteX0" fmla="*/ 1182509 w 1183031"/>
              <a:gd name="connsiteY0" fmla="*/ 264527 h 1164583"/>
              <a:gd name="connsiteX1" fmla="*/ 719046 w 1183031"/>
              <a:gd name="connsiteY1" fmla="*/ 1481 h 1164583"/>
              <a:gd name="connsiteX2" fmla="*/ 105271 w 1183031"/>
              <a:gd name="connsiteY2" fmla="*/ 352210 h 1164583"/>
              <a:gd name="connsiteX3" fmla="*/ 67693 w 1183031"/>
              <a:gd name="connsiteY3" fmla="*/ 1016089 h 1164583"/>
              <a:gd name="connsiteX4" fmla="*/ 794202 w 1183031"/>
              <a:gd name="connsiteY4" fmla="*/ 1103771 h 1164583"/>
              <a:gd name="connsiteX5" fmla="*/ 1182509 w 1183031"/>
              <a:gd name="connsiteY5" fmla="*/ 264527 h 1164583"/>
              <a:gd name="connsiteX0" fmla="*/ 1182509 w 1183031"/>
              <a:gd name="connsiteY0" fmla="*/ 60812 h 960868"/>
              <a:gd name="connsiteX1" fmla="*/ 105271 w 1183031"/>
              <a:gd name="connsiteY1" fmla="*/ 148495 h 960868"/>
              <a:gd name="connsiteX2" fmla="*/ 67693 w 1183031"/>
              <a:gd name="connsiteY2" fmla="*/ 812374 h 960868"/>
              <a:gd name="connsiteX3" fmla="*/ 794202 w 1183031"/>
              <a:gd name="connsiteY3" fmla="*/ 900056 h 960868"/>
              <a:gd name="connsiteX4" fmla="*/ 1182509 w 1183031"/>
              <a:gd name="connsiteY4" fmla="*/ 60812 h 960868"/>
              <a:gd name="connsiteX0" fmla="*/ 1168869 w 1169475"/>
              <a:gd name="connsiteY0" fmla="*/ 33523 h 1148834"/>
              <a:gd name="connsiteX1" fmla="*/ 129209 w 1169475"/>
              <a:gd name="connsiteY1" fmla="*/ 321622 h 1148834"/>
              <a:gd name="connsiteX2" fmla="*/ 91631 w 1169475"/>
              <a:gd name="connsiteY2" fmla="*/ 985501 h 1148834"/>
              <a:gd name="connsiteX3" fmla="*/ 818140 w 1169475"/>
              <a:gd name="connsiteY3" fmla="*/ 1073183 h 1148834"/>
              <a:gd name="connsiteX4" fmla="*/ 1168869 w 1169475"/>
              <a:gd name="connsiteY4" fmla="*/ 33523 h 1148834"/>
              <a:gd name="connsiteX0" fmla="*/ 1168869 w 1207757"/>
              <a:gd name="connsiteY0" fmla="*/ 97121 h 1212432"/>
              <a:gd name="connsiteX1" fmla="*/ 129209 w 1207757"/>
              <a:gd name="connsiteY1" fmla="*/ 385220 h 1212432"/>
              <a:gd name="connsiteX2" fmla="*/ 91631 w 1207757"/>
              <a:gd name="connsiteY2" fmla="*/ 1049099 h 1212432"/>
              <a:gd name="connsiteX3" fmla="*/ 818140 w 1207757"/>
              <a:gd name="connsiteY3" fmla="*/ 1136781 h 1212432"/>
              <a:gd name="connsiteX4" fmla="*/ 1168869 w 1207757"/>
              <a:gd name="connsiteY4" fmla="*/ 97121 h 1212432"/>
              <a:gd name="connsiteX0" fmla="*/ 1340868 w 1382980"/>
              <a:gd name="connsiteY0" fmla="*/ 101515 h 1314961"/>
              <a:gd name="connsiteX1" fmla="*/ 301208 w 1382980"/>
              <a:gd name="connsiteY1" fmla="*/ 389614 h 1314961"/>
              <a:gd name="connsiteX2" fmla="*/ 38161 w 1382980"/>
              <a:gd name="connsiteY2" fmla="*/ 1241383 h 1314961"/>
              <a:gd name="connsiteX3" fmla="*/ 990139 w 1382980"/>
              <a:gd name="connsiteY3" fmla="*/ 1141175 h 1314961"/>
              <a:gd name="connsiteX4" fmla="*/ 1340868 w 1382980"/>
              <a:gd name="connsiteY4" fmla="*/ 101515 h 1314961"/>
              <a:gd name="connsiteX0" fmla="*/ 1383051 w 1425163"/>
              <a:gd name="connsiteY0" fmla="*/ 101515 h 1342338"/>
              <a:gd name="connsiteX1" fmla="*/ 343391 w 1425163"/>
              <a:gd name="connsiteY1" fmla="*/ 389614 h 1342338"/>
              <a:gd name="connsiteX2" fmla="*/ 80344 w 1425163"/>
              <a:gd name="connsiteY2" fmla="*/ 1241383 h 1342338"/>
              <a:gd name="connsiteX3" fmla="*/ 1032322 w 1425163"/>
              <a:gd name="connsiteY3" fmla="*/ 1141175 h 1342338"/>
              <a:gd name="connsiteX4" fmla="*/ 1383051 w 1425163"/>
              <a:gd name="connsiteY4" fmla="*/ 101515 h 1342338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55861"/>
              <a:gd name="connsiteY0" fmla="*/ 32383 h 1223644"/>
              <a:gd name="connsiteX1" fmla="*/ 296124 w 1355861"/>
              <a:gd name="connsiteY1" fmla="*/ 320482 h 1223644"/>
              <a:gd name="connsiteX2" fmla="*/ 33077 w 1355861"/>
              <a:gd name="connsiteY2" fmla="*/ 1172251 h 1223644"/>
              <a:gd name="connsiteX3" fmla="*/ 909899 w 1355861"/>
              <a:gd name="connsiteY3" fmla="*/ 1009413 h 1223644"/>
              <a:gd name="connsiteX4" fmla="*/ 1335784 w 1355861"/>
              <a:gd name="connsiteY4" fmla="*/ 32383 h 1223644"/>
              <a:gd name="connsiteX0" fmla="*/ 1335784 w 1361828"/>
              <a:gd name="connsiteY0" fmla="*/ 32383 h 1241107"/>
              <a:gd name="connsiteX1" fmla="*/ 296124 w 1361828"/>
              <a:gd name="connsiteY1" fmla="*/ 320482 h 1241107"/>
              <a:gd name="connsiteX2" fmla="*/ 33077 w 1361828"/>
              <a:gd name="connsiteY2" fmla="*/ 1172251 h 1241107"/>
              <a:gd name="connsiteX3" fmla="*/ 909899 w 1361828"/>
              <a:gd name="connsiteY3" fmla="*/ 1009413 h 1241107"/>
              <a:gd name="connsiteX4" fmla="*/ 1335784 w 1361828"/>
              <a:gd name="connsiteY4" fmla="*/ 32383 h 1241107"/>
              <a:gd name="connsiteX0" fmla="*/ 1325569 w 1347955"/>
              <a:gd name="connsiteY0" fmla="*/ 44340 h 1257642"/>
              <a:gd name="connsiteX1" fmla="*/ 348539 w 1347955"/>
              <a:gd name="connsiteY1" fmla="*/ 269808 h 1257642"/>
              <a:gd name="connsiteX2" fmla="*/ 22862 w 1347955"/>
              <a:gd name="connsiteY2" fmla="*/ 1184208 h 1257642"/>
              <a:gd name="connsiteX3" fmla="*/ 899684 w 1347955"/>
              <a:gd name="connsiteY3" fmla="*/ 1021370 h 1257642"/>
              <a:gd name="connsiteX4" fmla="*/ 1325569 w 1347955"/>
              <a:gd name="connsiteY4" fmla="*/ 44340 h 1257642"/>
              <a:gd name="connsiteX0" fmla="*/ 1333782 w 1356168"/>
              <a:gd name="connsiteY0" fmla="*/ 73483 h 1286785"/>
              <a:gd name="connsiteX1" fmla="*/ 356752 w 1356168"/>
              <a:gd name="connsiteY1" fmla="*/ 298951 h 1286785"/>
              <a:gd name="connsiteX2" fmla="*/ 31075 w 1356168"/>
              <a:gd name="connsiteY2" fmla="*/ 1213351 h 1286785"/>
              <a:gd name="connsiteX3" fmla="*/ 907897 w 1356168"/>
              <a:gd name="connsiteY3" fmla="*/ 1050513 h 1286785"/>
              <a:gd name="connsiteX4" fmla="*/ 1333782 w 1356168"/>
              <a:gd name="connsiteY4" fmla="*/ 73483 h 1286785"/>
              <a:gd name="connsiteX0" fmla="*/ 1359869 w 1382255"/>
              <a:gd name="connsiteY0" fmla="*/ 73483 h 1308831"/>
              <a:gd name="connsiteX1" fmla="*/ 382839 w 1382255"/>
              <a:gd name="connsiteY1" fmla="*/ 298951 h 1308831"/>
              <a:gd name="connsiteX2" fmla="*/ 57162 w 1382255"/>
              <a:gd name="connsiteY2" fmla="*/ 1213351 h 1308831"/>
              <a:gd name="connsiteX3" fmla="*/ 933984 w 1382255"/>
              <a:gd name="connsiteY3" fmla="*/ 1050513 h 1308831"/>
              <a:gd name="connsiteX4" fmla="*/ 1359869 w 1382255"/>
              <a:gd name="connsiteY4" fmla="*/ 73483 h 1308831"/>
              <a:gd name="connsiteX0" fmla="*/ 1359869 w 1382254"/>
              <a:gd name="connsiteY0" fmla="*/ 73483 h 1308831"/>
              <a:gd name="connsiteX1" fmla="*/ 382839 w 1382254"/>
              <a:gd name="connsiteY1" fmla="*/ 298951 h 1308831"/>
              <a:gd name="connsiteX2" fmla="*/ 57162 w 1382254"/>
              <a:gd name="connsiteY2" fmla="*/ 1213351 h 1308831"/>
              <a:gd name="connsiteX3" fmla="*/ 933984 w 1382254"/>
              <a:gd name="connsiteY3" fmla="*/ 1050513 h 1308831"/>
              <a:gd name="connsiteX4" fmla="*/ 1359869 w 1382254"/>
              <a:gd name="connsiteY4" fmla="*/ 73483 h 1308831"/>
              <a:gd name="connsiteX0" fmla="*/ 1359869 w 1400562"/>
              <a:gd name="connsiteY0" fmla="*/ 95627 h 1330975"/>
              <a:gd name="connsiteX1" fmla="*/ 382839 w 1400562"/>
              <a:gd name="connsiteY1" fmla="*/ 321095 h 1330975"/>
              <a:gd name="connsiteX2" fmla="*/ 57162 w 1400562"/>
              <a:gd name="connsiteY2" fmla="*/ 1235495 h 1330975"/>
              <a:gd name="connsiteX3" fmla="*/ 933984 w 1400562"/>
              <a:gd name="connsiteY3" fmla="*/ 1072657 h 1330975"/>
              <a:gd name="connsiteX4" fmla="*/ 1359869 w 1400562"/>
              <a:gd name="connsiteY4" fmla="*/ 95627 h 1330975"/>
              <a:gd name="connsiteX0" fmla="*/ 1339517 w 1375681"/>
              <a:gd name="connsiteY0" fmla="*/ 93529 h 1470296"/>
              <a:gd name="connsiteX1" fmla="*/ 362487 w 1375681"/>
              <a:gd name="connsiteY1" fmla="*/ 318997 h 1470296"/>
              <a:gd name="connsiteX2" fmla="*/ 36810 w 1375681"/>
              <a:gd name="connsiteY2" fmla="*/ 1233397 h 1470296"/>
              <a:gd name="connsiteX3" fmla="*/ 997724 w 1375681"/>
              <a:gd name="connsiteY3" fmla="*/ 1342713 h 1470296"/>
              <a:gd name="connsiteX4" fmla="*/ 1339517 w 1375681"/>
              <a:gd name="connsiteY4" fmla="*/ 93529 h 1470296"/>
              <a:gd name="connsiteX0" fmla="*/ 1310037 w 1328832"/>
              <a:gd name="connsiteY0" fmla="*/ 432433 h 1831924"/>
              <a:gd name="connsiteX1" fmla="*/ 595177 w 1328832"/>
              <a:gd name="connsiteY1" fmla="*/ 134939 h 1831924"/>
              <a:gd name="connsiteX2" fmla="*/ 7330 w 1328832"/>
              <a:gd name="connsiteY2" fmla="*/ 1572301 h 1831924"/>
              <a:gd name="connsiteX3" fmla="*/ 968244 w 1328832"/>
              <a:gd name="connsiteY3" fmla="*/ 1681617 h 1831924"/>
              <a:gd name="connsiteX4" fmla="*/ 1310037 w 1328832"/>
              <a:gd name="connsiteY4" fmla="*/ 432433 h 1831924"/>
              <a:gd name="connsiteX0" fmla="*/ 1534589 w 1548679"/>
              <a:gd name="connsiteY0" fmla="*/ 369732 h 1751937"/>
              <a:gd name="connsiteX1" fmla="*/ 819729 w 1548679"/>
              <a:gd name="connsiteY1" fmla="*/ 72238 h 1751937"/>
              <a:gd name="connsiteX2" fmla="*/ 4338 w 1548679"/>
              <a:gd name="connsiteY2" fmla="*/ 1541618 h 1751937"/>
              <a:gd name="connsiteX3" fmla="*/ 1192796 w 1548679"/>
              <a:gd name="connsiteY3" fmla="*/ 1618916 h 1751937"/>
              <a:gd name="connsiteX4" fmla="*/ 1534589 w 1548679"/>
              <a:gd name="connsiteY4" fmla="*/ 369732 h 1751937"/>
              <a:gd name="connsiteX0" fmla="*/ 1565383 w 2158771"/>
              <a:gd name="connsiteY0" fmla="*/ 371127 h 1790366"/>
              <a:gd name="connsiteX1" fmla="*/ 850523 w 2158771"/>
              <a:gd name="connsiteY1" fmla="*/ 73633 h 1790366"/>
              <a:gd name="connsiteX2" fmla="*/ 35132 w 2158771"/>
              <a:gd name="connsiteY2" fmla="*/ 1543013 h 1790366"/>
              <a:gd name="connsiteX3" fmla="*/ 2094890 w 2158771"/>
              <a:gd name="connsiteY3" fmla="*/ 1675827 h 1790366"/>
              <a:gd name="connsiteX4" fmla="*/ 1565383 w 2158771"/>
              <a:gd name="connsiteY4" fmla="*/ 371127 h 1790366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9115"/>
              <a:gd name="connsiteY0" fmla="*/ 371127 h 1765845"/>
              <a:gd name="connsiteX1" fmla="*/ 850523 w 2189115"/>
              <a:gd name="connsiteY1" fmla="*/ 73633 h 1765845"/>
              <a:gd name="connsiteX2" fmla="*/ 35132 w 2189115"/>
              <a:gd name="connsiteY2" fmla="*/ 1543013 h 1765845"/>
              <a:gd name="connsiteX3" fmla="*/ 2094890 w 2189115"/>
              <a:gd name="connsiteY3" fmla="*/ 1675827 h 1765845"/>
              <a:gd name="connsiteX4" fmla="*/ 1813434 w 2189115"/>
              <a:gd name="connsiteY4" fmla="*/ 712984 h 1765845"/>
              <a:gd name="connsiteX5" fmla="*/ 1565383 w 2189115"/>
              <a:gd name="connsiteY5" fmla="*/ 371127 h 1765845"/>
              <a:gd name="connsiteX0" fmla="*/ 1565383 w 2183562"/>
              <a:gd name="connsiteY0" fmla="*/ 352896 h 1742689"/>
              <a:gd name="connsiteX1" fmla="*/ 850523 w 2183562"/>
              <a:gd name="connsiteY1" fmla="*/ 55402 h 1742689"/>
              <a:gd name="connsiteX2" fmla="*/ 35132 w 2183562"/>
              <a:gd name="connsiteY2" fmla="*/ 1524782 h 1742689"/>
              <a:gd name="connsiteX3" fmla="*/ 2094890 w 2183562"/>
              <a:gd name="connsiteY3" fmla="*/ 1657596 h 1742689"/>
              <a:gd name="connsiteX4" fmla="*/ 1784750 w 2183562"/>
              <a:gd name="connsiteY4" fmla="*/ 764148 h 1742689"/>
              <a:gd name="connsiteX5" fmla="*/ 1565383 w 2183562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2896 h 1742689"/>
              <a:gd name="connsiteX1" fmla="*/ 850523 w 2194523"/>
              <a:gd name="connsiteY1" fmla="*/ 55402 h 1742689"/>
              <a:gd name="connsiteX2" fmla="*/ 35132 w 2194523"/>
              <a:gd name="connsiteY2" fmla="*/ 1524782 h 1742689"/>
              <a:gd name="connsiteX3" fmla="*/ 2094890 w 2194523"/>
              <a:gd name="connsiteY3" fmla="*/ 1657596 h 1742689"/>
              <a:gd name="connsiteX4" fmla="*/ 1784750 w 2194523"/>
              <a:gd name="connsiteY4" fmla="*/ 764148 h 1742689"/>
              <a:gd name="connsiteX5" fmla="*/ 1565383 w 2194523"/>
              <a:gd name="connsiteY5" fmla="*/ 352896 h 1742689"/>
              <a:gd name="connsiteX0" fmla="*/ 1565383 w 2194523"/>
              <a:gd name="connsiteY0" fmla="*/ 359126 h 1748919"/>
              <a:gd name="connsiteX1" fmla="*/ 850523 w 2194523"/>
              <a:gd name="connsiteY1" fmla="*/ 61632 h 1748919"/>
              <a:gd name="connsiteX2" fmla="*/ 35132 w 2194523"/>
              <a:gd name="connsiteY2" fmla="*/ 1531012 h 1748919"/>
              <a:gd name="connsiteX3" fmla="*/ 2094890 w 2194523"/>
              <a:gd name="connsiteY3" fmla="*/ 1663826 h 1748919"/>
              <a:gd name="connsiteX4" fmla="*/ 1784750 w 2194523"/>
              <a:gd name="connsiteY4" fmla="*/ 770378 h 1748919"/>
              <a:gd name="connsiteX5" fmla="*/ 1565383 w 2194523"/>
              <a:gd name="connsiteY5" fmla="*/ 359126 h 1748919"/>
              <a:gd name="connsiteX0" fmla="*/ 1518494 w 2184152"/>
              <a:gd name="connsiteY0" fmla="*/ 356333 h 1749596"/>
              <a:gd name="connsiteX1" fmla="*/ 850246 w 2184152"/>
              <a:gd name="connsiteY1" fmla="*/ 62309 h 1749596"/>
              <a:gd name="connsiteX2" fmla="*/ 34855 w 2184152"/>
              <a:gd name="connsiteY2" fmla="*/ 1531689 h 1749596"/>
              <a:gd name="connsiteX3" fmla="*/ 2094613 w 2184152"/>
              <a:gd name="connsiteY3" fmla="*/ 1664503 h 1749596"/>
              <a:gd name="connsiteX4" fmla="*/ 1784473 w 2184152"/>
              <a:gd name="connsiteY4" fmla="*/ 771055 h 1749596"/>
              <a:gd name="connsiteX5" fmla="*/ 1518494 w 2184152"/>
              <a:gd name="connsiteY5" fmla="*/ 356333 h 1749596"/>
              <a:gd name="connsiteX0" fmla="*/ 1517027 w 2182685"/>
              <a:gd name="connsiteY0" fmla="*/ 414249 h 1807512"/>
              <a:gd name="connsiteX1" fmla="*/ 1259508 w 2182685"/>
              <a:gd name="connsiteY1" fmla="*/ 121141 h 1807512"/>
              <a:gd name="connsiteX2" fmla="*/ 848779 w 2182685"/>
              <a:gd name="connsiteY2" fmla="*/ 120225 h 1807512"/>
              <a:gd name="connsiteX3" fmla="*/ 33388 w 2182685"/>
              <a:gd name="connsiteY3" fmla="*/ 1589605 h 1807512"/>
              <a:gd name="connsiteX4" fmla="*/ 2093146 w 2182685"/>
              <a:gd name="connsiteY4" fmla="*/ 1722419 h 1807512"/>
              <a:gd name="connsiteX5" fmla="*/ 1783006 w 2182685"/>
              <a:gd name="connsiteY5" fmla="*/ 828971 h 1807512"/>
              <a:gd name="connsiteX6" fmla="*/ 1517027 w 2182685"/>
              <a:gd name="connsiteY6" fmla="*/ 414249 h 1807512"/>
              <a:gd name="connsiteX0" fmla="*/ 1518348 w 2184006"/>
              <a:gd name="connsiteY0" fmla="*/ 442508 h 1835771"/>
              <a:gd name="connsiteX1" fmla="*/ 1493893 w 2184006"/>
              <a:gd name="connsiteY1" fmla="*/ 83475 h 1835771"/>
              <a:gd name="connsiteX2" fmla="*/ 850100 w 2184006"/>
              <a:gd name="connsiteY2" fmla="*/ 148484 h 1835771"/>
              <a:gd name="connsiteX3" fmla="*/ 34709 w 2184006"/>
              <a:gd name="connsiteY3" fmla="*/ 1617864 h 1835771"/>
              <a:gd name="connsiteX4" fmla="*/ 2094467 w 2184006"/>
              <a:gd name="connsiteY4" fmla="*/ 1750678 h 1835771"/>
              <a:gd name="connsiteX5" fmla="*/ 1784327 w 2184006"/>
              <a:gd name="connsiteY5" fmla="*/ 857230 h 1835771"/>
              <a:gd name="connsiteX6" fmla="*/ 1518348 w 2184006"/>
              <a:gd name="connsiteY6" fmla="*/ 442508 h 1835771"/>
              <a:gd name="connsiteX0" fmla="*/ 1516343 w 2182001"/>
              <a:gd name="connsiteY0" fmla="*/ 489889 h 1886911"/>
              <a:gd name="connsiteX1" fmla="*/ 1491888 w 2182001"/>
              <a:gd name="connsiteY1" fmla="*/ 130856 h 1886911"/>
              <a:gd name="connsiteX2" fmla="*/ 873194 w 2182001"/>
              <a:gd name="connsiteY2" fmla="*/ 123000 h 1886911"/>
              <a:gd name="connsiteX3" fmla="*/ 32704 w 2182001"/>
              <a:gd name="connsiteY3" fmla="*/ 1665245 h 1886911"/>
              <a:gd name="connsiteX4" fmla="*/ 2092462 w 2182001"/>
              <a:gd name="connsiteY4" fmla="*/ 1798059 h 1886911"/>
              <a:gd name="connsiteX5" fmla="*/ 1782322 w 2182001"/>
              <a:gd name="connsiteY5" fmla="*/ 904611 h 1886911"/>
              <a:gd name="connsiteX6" fmla="*/ 1516343 w 2182001"/>
              <a:gd name="connsiteY6" fmla="*/ 489889 h 1886911"/>
              <a:gd name="connsiteX0" fmla="*/ 873194 w 2182001"/>
              <a:gd name="connsiteY0" fmla="*/ 0 h 1763911"/>
              <a:gd name="connsiteX1" fmla="*/ 32704 w 2182001"/>
              <a:gd name="connsiteY1" fmla="*/ 1542245 h 1763911"/>
              <a:gd name="connsiteX2" fmla="*/ 2092462 w 2182001"/>
              <a:gd name="connsiteY2" fmla="*/ 1675059 h 1763911"/>
              <a:gd name="connsiteX3" fmla="*/ 1782322 w 2182001"/>
              <a:gd name="connsiteY3" fmla="*/ 781611 h 1763911"/>
              <a:gd name="connsiteX4" fmla="*/ 1516343 w 2182001"/>
              <a:gd name="connsiteY4" fmla="*/ 366889 h 1763911"/>
              <a:gd name="connsiteX5" fmla="*/ 1518063 w 2182001"/>
              <a:gd name="connsiteY5" fmla="*/ 33185 h 1763911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82001"/>
              <a:gd name="connsiteY0" fmla="*/ 8452 h 1772363"/>
              <a:gd name="connsiteX1" fmla="*/ 32704 w 2182001"/>
              <a:gd name="connsiteY1" fmla="*/ 1550697 h 1772363"/>
              <a:gd name="connsiteX2" fmla="*/ 2092462 w 2182001"/>
              <a:gd name="connsiteY2" fmla="*/ 1683511 h 1772363"/>
              <a:gd name="connsiteX3" fmla="*/ 1782322 w 2182001"/>
              <a:gd name="connsiteY3" fmla="*/ 790063 h 1772363"/>
              <a:gd name="connsiteX4" fmla="*/ 1516343 w 2182001"/>
              <a:gd name="connsiteY4" fmla="*/ 375341 h 1772363"/>
              <a:gd name="connsiteX5" fmla="*/ 1485793 w 2182001"/>
              <a:gd name="connsiteY5" fmla="*/ 0 h 1772363"/>
              <a:gd name="connsiteX0" fmla="*/ 873194 w 2166539"/>
              <a:gd name="connsiteY0" fmla="*/ 8452 h 1772607"/>
              <a:gd name="connsiteX1" fmla="*/ 32704 w 2166539"/>
              <a:gd name="connsiteY1" fmla="*/ 1550697 h 1772607"/>
              <a:gd name="connsiteX2" fmla="*/ 2092462 w 2166539"/>
              <a:gd name="connsiteY2" fmla="*/ 1683511 h 1772607"/>
              <a:gd name="connsiteX3" fmla="*/ 1692682 w 2166539"/>
              <a:gd name="connsiteY3" fmla="*/ 786593 h 1772607"/>
              <a:gd name="connsiteX4" fmla="*/ 1516343 w 2166539"/>
              <a:gd name="connsiteY4" fmla="*/ 375341 h 1772607"/>
              <a:gd name="connsiteX5" fmla="*/ 1485793 w 2166539"/>
              <a:gd name="connsiteY5" fmla="*/ 0 h 1772607"/>
              <a:gd name="connsiteX0" fmla="*/ 873194 w 2185652"/>
              <a:gd name="connsiteY0" fmla="*/ 8452 h 1772607"/>
              <a:gd name="connsiteX1" fmla="*/ 32704 w 2185652"/>
              <a:gd name="connsiteY1" fmla="*/ 1550697 h 1772607"/>
              <a:gd name="connsiteX2" fmla="*/ 2092462 w 2185652"/>
              <a:gd name="connsiteY2" fmla="*/ 1683511 h 1772607"/>
              <a:gd name="connsiteX3" fmla="*/ 1692682 w 2185652"/>
              <a:gd name="connsiteY3" fmla="*/ 786593 h 1772607"/>
              <a:gd name="connsiteX4" fmla="*/ 1516343 w 2185652"/>
              <a:gd name="connsiteY4" fmla="*/ 375341 h 1772607"/>
              <a:gd name="connsiteX5" fmla="*/ 1485793 w 2185652"/>
              <a:gd name="connsiteY5" fmla="*/ 0 h 1772607"/>
              <a:gd name="connsiteX0" fmla="*/ 873194 w 2240269"/>
              <a:gd name="connsiteY0" fmla="*/ 8452 h 1772607"/>
              <a:gd name="connsiteX1" fmla="*/ 32704 w 2240269"/>
              <a:gd name="connsiteY1" fmla="*/ 1550697 h 1772607"/>
              <a:gd name="connsiteX2" fmla="*/ 2092462 w 2240269"/>
              <a:gd name="connsiteY2" fmla="*/ 1683511 h 1772607"/>
              <a:gd name="connsiteX3" fmla="*/ 1692682 w 2240269"/>
              <a:gd name="connsiteY3" fmla="*/ 786593 h 1772607"/>
              <a:gd name="connsiteX4" fmla="*/ 1516343 w 2240269"/>
              <a:gd name="connsiteY4" fmla="*/ 375341 h 1772607"/>
              <a:gd name="connsiteX5" fmla="*/ 1485793 w 2240269"/>
              <a:gd name="connsiteY5" fmla="*/ 0 h 1772607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92754"/>
              <a:gd name="connsiteY0" fmla="*/ 8452 h 1772850"/>
              <a:gd name="connsiteX1" fmla="*/ 32704 w 2392754"/>
              <a:gd name="connsiteY1" fmla="*/ 1550697 h 1772850"/>
              <a:gd name="connsiteX2" fmla="*/ 2092462 w 2392754"/>
              <a:gd name="connsiteY2" fmla="*/ 1683511 h 1772850"/>
              <a:gd name="connsiteX3" fmla="*/ 2011800 w 2392754"/>
              <a:gd name="connsiteY3" fmla="*/ 783123 h 1772850"/>
              <a:gd name="connsiteX4" fmla="*/ 1516343 w 2392754"/>
              <a:gd name="connsiteY4" fmla="*/ 375341 h 1772850"/>
              <a:gd name="connsiteX5" fmla="*/ 1485793 w 2392754"/>
              <a:gd name="connsiteY5" fmla="*/ 0 h 1772850"/>
              <a:gd name="connsiteX0" fmla="*/ 873194 w 2332190"/>
              <a:gd name="connsiteY0" fmla="*/ 8452 h 1761267"/>
              <a:gd name="connsiteX1" fmla="*/ 32704 w 2332190"/>
              <a:gd name="connsiteY1" fmla="*/ 1550697 h 1761267"/>
              <a:gd name="connsiteX2" fmla="*/ 2092462 w 2332190"/>
              <a:gd name="connsiteY2" fmla="*/ 1683511 h 1761267"/>
              <a:gd name="connsiteX3" fmla="*/ 2280719 w 2332190"/>
              <a:gd name="connsiteY3" fmla="*/ 949671 h 1761267"/>
              <a:gd name="connsiteX4" fmla="*/ 2011800 w 2332190"/>
              <a:gd name="connsiteY4" fmla="*/ 783123 h 1761267"/>
              <a:gd name="connsiteX5" fmla="*/ 1516343 w 2332190"/>
              <a:gd name="connsiteY5" fmla="*/ 375341 h 1761267"/>
              <a:gd name="connsiteX6" fmla="*/ 1485793 w 2332190"/>
              <a:gd name="connsiteY6" fmla="*/ 0 h 1761267"/>
              <a:gd name="connsiteX0" fmla="*/ 873194 w 2239517"/>
              <a:gd name="connsiteY0" fmla="*/ 8452 h 1772850"/>
              <a:gd name="connsiteX1" fmla="*/ 32704 w 2239517"/>
              <a:gd name="connsiteY1" fmla="*/ 1550697 h 1772850"/>
              <a:gd name="connsiteX2" fmla="*/ 2092462 w 2239517"/>
              <a:gd name="connsiteY2" fmla="*/ 1683511 h 1772850"/>
              <a:gd name="connsiteX3" fmla="*/ 2011800 w 2239517"/>
              <a:gd name="connsiteY3" fmla="*/ 783123 h 1772850"/>
              <a:gd name="connsiteX4" fmla="*/ 1516343 w 2239517"/>
              <a:gd name="connsiteY4" fmla="*/ 375341 h 1772850"/>
              <a:gd name="connsiteX5" fmla="*/ 1485793 w 2239517"/>
              <a:gd name="connsiteY5" fmla="*/ 0 h 1772850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0" fmla="*/ 873194 w 2253041"/>
              <a:gd name="connsiteY0" fmla="*/ 8452 h 1768968"/>
              <a:gd name="connsiteX1" fmla="*/ 32704 w 2253041"/>
              <a:gd name="connsiteY1" fmla="*/ 1550697 h 1768968"/>
              <a:gd name="connsiteX2" fmla="*/ 2092462 w 2253041"/>
              <a:gd name="connsiteY2" fmla="*/ 1683511 h 1768968"/>
              <a:gd name="connsiteX3" fmla="*/ 2051242 w 2253041"/>
              <a:gd name="connsiteY3" fmla="*/ 838639 h 1768968"/>
              <a:gd name="connsiteX4" fmla="*/ 1516343 w 2253041"/>
              <a:gd name="connsiteY4" fmla="*/ 375341 h 1768968"/>
              <a:gd name="connsiteX5" fmla="*/ 1485793 w 2253041"/>
              <a:gd name="connsiteY5" fmla="*/ 0 h 1768968"/>
              <a:gd name="connsiteX6" fmla="*/ 873194 w 2253041"/>
              <a:gd name="connsiteY6" fmla="*/ 8452 h 1768968"/>
              <a:gd name="connsiteX0" fmla="*/ 871404 w 2049452"/>
              <a:gd name="connsiteY0" fmla="*/ 8452 h 1569737"/>
              <a:gd name="connsiteX1" fmla="*/ 30914 w 2049452"/>
              <a:gd name="connsiteY1" fmla="*/ 1550697 h 1569737"/>
              <a:gd name="connsiteX2" fmla="*/ 2049452 w 2049452"/>
              <a:gd name="connsiteY2" fmla="*/ 838639 h 1569737"/>
              <a:gd name="connsiteX3" fmla="*/ 1514553 w 2049452"/>
              <a:gd name="connsiteY3" fmla="*/ 375341 h 1569737"/>
              <a:gd name="connsiteX4" fmla="*/ 1484003 w 2049452"/>
              <a:gd name="connsiteY4" fmla="*/ 0 h 1569737"/>
              <a:gd name="connsiteX5" fmla="*/ 871404 w 2049452"/>
              <a:gd name="connsiteY5" fmla="*/ 8452 h 1569737"/>
              <a:gd name="connsiteX0" fmla="*/ 2031280 w 2031280"/>
              <a:gd name="connsiteY0" fmla="*/ 838639 h 1576026"/>
              <a:gd name="connsiteX1" fmla="*/ 1496381 w 2031280"/>
              <a:gd name="connsiteY1" fmla="*/ 375341 h 1576026"/>
              <a:gd name="connsiteX2" fmla="*/ 1465831 w 2031280"/>
              <a:gd name="connsiteY2" fmla="*/ 0 h 1576026"/>
              <a:gd name="connsiteX3" fmla="*/ 853232 w 2031280"/>
              <a:gd name="connsiteY3" fmla="*/ 8452 h 1576026"/>
              <a:gd name="connsiteX4" fmla="*/ 38917 w 2031280"/>
              <a:gd name="connsiteY4" fmla="*/ 1576026 h 1576026"/>
              <a:gd name="connsiteX0" fmla="*/ 1969516 w 1969516"/>
              <a:gd name="connsiteY0" fmla="*/ 838639 h 1083321"/>
              <a:gd name="connsiteX1" fmla="*/ 1434617 w 1969516"/>
              <a:gd name="connsiteY1" fmla="*/ 375341 h 1083321"/>
              <a:gd name="connsiteX2" fmla="*/ 1404067 w 1969516"/>
              <a:gd name="connsiteY2" fmla="*/ 0 h 1083321"/>
              <a:gd name="connsiteX3" fmla="*/ 791468 w 1969516"/>
              <a:gd name="connsiteY3" fmla="*/ 8452 h 1083321"/>
              <a:gd name="connsiteX4" fmla="*/ 41694 w 1969516"/>
              <a:gd name="connsiteY4" fmla="*/ 1083321 h 1083321"/>
              <a:gd name="connsiteX0" fmla="*/ 1927822 w 1927822"/>
              <a:gd name="connsiteY0" fmla="*/ 838639 h 1083321"/>
              <a:gd name="connsiteX1" fmla="*/ 1392923 w 1927822"/>
              <a:gd name="connsiteY1" fmla="*/ 375341 h 1083321"/>
              <a:gd name="connsiteX2" fmla="*/ 1362373 w 1927822"/>
              <a:gd name="connsiteY2" fmla="*/ 0 h 1083321"/>
              <a:gd name="connsiteX3" fmla="*/ 749774 w 1927822"/>
              <a:gd name="connsiteY3" fmla="*/ 8452 h 1083321"/>
              <a:gd name="connsiteX4" fmla="*/ 0 w 1927822"/>
              <a:gd name="connsiteY4" fmla="*/ 1083321 h 1083321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38639 h 975759"/>
              <a:gd name="connsiteX1" fmla="*/ 1432364 w 1967263"/>
              <a:gd name="connsiteY1" fmla="*/ 375341 h 975759"/>
              <a:gd name="connsiteX2" fmla="*/ 1401814 w 1967263"/>
              <a:gd name="connsiteY2" fmla="*/ 0 h 975759"/>
              <a:gd name="connsiteX3" fmla="*/ 789215 w 1967263"/>
              <a:gd name="connsiteY3" fmla="*/ 8452 h 975759"/>
              <a:gd name="connsiteX4" fmla="*/ 0 w 1967263"/>
              <a:gd name="connsiteY4" fmla="*/ 975759 h 975759"/>
              <a:gd name="connsiteX0" fmla="*/ 1967263 w 1967263"/>
              <a:gd name="connsiteY0" fmla="*/ 883701 h 1020821"/>
              <a:gd name="connsiteX1" fmla="*/ 1432364 w 1967263"/>
              <a:gd name="connsiteY1" fmla="*/ 420403 h 1020821"/>
              <a:gd name="connsiteX2" fmla="*/ 1401814 w 1967263"/>
              <a:gd name="connsiteY2" fmla="*/ 45062 h 1020821"/>
              <a:gd name="connsiteX3" fmla="*/ 1192772 w 1967263"/>
              <a:gd name="connsiteY3" fmla="*/ 116885 h 1020821"/>
              <a:gd name="connsiteX4" fmla="*/ 789215 w 1967263"/>
              <a:gd name="connsiteY4" fmla="*/ 53514 h 1020821"/>
              <a:gd name="connsiteX5" fmla="*/ 0 w 1967263"/>
              <a:gd name="connsiteY5" fmla="*/ 1020821 h 1020821"/>
              <a:gd name="connsiteX0" fmla="*/ 1967263 w 1967263"/>
              <a:gd name="connsiteY0" fmla="*/ 921118 h 1058238"/>
              <a:gd name="connsiteX1" fmla="*/ 1432364 w 1967263"/>
              <a:gd name="connsiteY1" fmla="*/ 457820 h 1058238"/>
              <a:gd name="connsiteX2" fmla="*/ 1401814 w 1967263"/>
              <a:gd name="connsiteY2" fmla="*/ 82479 h 1058238"/>
              <a:gd name="connsiteX3" fmla="*/ 789215 w 1967263"/>
              <a:gd name="connsiteY3" fmla="*/ 90931 h 1058238"/>
              <a:gd name="connsiteX4" fmla="*/ 0 w 1967263"/>
              <a:gd name="connsiteY4" fmla="*/ 1058238 h 1058238"/>
              <a:gd name="connsiteX0" fmla="*/ 1178048 w 1178048"/>
              <a:gd name="connsiteY0" fmla="*/ 921118 h 921118"/>
              <a:gd name="connsiteX1" fmla="*/ 643149 w 1178048"/>
              <a:gd name="connsiteY1" fmla="*/ 457820 h 921118"/>
              <a:gd name="connsiteX2" fmla="*/ 612599 w 1178048"/>
              <a:gd name="connsiteY2" fmla="*/ 82479 h 921118"/>
              <a:gd name="connsiteX3" fmla="*/ 0 w 1178048"/>
              <a:gd name="connsiteY3" fmla="*/ 90931 h 921118"/>
              <a:gd name="connsiteX0" fmla="*/ 565449 w 565449"/>
              <a:gd name="connsiteY0" fmla="*/ 838639 h 838639"/>
              <a:gd name="connsiteX1" fmla="*/ 30550 w 565449"/>
              <a:gd name="connsiteY1" fmla="*/ 375341 h 838639"/>
              <a:gd name="connsiteX2" fmla="*/ 0 w 565449"/>
              <a:gd name="connsiteY2" fmla="*/ 0 h 838639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84334 w 619233"/>
              <a:gd name="connsiteY1" fmla="*/ 385750 h 849048"/>
              <a:gd name="connsiteX2" fmla="*/ 0 w 619233"/>
              <a:gd name="connsiteY2" fmla="*/ 0 h 849048"/>
              <a:gd name="connsiteX0" fmla="*/ 619233 w 619233"/>
              <a:gd name="connsiteY0" fmla="*/ 849048 h 849048"/>
              <a:gd name="connsiteX1" fmla="*/ 127361 w 619233"/>
              <a:gd name="connsiteY1" fmla="*/ 524540 h 849048"/>
              <a:gd name="connsiteX2" fmla="*/ 0 w 619233"/>
              <a:gd name="connsiteY2" fmla="*/ 0 h 849048"/>
              <a:gd name="connsiteX0" fmla="*/ 486566 w 486566"/>
              <a:gd name="connsiteY0" fmla="*/ 418799 h 536167"/>
              <a:gd name="connsiteX1" fmla="*/ 127361 w 486566"/>
              <a:gd name="connsiteY1" fmla="*/ 524540 h 536167"/>
              <a:gd name="connsiteX2" fmla="*/ 0 w 486566"/>
              <a:gd name="connsiteY2" fmla="*/ 0 h 536167"/>
              <a:gd name="connsiteX0" fmla="*/ 486566 w 486566"/>
              <a:gd name="connsiteY0" fmla="*/ 418799 h 418799"/>
              <a:gd name="connsiteX1" fmla="*/ 127361 w 486566"/>
              <a:gd name="connsiteY1" fmla="*/ 385750 h 418799"/>
              <a:gd name="connsiteX2" fmla="*/ 0 w 486566"/>
              <a:gd name="connsiteY2" fmla="*/ 0 h 418799"/>
              <a:gd name="connsiteX0" fmla="*/ 382584 w 382584"/>
              <a:gd name="connsiteY0" fmla="*/ 404920 h 404920"/>
              <a:gd name="connsiteX1" fmla="*/ 23379 w 382584"/>
              <a:gd name="connsiteY1" fmla="*/ 371871 h 404920"/>
              <a:gd name="connsiteX2" fmla="*/ 0 w 382584"/>
              <a:gd name="connsiteY2" fmla="*/ 0 h 404920"/>
              <a:gd name="connsiteX0" fmla="*/ 407290 w 407290"/>
              <a:gd name="connsiteY0" fmla="*/ 404920 h 404920"/>
              <a:gd name="connsiteX1" fmla="*/ 48085 w 407290"/>
              <a:gd name="connsiteY1" fmla="*/ 371871 h 404920"/>
              <a:gd name="connsiteX2" fmla="*/ 24706 w 407290"/>
              <a:gd name="connsiteY2" fmla="*/ 0 h 404920"/>
              <a:gd name="connsiteX0" fmla="*/ 392230 w 392230"/>
              <a:gd name="connsiteY0" fmla="*/ 401450 h 401450"/>
              <a:gd name="connsiteX1" fmla="*/ 33025 w 392230"/>
              <a:gd name="connsiteY1" fmla="*/ 368401 h 401450"/>
              <a:gd name="connsiteX2" fmla="*/ 38331 w 392230"/>
              <a:gd name="connsiteY2" fmla="*/ 0 h 401450"/>
              <a:gd name="connsiteX0" fmla="*/ 405708 w 405708"/>
              <a:gd name="connsiteY0" fmla="*/ 401450 h 401450"/>
              <a:gd name="connsiteX1" fmla="*/ 46503 w 405708"/>
              <a:gd name="connsiteY1" fmla="*/ 368401 h 401450"/>
              <a:gd name="connsiteX2" fmla="*/ 51809 w 405708"/>
              <a:gd name="connsiteY2" fmla="*/ 0 h 401450"/>
              <a:gd name="connsiteX0" fmla="*/ 389921 w 389921"/>
              <a:gd name="connsiteY0" fmla="*/ 394511 h 394511"/>
              <a:gd name="connsiteX1" fmla="*/ 30716 w 389921"/>
              <a:gd name="connsiteY1" fmla="*/ 361462 h 394511"/>
              <a:gd name="connsiteX2" fmla="*/ 68292 w 389921"/>
              <a:gd name="connsiteY2" fmla="*/ 0 h 394511"/>
              <a:gd name="connsiteX0" fmla="*/ 415948 w 415948"/>
              <a:gd name="connsiteY0" fmla="*/ 394511 h 394511"/>
              <a:gd name="connsiteX1" fmla="*/ 56743 w 415948"/>
              <a:gd name="connsiteY1" fmla="*/ 361462 h 394511"/>
              <a:gd name="connsiteX2" fmla="*/ 94319 w 415948"/>
              <a:gd name="connsiteY2" fmla="*/ 0 h 394511"/>
              <a:gd name="connsiteX0" fmla="*/ 428813 w 428813"/>
              <a:gd name="connsiteY0" fmla="*/ 394511 h 438020"/>
              <a:gd name="connsiteX1" fmla="*/ 44509 w 428813"/>
              <a:gd name="connsiteY1" fmla="*/ 423917 h 438020"/>
              <a:gd name="connsiteX2" fmla="*/ 107184 w 428813"/>
              <a:gd name="connsiteY2" fmla="*/ 0 h 438020"/>
              <a:gd name="connsiteX0" fmla="*/ 397668 w 397668"/>
              <a:gd name="connsiteY0" fmla="*/ 397981 h 441680"/>
              <a:gd name="connsiteX1" fmla="*/ 13364 w 397668"/>
              <a:gd name="connsiteY1" fmla="*/ 427387 h 441680"/>
              <a:gd name="connsiteX2" fmla="*/ 165679 w 397668"/>
              <a:gd name="connsiteY2" fmla="*/ 0 h 441680"/>
              <a:gd name="connsiteX0" fmla="*/ 355205 w 355205"/>
              <a:gd name="connsiteY0" fmla="*/ 397981 h 397981"/>
              <a:gd name="connsiteX1" fmla="*/ 24685 w 355205"/>
              <a:gd name="connsiteY1" fmla="*/ 354522 h 397981"/>
              <a:gd name="connsiteX2" fmla="*/ 123216 w 355205"/>
              <a:gd name="connsiteY2" fmla="*/ 0 h 397981"/>
              <a:gd name="connsiteX0" fmla="*/ 379565 w 379565"/>
              <a:gd name="connsiteY0" fmla="*/ 397981 h 397981"/>
              <a:gd name="connsiteX1" fmla="*/ 16775 w 379565"/>
              <a:gd name="connsiteY1" fmla="*/ 340643 h 397981"/>
              <a:gd name="connsiteX2" fmla="*/ 147576 w 379565"/>
              <a:gd name="connsiteY2" fmla="*/ 0 h 397981"/>
              <a:gd name="connsiteX0" fmla="*/ 461928 w 461928"/>
              <a:gd name="connsiteY0" fmla="*/ 397981 h 416965"/>
              <a:gd name="connsiteX1" fmla="*/ 7626 w 461928"/>
              <a:gd name="connsiteY1" fmla="*/ 400742 h 416965"/>
              <a:gd name="connsiteX2" fmla="*/ 229939 w 461928"/>
              <a:gd name="connsiteY2" fmla="*/ 0 h 416965"/>
              <a:gd name="connsiteX0" fmla="*/ 461928 w 461928"/>
              <a:gd name="connsiteY0" fmla="*/ 440050 h 440050"/>
              <a:gd name="connsiteX1" fmla="*/ 7626 w 461928"/>
              <a:gd name="connsiteY1" fmla="*/ 400742 h 440050"/>
              <a:gd name="connsiteX2" fmla="*/ 229939 w 461928"/>
              <a:gd name="connsiteY2" fmla="*/ 0 h 440050"/>
              <a:gd name="connsiteX0" fmla="*/ 461928 w 461928"/>
              <a:gd name="connsiteY0" fmla="*/ 440050 h 465102"/>
              <a:gd name="connsiteX1" fmla="*/ 7626 w 461928"/>
              <a:gd name="connsiteY1" fmla="*/ 400742 h 465102"/>
              <a:gd name="connsiteX2" fmla="*/ 229939 w 461928"/>
              <a:gd name="connsiteY2" fmla="*/ 0 h 465102"/>
              <a:gd name="connsiteX0" fmla="*/ 427217 w 427217"/>
              <a:gd name="connsiteY0" fmla="*/ 410000 h 447315"/>
              <a:gd name="connsiteX1" fmla="*/ 7626 w 427217"/>
              <a:gd name="connsiteY1" fmla="*/ 400742 h 447315"/>
              <a:gd name="connsiteX2" fmla="*/ 229939 w 427217"/>
              <a:gd name="connsiteY2" fmla="*/ 0 h 447315"/>
              <a:gd name="connsiteX0" fmla="*/ 76005 w 301573"/>
              <a:gd name="connsiteY0" fmla="*/ 770593 h 774670"/>
              <a:gd name="connsiteX1" fmla="*/ 79260 w 301573"/>
              <a:gd name="connsiteY1" fmla="*/ 400742 h 774670"/>
              <a:gd name="connsiteX2" fmla="*/ 301573 w 301573"/>
              <a:gd name="connsiteY2" fmla="*/ 0 h 774670"/>
              <a:gd name="connsiteX0" fmla="*/ 0 w 225568"/>
              <a:gd name="connsiteY0" fmla="*/ 770593 h 770593"/>
              <a:gd name="connsiteX1" fmla="*/ 225568 w 225568"/>
              <a:gd name="connsiteY1" fmla="*/ 0 h 770593"/>
              <a:gd name="connsiteX0" fmla="*/ 0 w 673658"/>
              <a:gd name="connsiteY0" fmla="*/ 890791 h 890791"/>
              <a:gd name="connsiteX1" fmla="*/ 673658 w 673658"/>
              <a:gd name="connsiteY1" fmla="*/ 0 h 890791"/>
              <a:gd name="connsiteX0" fmla="*/ 0 w 752547"/>
              <a:gd name="connsiteY0" fmla="*/ 983944 h 983944"/>
              <a:gd name="connsiteX1" fmla="*/ 752547 w 752547"/>
              <a:gd name="connsiteY1" fmla="*/ 0 h 983944"/>
              <a:gd name="connsiteX0" fmla="*/ 0 w 594769"/>
              <a:gd name="connsiteY0" fmla="*/ 764583 h 764583"/>
              <a:gd name="connsiteX1" fmla="*/ 594769 w 594769"/>
              <a:gd name="connsiteY1" fmla="*/ 0 h 764583"/>
              <a:gd name="connsiteX0" fmla="*/ 0 w 537969"/>
              <a:gd name="connsiteY0" fmla="*/ 716504 h 716504"/>
              <a:gd name="connsiteX1" fmla="*/ 537969 w 537969"/>
              <a:gd name="connsiteY1" fmla="*/ 0 h 716504"/>
              <a:gd name="connsiteX0" fmla="*/ 0 w 553747"/>
              <a:gd name="connsiteY0" fmla="*/ 704484 h 704484"/>
              <a:gd name="connsiteX1" fmla="*/ 553747 w 553747"/>
              <a:gd name="connsiteY1" fmla="*/ 0 h 704484"/>
              <a:gd name="connsiteX0" fmla="*/ 0 w 561964"/>
              <a:gd name="connsiteY0" fmla="*/ 792018 h 792018"/>
              <a:gd name="connsiteX1" fmla="*/ 561964 w 561964"/>
              <a:gd name="connsiteY1" fmla="*/ 0 h 792018"/>
              <a:gd name="connsiteX0" fmla="*/ 0 w 561964"/>
              <a:gd name="connsiteY0" fmla="*/ 792018 h 792018"/>
              <a:gd name="connsiteX1" fmla="*/ 561964 w 561964"/>
              <a:gd name="connsiteY1" fmla="*/ 0 h 792018"/>
              <a:gd name="connsiteX0" fmla="*/ 0 w 559225"/>
              <a:gd name="connsiteY0" fmla="*/ 825487 h 825487"/>
              <a:gd name="connsiteX1" fmla="*/ 559225 w 559225"/>
              <a:gd name="connsiteY1" fmla="*/ 0 h 825487"/>
              <a:gd name="connsiteX0" fmla="*/ 0 w 493486"/>
              <a:gd name="connsiteY0" fmla="*/ 501096 h 501096"/>
              <a:gd name="connsiteX1" fmla="*/ 493486 w 493486"/>
              <a:gd name="connsiteY1" fmla="*/ 0 h 501096"/>
              <a:gd name="connsiteX0" fmla="*/ 0 w 493486"/>
              <a:gd name="connsiteY0" fmla="*/ 501096 h 501096"/>
              <a:gd name="connsiteX1" fmla="*/ 493486 w 493486"/>
              <a:gd name="connsiteY1" fmla="*/ 0 h 501096"/>
              <a:gd name="connsiteX0" fmla="*/ 0 w 723574"/>
              <a:gd name="connsiteY0" fmla="*/ 338900 h 338900"/>
              <a:gd name="connsiteX1" fmla="*/ 723574 w 723574"/>
              <a:gd name="connsiteY1" fmla="*/ 0 h 338900"/>
              <a:gd name="connsiteX0" fmla="*/ 0 w 723574"/>
              <a:gd name="connsiteY0" fmla="*/ 375077 h 375077"/>
              <a:gd name="connsiteX1" fmla="*/ 723574 w 723574"/>
              <a:gd name="connsiteY1" fmla="*/ 36177 h 375077"/>
              <a:gd name="connsiteX0" fmla="*/ 0 w 846835"/>
              <a:gd name="connsiteY0" fmla="*/ 337888 h 337888"/>
              <a:gd name="connsiteX1" fmla="*/ 846835 w 846835"/>
              <a:gd name="connsiteY1" fmla="*/ 50479 h 337888"/>
              <a:gd name="connsiteX0" fmla="*/ 0 w 309963"/>
              <a:gd name="connsiteY0" fmla="*/ 285494 h 285494"/>
              <a:gd name="connsiteX1" fmla="*/ 309963 w 309963"/>
              <a:gd name="connsiteY1" fmla="*/ 85619 h 285494"/>
              <a:gd name="connsiteX0" fmla="*/ 0 w 309963"/>
              <a:gd name="connsiteY0" fmla="*/ 335375 h 335375"/>
              <a:gd name="connsiteX1" fmla="*/ 309963 w 309963"/>
              <a:gd name="connsiteY1" fmla="*/ 135500 h 335375"/>
              <a:gd name="connsiteX0" fmla="*/ 0 w 279833"/>
              <a:gd name="connsiteY0" fmla="*/ 241746 h 241746"/>
              <a:gd name="connsiteX1" fmla="*/ 279833 w 279833"/>
              <a:gd name="connsiteY1" fmla="*/ 237535 h 241746"/>
              <a:gd name="connsiteX0" fmla="*/ 0 w 279833"/>
              <a:gd name="connsiteY0" fmla="*/ 292550 h 292550"/>
              <a:gd name="connsiteX1" fmla="*/ 279833 w 279833"/>
              <a:gd name="connsiteY1" fmla="*/ 288339 h 292550"/>
              <a:gd name="connsiteX0" fmla="*/ 0 w 279833"/>
              <a:gd name="connsiteY0" fmla="*/ 286494 h 286494"/>
              <a:gd name="connsiteX1" fmla="*/ 279833 w 279833"/>
              <a:gd name="connsiteY1" fmla="*/ 282283 h 286494"/>
              <a:gd name="connsiteX0" fmla="*/ 0 w 312703"/>
              <a:gd name="connsiteY0" fmla="*/ 287699 h 287699"/>
              <a:gd name="connsiteX1" fmla="*/ 312703 w 312703"/>
              <a:gd name="connsiteY1" fmla="*/ 280913 h 287699"/>
              <a:gd name="connsiteX0" fmla="*/ 0 w 285311"/>
              <a:gd name="connsiteY0" fmla="*/ 290132 h 290132"/>
              <a:gd name="connsiteX1" fmla="*/ 285311 w 285311"/>
              <a:gd name="connsiteY1" fmla="*/ 278197 h 290132"/>
              <a:gd name="connsiteX0" fmla="*/ 0 w 285311"/>
              <a:gd name="connsiteY0" fmla="*/ 306248 h 306248"/>
              <a:gd name="connsiteX1" fmla="*/ 285311 w 285311"/>
              <a:gd name="connsiteY1" fmla="*/ 294313 h 306248"/>
              <a:gd name="connsiteX0" fmla="*/ 0 w 682487"/>
              <a:gd name="connsiteY0" fmla="*/ 437084 h 437084"/>
              <a:gd name="connsiteX1" fmla="*/ 682487 w 682487"/>
              <a:gd name="connsiteY1" fmla="*/ 193441 h 437084"/>
              <a:gd name="connsiteX0" fmla="*/ 0 w 682487"/>
              <a:gd name="connsiteY0" fmla="*/ 389023 h 389023"/>
              <a:gd name="connsiteX1" fmla="*/ 682487 w 682487"/>
              <a:gd name="connsiteY1" fmla="*/ 145380 h 389023"/>
              <a:gd name="connsiteX0" fmla="*/ 0 w 685226"/>
              <a:gd name="connsiteY0" fmla="*/ 451194 h 451194"/>
              <a:gd name="connsiteX1" fmla="*/ 685226 w 685226"/>
              <a:gd name="connsiteY1" fmla="*/ 117442 h 451194"/>
              <a:gd name="connsiteX0" fmla="*/ 0 w 685226"/>
              <a:gd name="connsiteY0" fmla="*/ 343718 h 343718"/>
              <a:gd name="connsiteX1" fmla="*/ 685226 w 685226"/>
              <a:gd name="connsiteY1" fmla="*/ 9966 h 343718"/>
              <a:gd name="connsiteX0" fmla="*/ 0 w 679748"/>
              <a:gd name="connsiteY0" fmla="*/ 375701 h 375701"/>
              <a:gd name="connsiteX1" fmla="*/ 679748 w 679748"/>
              <a:gd name="connsiteY1" fmla="*/ 757 h 375701"/>
              <a:gd name="connsiteX0" fmla="*/ 0 w 679748"/>
              <a:gd name="connsiteY0" fmla="*/ 374944 h 374944"/>
              <a:gd name="connsiteX1" fmla="*/ 679748 w 679748"/>
              <a:gd name="connsiteY1" fmla="*/ 0 h 374944"/>
              <a:gd name="connsiteX0" fmla="*/ 0 w 668791"/>
              <a:gd name="connsiteY0" fmla="*/ 400689 h 400689"/>
              <a:gd name="connsiteX1" fmla="*/ 668791 w 668791"/>
              <a:gd name="connsiteY1" fmla="*/ 0 h 400689"/>
              <a:gd name="connsiteX0" fmla="*/ 0 w 677008"/>
              <a:gd name="connsiteY0" fmla="*/ 385242 h 385242"/>
              <a:gd name="connsiteX1" fmla="*/ 677008 w 677008"/>
              <a:gd name="connsiteY1" fmla="*/ 0 h 38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7008" h="385242">
                <a:moveTo>
                  <a:pt x="0" y="385242"/>
                </a:moveTo>
                <a:cubicBezTo>
                  <a:pt x="20233" y="-71855"/>
                  <a:pt x="407514" y="106959"/>
                  <a:pt x="677008" y="0"/>
                </a:cubicBezTo>
              </a:path>
            </a:pathLst>
          </a:cu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6170909" y="5579277"/>
            <a:ext cx="458490" cy="369332"/>
            <a:chOff x="7736300" y="2117467"/>
            <a:chExt cx="458490" cy="369332"/>
          </a:xfrm>
        </p:grpSpPr>
        <p:sp>
          <p:nvSpPr>
            <p:cNvPr id="51" name="Rectangle 50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96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2053876" y="6324600"/>
            <a:ext cx="458490" cy="369332"/>
            <a:chOff x="7736300" y="2117467"/>
            <a:chExt cx="458490" cy="369332"/>
          </a:xfrm>
        </p:grpSpPr>
        <p:sp>
          <p:nvSpPr>
            <p:cNvPr id="77" name="Rectangle 76"/>
            <p:cNvSpPr/>
            <p:nvPr/>
          </p:nvSpPr>
          <p:spPr>
            <a:xfrm>
              <a:off x="7841295" y="2165866"/>
              <a:ext cx="235905" cy="2725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736300" y="2117467"/>
              <a:ext cx="458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08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7301772" y="5877563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Segoe UI Semibold" panose="020B0702040204020203" pitchFamily="34" charset="0"/>
              </a:rPr>
              <a:t>L</a:t>
            </a:r>
            <a:endParaRPr lang="en-US" sz="6000" b="1" dirty="0">
              <a:solidFill>
                <a:srgbClr val="FF000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79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09z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</a:p>
          <a:p>
            <a:r>
              <a:rPr lang="en-US" dirty="0" smtClean="0">
                <a:latin typeface="Segoe UI Semibold" panose="020B0702040204020203" pitchFamily="34" charset="0"/>
              </a:rPr>
              <a:t>Sea Level Pressure</a:t>
            </a:r>
          </a:p>
        </p:txBody>
      </p:sp>
      <p:pic>
        <p:nvPicPr>
          <p:cNvPr id="83" name="Picture 82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3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4433028" y="3418522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42585" y="6214994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367927" y="6555432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426032" y="5028334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45°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208216" y="5181600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43°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432296" y="4391285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34°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107712" y="3669787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37°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809999" y="270969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36°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960693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36°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498928" y="1458360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32°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460581" y="1412994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25°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93856" y="2630193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26°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869782" y="428542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18°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89056" y="1394177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7788268" y="1381339"/>
            <a:ext cx="197990" cy="55013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5-Point Star 101"/>
          <p:cNvSpPr/>
          <p:nvPr/>
        </p:nvSpPr>
        <p:spPr>
          <a:xfrm>
            <a:off x="4982187" y="2679176"/>
            <a:ext cx="380601" cy="30389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4743996" y="2699871"/>
            <a:ext cx="426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32°</a:t>
            </a:r>
            <a:endParaRPr lang="en-US" sz="12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45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:\Past Storms\2017\2017-01-10 Heavy Snow and aftermath\Photos\Operations and Office Jan 11\IMG_01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0" y="-57597"/>
            <a:ext cx="9163522" cy="1470025"/>
            <a:chOff x="0" y="-57597"/>
            <a:chExt cx="9163522" cy="1470025"/>
          </a:xfrm>
        </p:grpSpPr>
        <p:sp>
          <p:nvSpPr>
            <p:cNvPr id="4" name="Title 1"/>
            <p:cNvSpPr txBox="1">
              <a:spLocks/>
            </p:cNvSpPr>
            <p:nvPr/>
          </p:nvSpPr>
          <p:spPr>
            <a:xfrm>
              <a:off x="609600" y="1"/>
              <a:ext cx="7772400" cy="8381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12z Jan 11</a:t>
              </a:r>
              <a:r>
                <a:rPr lang="en-US" baseline="30000" dirty="0" smtClean="0">
                  <a:latin typeface="Segoe UI Semibold" panose="020B0702040204020203" pitchFamily="34" charset="0"/>
                </a:rPr>
                <a:t>th</a:t>
              </a:r>
              <a:r>
                <a:rPr lang="en-US" dirty="0" smtClean="0">
                  <a:latin typeface="Segoe UI Semibold" panose="020B0702040204020203" pitchFamily="34" charset="0"/>
                </a:rPr>
                <a:t> 2017</a:t>
              </a:r>
              <a:endParaRPr lang="en-US" dirty="0">
                <a:latin typeface="Segoe UI Semibold" panose="020B0702040204020203" pitchFamily="34" charset="0"/>
              </a:endParaRPr>
            </a:p>
          </p:txBody>
        </p:sp>
        <p:sp>
          <p:nvSpPr>
            <p:cNvPr id="5" name="Title 1"/>
            <p:cNvSpPr txBox="1">
              <a:spLocks/>
            </p:cNvSpPr>
            <p:nvPr/>
          </p:nvSpPr>
          <p:spPr>
            <a:xfrm>
              <a:off x="609600" y="1"/>
              <a:ext cx="7772400" cy="8381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00z Jan 11</a:t>
              </a:r>
              <a:r>
                <a:rPr lang="en-US" baseline="30000" dirty="0" smtClean="0">
                  <a:latin typeface="Segoe UI Semibold" panose="020B0702040204020203" pitchFamily="34" charset="0"/>
                </a:rPr>
                <a:t>th</a:t>
              </a:r>
              <a:r>
                <a:rPr lang="en-US" dirty="0" smtClean="0">
                  <a:latin typeface="Segoe UI Semibold" panose="020B0702040204020203" pitchFamily="34" charset="0"/>
                </a:rPr>
                <a:t> 2017</a:t>
              </a:r>
              <a:endParaRPr lang="en-US" dirty="0">
                <a:latin typeface="Segoe UI Semibold" panose="020B0702040204020203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1219199" y="-57597"/>
              <a:ext cx="6629401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smtClean="0">
                  <a:latin typeface="Segoe UI Semibold" panose="020B0702040204020203" pitchFamily="34" charset="0"/>
                </a:rPr>
                <a:t>Is There Historical Precedent</a:t>
              </a:r>
            </a:p>
            <a:p>
              <a:r>
                <a:rPr lang="en-US" sz="3200" dirty="0" smtClean="0">
                  <a:latin typeface="Segoe UI Semibold" panose="020B0702040204020203" pitchFamily="34" charset="0"/>
                </a:rPr>
                <a:t>For Snow Under Similar Pattern?</a:t>
              </a:r>
            </a:p>
          </p:txBody>
        </p:sp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353127" y="6096000"/>
            <a:ext cx="5667139" cy="70788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Feb 6-8 2014 Snow Event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46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57597"/>
            <a:ext cx="9163522" cy="1470025"/>
            <a:chOff x="0" y="-57597"/>
            <a:chExt cx="9163522" cy="1470025"/>
          </a:xfrm>
        </p:grpSpPr>
        <p:sp>
          <p:nvSpPr>
            <p:cNvPr id="4" name="Title 1"/>
            <p:cNvSpPr txBox="1">
              <a:spLocks/>
            </p:cNvSpPr>
            <p:nvPr/>
          </p:nvSpPr>
          <p:spPr>
            <a:xfrm>
              <a:off x="609600" y="1"/>
              <a:ext cx="7772400" cy="8381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12z Jan 11</a:t>
              </a:r>
              <a:r>
                <a:rPr lang="en-US" baseline="30000" dirty="0" smtClean="0">
                  <a:latin typeface="Segoe UI Semibold" panose="020B0702040204020203" pitchFamily="34" charset="0"/>
                </a:rPr>
                <a:t>th</a:t>
              </a:r>
              <a:r>
                <a:rPr lang="en-US" dirty="0" smtClean="0">
                  <a:latin typeface="Segoe UI Semibold" panose="020B0702040204020203" pitchFamily="34" charset="0"/>
                </a:rPr>
                <a:t> 2017</a:t>
              </a:r>
              <a:endParaRPr lang="en-US" dirty="0">
                <a:latin typeface="Segoe UI Semibold" panose="020B0702040204020203" pitchFamily="34" charset="0"/>
              </a:endParaRPr>
            </a:p>
          </p:txBody>
        </p:sp>
        <p:sp>
          <p:nvSpPr>
            <p:cNvPr id="5" name="Title 1"/>
            <p:cNvSpPr txBox="1">
              <a:spLocks/>
            </p:cNvSpPr>
            <p:nvPr/>
          </p:nvSpPr>
          <p:spPr>
            <a:xfrm>
              <a:off x="609600" y="1"/>
              <a:ext cx="7772400" cy="8381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00z Jan 11</a:t>
              </a:r>
              <a:r>
                <a:rPr lang="en-US" baseline="30000" dirty="0" smtClean="0">
                  <a:latin typeface="Segoe UI Semibold" panose="020B0702040204020203" pitchFamily="34" charset="0"/>
                </a:rPr>
                <a:t>th</a:t>
              </a:r>
              <a:r>
                <a:rPr lang="en-US" dirty="0" smtClean="0">
                  <a:latin typeface="Segoe UI Semibold" panose="020B0702040204020203" pitchFamily="34" charset="0"/>
                </a:rPr>
                <a:t> 2017</a:t>
              </a:r>
              <a:endParaRPr lang="en-US" dirty="0">
                <a:latin typeface="Segoe UI Semibold" panose="020B0702040204020203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1219199" y="-57597"/>
              <a:ext cx="6629401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A Quick Look Back</a:t>
              </a:r>
            </a:p>
            <a:p>
              <a:r>
                <a:rPr lang="en-US" dirty="0" smtClean="0">
                  <a:latin typeface="Segoe UI Semibold" panose="020B0702040204020203" pitchFamily="34" charset="0"/>
                </a:rPr>
                <a:t>At Our Feb ’14 Snow Event</a:t>
              </a:r>
            </a:p>
          </p:txBody>
        </p:sp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958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57597"/>
            <a:ext cx="9163522" cy="1470025"/>
            <a:chOff x="0" y="-57597"/>
            <a:chExt cx="9163522" cy="1470025"/>
          </a:xfrm>
        </p:grpSpPr>
        <p:sp>
          <p:nvSpPr>
            <p:cNvPr id="4" name="Title 1"/>
            <p:cNvSpPr txBox="1">
              <a:spLocks/>
            </p:cNvSpPr>
            <p:nvPr/>
          </p:nvSpPr>
          <p:spPr>
            <a:xfrm>
              <a:off x="609600" y="1"/>
              <a:ext cx="7772400" cy="8381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12z Jan 11</a:t>
              </a:r>
              <a:r>
                <a:rPr lang="en-US" baseline="30000" dirty="0" smtClean="0">
                  <a:latin typeface="Segoe UI Semibold" panose="020B0702040204020203" pitchFamily="34" charset="0"/>
                </a:rPr>
                <a:t>th</a:t>
              </a:r>
              <a:r>
                <a:rPr lang="en-US" dirty="0" smtClean="0">
                  <a:latin typeface="Segoe UI Semibold" panose="020B0702040204020203" pitchFamily="34" charset="0"/>
                </a:rPr>
                <a:t> 2017</a:t>
              </a:r>
              <a:endParaRPr lang="en-US" dirty="0">
                <a:latin typeface="Segoe UI Semibold" panose="020B0702040204020203" pitchFamily="34" charset="0"/>
              </a:endParaRPr>
            </a:p>
          </p:txBody>
        </p:sp>
        <p:sp>
          <p:nvSpPr>
            <p:cNvPr id="5" name="Title 1"/>
            <p:cNvSpPr txBox="1">
              <a:spLocks/>
            </p:cNvSpPr>
            <p:nvPr/>
          </p:nvSpPr>
          <p:spPr>
            <a:xfrm>
              <a:off x="609600" y="1"/>
              <a:ext cx="7772400" cy="8381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00z Jan 11</a:t>
              </a:r>
              <a:r>
                <a:rPr lang="en-US" baseline="30000" dirty="0" smtClean="0">
                  <a:latin typeface="Segoe UI Semibold" panose="020B0702040204020203" pitchFamily="34" charset="0"/>
                </a:rPr>
                <a:t>th</a:t>
              </a:r>
              <a:r>
                <a:rPr lang="en-US" dirty="0" smtClean="0">
                  <a:latin typeface="Segoe UI Semibold" panose="020B0702040204020203" pitchFamily="34" charset="0"/>
                </a:rPr>
                <a:t> 2017</a:t>
              </a:r>
              <a:endParaRPr lang="en-US" dirty="0">
                <a:latin typeface="Segoe UI Semibold" panose="020B0702040204020203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1219199" y="-57597"/>
              <a:ext cx="6629401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>
                  <a:latin typeface="Segoe UI Semibold" panose="020B0702040204020203" pitchFamily="34" charset="0"/>
                </a:rPr>
                <a:t>A Quick Look Back</a:t>
              </a:r>
            </a:p>
            <a:p>
              <a:r>
                <a:rPr lang="en-US" dirty="0" smtClean="0">
                  <a:latin typeface="Segoe UI Semibold" panose="020B0702040204020203" pitchFamily="34" charset="0"/>
                </a:rPr>
                <a:t>At Our Feb ’14 Snow Event</a:t>
              </a:r>
            </a:p>
          </p:txBody>
        </p:sp>
        <p:pic>
          <p:nvPicPr>
            <p:cNvPr id="8" name="Picture 7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578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6" t="6747" r="41954" b="14677"/>
          <a:stretch/>
        </p:blipFill>
        <p:spPr bwMode="auto">
          <a:xfrm>
            <a:off x="152400" y="1540552"/>
            <a:ext cx="3810000" cy="52387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latin typeface="Segoe UI Semibold" panose="020B0702040204020203" pitchFamily="34" charset="0"/>
                </a:rPr>
                <a:t>Feb 6</a:t>
              </a:r>
              <a:r>
                <a:rPr lang="en-US" sz="3600" baseline="30000" dirty="0" smtClean="0">
                  <a:latin typeface="Segoe UI Semibold" panose="020B0702040204020203" pitchFamily="34" charset="0"/>
                </a:rPr>
                <a:t>th</a:t>
              </a:r>
              <a:r>
                <a:rPr lang="en-US" sz="3600" dirty="0" smtClean="0">
                  <a:latin typeface="Segoe UI Semibold" panose="020B0702040204020203" pitchFamily="34" charset="0"/>
                </a:rPr>
                <a:t> 2014 QPF &amp; Snow</a:t>
              </a:r>
            </a:p>
          </p:txBody>
        </p:sp>
        <p:pic>
          <p:nvPicPr>
            <p:cNvPr id="6" name="Picture 5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5" descr="https://fbcdn-sphotos-c-a.akamaihd.net/hphotos-ak-xpf1/v/t1.0-9/1016255_652005551512279_1356605813_n.png?oh=3166dfe728f7b294b4a5ee1039b1352a&amp;oe=55010B25&amp;__gda__=1425975203_0c6724b1b22e5e20649d376898ea801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10700"/>
            <a:ext cx="4257596" cy="525807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9" t="50794" r="3178" b="12299"/>
          <a:stretch/>
        </p:blipFill>
        <p:spPr bwMode="auto">
          <a:xfrm>
            <a:off x="3258312" y="5374928"/>
            <a:ext cx="704088" cy="141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00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Why so much snow 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58630"/>
            <a:ext cx="5492886" cy="5181600"/>
          </a:xfrm>
        </p:spPr>
        <p:txBody>
          <a:bodyPr/>
          <a:lstStyle/>
          <a:p>
            <a:r>
              <a:rPr lang="en-US" dirty="0" smtClean="0"/>
              <a:t>Snowfall rates were 1-3 inches per hour</a:t>
            </a:r>
          </a:p>
          <a:p>
            <a:pPr lvl="1"/>
            <a:r>
              <a:rPr lang="en-US" dirty="0" smtClean="0"/>
              <a:t>Accompanied by Thunder</a:t>
            </a:r>
          </a:p>
          <a:p>
            <a:r>
              <a:rPr lang="en-US" dirty="0" smtClean="0"/>
              <a:t>Banding of snow showers</a:t>
            </a:r>
          </a:p>
          <a:p>
            <a:pPr lvl="1"/>
            <a:r>
              <a:rPr lang="en-US" dirty="0" smtClean="0"/>
              <a:t>Western side of PDX metro</a:t>
            </a:r>
          </a:p>
          <a:p>
            <a:r>
              <a:rPr lang="en-US" dirty="0"/>
              <a:t>P</a:t>
            </a:r>
            <a:r>
              <a:rPr lang="en-US" dirty="0" smtClean="0"/>
              <a:t>hysics for large snowflake  growth nearly optimum</a:t>
            </a:r>
          </a:p>
          <a:p>
            <a:pPr lvl="1"/>
            <a:r>
              <a:rPr lang="en-US" dirty="0" smtClean="0"/>
              <a:t>Strong vertical motion in -10C to -20C layer</a:t>
            </a:r>
            <a:endParaRPr lang="en-US" dirty="0"/>
          </a:p>
        </p:txBody>
      </p:sp>
      <p:pic>
        <p:nvPicPr>
          <p:cNvPr id="8194" name="Picture 2" descr="Image result for snow dendritic grow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70025"/>
            <a:ext cx="4019450" cy="306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2462"/>
            <a:ext cx="1524000" cy="154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6248400" y="3657600"/>
            <a:ext cx="13716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-395"/>
            <a:ext cx="9163522" cy="1470420"/>
            <a:chOff x="0" y="-395"/>
            <a:chExt cx="9163522" cy="147042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63522" cy="137246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1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685800" y="0"/>
              <a:ext cx="7772400" cy="14700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dirty="0" smtClean="0">
                  <a:latin typeface="Segoe UI Semibold" panose="020B0702040204020203" pitchFamily="34" charset="0"/>
                </a:rPr>
                <a:t>Why So Much Snow</a:t>
              </a:r>
            </a:p>
          </p:txBody>
        </p:sp>
        <p:pic>
          <p:nvPicPr>
            <p:cNvPr id="10" name="Picture 9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-394"/>
              <a:ext cx="1360714" cy="1360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https://lh5.googleusercontent.com/9KvT5stdLlZAb9wfcnvuhdnvNLbEnillYx06DS52mYEt4DHqA0BHK5KPbgfMUVG48-QKl4tUi8dk8DsLQgvXdbYNidkpxYt_94NGjkN62qMv85Hv-6wbJjWRVpU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" y="-395"/>
              <a:ext cx="1362976" cy="1362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412728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0613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200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6517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Past Storms\2017\2017-01-10 Heavy Snow and aftermath\Photos\NWS Employess\Tyre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12z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Segoe UI Semibold" panose="020B0702040204020203" pitchFamily="34" charset="0"/>
              </a:rPr>
              <a:t>Some Possible Mechanisms</a:t>
            </a:r>
          </a:p>
          <a:p>
            <a:r>
              <a:rPr lang="en-US" sz="4000" dirty="0" smtClean="0">
                <a:latin typeface="Segoe UI Semibold" panose="020B0702040204020203" pitchFamily="34" charset="0"/>
              </a:rPr>
              <a:t>Behind Heavy Snow</a:t>
            </a:r>
          </a:p>
        </p:txBody>
      </p:sp>
      <p:pic>
        <p:nvPicPr>
          <p:cNvPr id="7" name="Picture 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98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" t="9090" r="13067" b="19480"/>
          <a:stretch/>
        </p:blipFill>
        <p:spPr>
          <a:xfrm>
            <a:off x="347472" y="1335024"/>
            <a:ext cx="8458200" cy="5532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00Z 01/11/17 NAM F03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Frontogenesis Cross Section</a:t>
            </a:r>
            <a:endParaRPr lang="en-US" sz="3600" dirty="0">
              <a:latin typeface="Segoe UI Semibold" panose="020B0702040204020203" pitchFamily="34" charset="0"/>
            </a:endParaRPr>
          </a:p>
        </p:txBody>
      </p:sp>
      <p:pic>
        <p:nvPicPr>
          <p:cNvPr id="10" name="Picture 9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1295400" y="1343250"/>
            <a:ext cx="6269182" cy="584775"/>
            <a:chOff x="1295400" y="1539650"/>
            <a:chExt cx="6269182" cy="58477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54" t="2206" r="52535" b="97655"/>
            <a:stretch/>
          </p:blipFill>
          <p:spPr>
            <a:xfrm>
              <a:off x="1392382" y="1603438"/>
              <a:ext cx="6172200" cy="4572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1295400" y="1539650"/>
              <a:ext cx="152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Low Values of Frontogenesis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96000" y="1539650"/>
              <a:ext cx="14685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High Values of Frontogenesis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624" y="5867400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850mb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24" y="5105400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700mb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9849" y="3810000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500mb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1818183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300mb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18" y="6499006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Eugene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48709" y="6488668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Salem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29200" y="6488668"/>
            <a:ext cx="10668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Portland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61514" y="6488668"/>
            <a:ext cx="13716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Castle Rock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57945" y="186423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FF00"/>
                </a:solidFill>
              </a:rPr>
              <a:t>Omega (-µb/s) Contours</a:t>
            </a:r>
            <a:endParaRPr lang="en-US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30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I:\Past Storms\2017\2017-01-10 Heavy Snow and aftermath\Photos\NWS Employess\Shaw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:\NAM00zXSectionOmegaF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0" t="28255" r="12373" b="13018"/>
          <a:stretch/>
        </p:blipFill>
        <p:spPr bwMode="auto">
          <a:xfrm>
            <a:off x="9144" y="1325880"/>
            <a:ext cx="9134856" cy="556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0" y="6517273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Eugene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9427" y="5867400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850mb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5088991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700mb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9427" y="3603293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500mb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1600200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300mb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90800" y="6520057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Salem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91922" y="6520056"/>
            <a:ext cx="13716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Castle Rock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18714" y="5097921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-10°C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18714" y="4176962"/>
            <a:ext cx="9144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-20°C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81600" y="6525244"/>
            <a:ext cx="10668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Portland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Segoe UI Semibold" panose="020B0702040204020203" pitchFamily="34" charset="0"/>
              </a:rPr>
              <a:t>00z 01/11/17 NAM F03 </a:t>
            </a:r>
          </a:p>
          <a:p>
            <a:r>
              <a:rPr lang="en-US" sz="3000" dirty="0" smtClean="0">
                <a:latin typeface="Segoe UI Semibold" panose="020B0702040204020203" pitchFamily="34" charset="0"/>
              </a:rPr>
              <a:t>Dendritic Growth Zone Cross Section</a:t>
            </a:r>
            <a:endParaRPr lang="en-US" sz="3000" dirty="0">
              <a:latin typeface="Segoe UI Semibold" panose="020B07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57945" y="186423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FF00"/>
                </a:solidFill>
              </a:rPr>
              <a:t>Omega (-µb/s) Contours</a:t>
            </a:r>
            <a:endParaRPr lang="en-US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01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54350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00Z 1/11/17 NAM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F03 PDX Sounding</a:t>
            </a:r>
            <a:endParaRPr lang="en-US" sz="3600" dirty="0">
              <a:latin typeface="Segoe UI Semibold" panose="020B0702040204020203" pitchFamily="34" charset="0"/>
            </a:endParaRPr>
          </a:p>
        </p:txBody>
      </p:sp>
      <p:pic>
        <p:nvPicPr>
          <p:cNvPr id="7" name="Picture 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 flipV="1">
            <a:off x="3962400" y="4800600"/>
            <a:ext cx="2514600" cy="1701282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895600" y="4724400"/>
            <a:ext cx="2590800" cy="1777482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752600" y="4648200"/>
            <a:ext cx="2743200" cy="1853682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90800" y="6488668"/>
            <a:ext cx="762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-10°C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1600" y="6502005"/>
            <a:ext cx="762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-20°C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81400" y="6501882"/>
            <a:ext cx="762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0°C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3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54" y="1245067"/>
            <a:ext cx="8844291" cy="5256938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Segoe UI Semibold" panose="020B0702040204020203" pitchFamily="34" charset="0"/>
              </a:rPr>
              <a:t>03Z 1/11/17 ACARS </a:t>
            </a:r>
          </a:p>
          <a:p>
            <a:r>
              <a:rPr lang="en-US" sz="3600" dirty="0" smtClean="0">
                <a:latin typeface="Segoe UI Semibold" panose="020B0702040204020203" pitchFamily="34" charset="0"/>
              </a:rPr>
              <a:t>PDX Sounding</a:t>
            </a:r>
            <a:endParaRPr lang="en-US" sz="3600" dirty="0">
              <a:latin typeface="Segoe UI Semibold" panose="020B0702040204020203" pitchFamily="34" charset="0"/>
            </a:endParaRPr>
          </a:p>
        </p:txBody>
      </p:sp>
      <p:pic>
        <p:nvPicPr>
          <p:cNvPr id="7" name="Picture 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1828800" y="4648200"/>
            <a:ext cx="2743200" cy="1853682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895600" y="4648200"/>
            <a:ext cx="2743200" cy="1853682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962400" y="4648200"/>
            <a:ext cx="2743200" cy="1853682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71600" y="6502005"/>
            <a:ext cx="762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-20°C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0800" y="6488668"/>
            <a:ext cx="762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-10°C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81400" y="6501882"/>
            <a:ext cx="76200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0°C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44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Past Storms\2017\2017-01-10 Heavy Snow and aftermath\Photos\NWS Employess\Tyre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12z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Segoe UI Semibold" panose="020B0702040204020203" pitchFamily="34" charset="0"/>
              </a:rPr>
              <a:t>Some Possible Factors </a:t>
            </a:r>
          </a:p>
          <a:p>
            <a:r>
              <a:rPr lang="en-US" sz="4000" dirty="0" smtClean="0">
                <a:latin typeface="Segoe UI Semibold" panose="020B0702040204020203" pitchFamily="34" charset="0"/>
              </a:rPr>
              <a:t>For High Snow Totals</a:t>
            </a:r>
          </a:p>
        </p:txBody>
      </p:sp>
      <p:pic>
        <p:nvPicPr>
          <p:cNvPr id="7" name="Picture 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8600" y="175260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FFFF00"/>
                </a:solidFill>
              </a:rPr>
              <a:t>Frontogenesis Leading To Strong Vertical 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FFFF00"/>
                </a:solidFill>
              </a:rPr>
              <a:t>Vertical Motion Through The Dendritic Growth Zone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FFFF00"/>
                </a:solidFill>
              </a:rPr>
              <a:t>Elevated Instability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0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:\Past Storms\2017\2017-01-10 Heavy Snow and aftermath\Photos\Operations and Office Jan 11\IMG_01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12z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1"/>
            <a:ext cx="77724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Segoe UI Semibold" panose="020B0702040204020203" pitchFamily="34" charset="0"/>
              </a:rPr>
              <a:t>00z Jan 11</a:t>
            </a:r>
            <a:r>
              <a:rPr lang="en-US" baseline="30000" dirty="0" smtClean="0">
                <a:latin typeface="Segoe UI Semibold" panose="020B0702040204020203" pitchFamily="34" charset="0"/>
              </a:rPr>
              <a:t>th</a:t>
            </a:r>
            <a:r>
              <a:rPr lang="en-US" dirty="0" smtClean="0">
                <a:latin typeface="Segoe UI Semibold" panose="020B0702040204020203" pitchFamily="34" charset="0"/>
              </a:rPr>
              <a:t> 2017</a:t>
            </a:r>
            <a:endParaRPr lang="en-US" dirty="0">
              <a:latin typeface="Segoe UI Semibold" panose="020B07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1372" y="581197"/>
            <a:ext cx="508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Segoe UI Semibold" panose="020B0702040204020203" pitchFamily="34" charset="0"/>
              </a:rPr>
              <a:t>H</a:t>
            </a:r>
            <a:endParaRPr lang="en-US" sz="6000" b="1" dirty="0">
              <a:solidFill>
                <a:srgbClr val="0070C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63522" cy="137246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0357" y="-575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Segoe UI Semibold" panose="020B0702040204020203" pitchFamily="34" charset="0"/>
              </a:rPr>
              <a:t>Remaining Questions…</a:t>
            </a:r>
          </a:p>
        </p:txBody>
      </p:sp>
      <p:pic>
        <p:nvPicPr>
          <p:cNvPr id="7" name="Picture 6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-394"/>
            <a:ext cx="1360714" cy="13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lh5.googleusercontent.com/9KvT5stdLlZAb9wfcnvuhdnvNLbEnillYx06DS52mYEt4DHqA0BHK5KPbgfMUVG48-QKl4tUi8dk8DsLQgvXdbYNidkpxYt_94NGjkN62qMv85Hv-6wbJjWRVp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" y="-395"/>
            <a:ext cx="1362976" cy="136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933" y="1649378"/>
            <a:ext cx="9154898" cy="2954655"/>
          </a:xfrm>
          <a:prstGeom prst="rect">
            <a:avLst/>
          </a:prstGeom>
          <a:solidFill>
            <a:schemeClr val="bg1">
              <a:alpha val="57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endParaRPr lang="en-US" dirty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egoe UI Semibold" panose="020B0702040204020203" pitchFamily="34" charset="0"/>
              </a:rPr>
              <a:t>What led to little model guidance suggesting more than 1-4” of snow?</a:t>
            </a:r>
          </a:p>
          <a:p>
            <a:pPr lvl="2"/>
            <a:endParaRPr lang="en-US" sz="2400" dirty="0" smtClean="0">
              <a:latin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Segoe UI Semibold" panose="020B0702040204020203" pitchFamily="34" charset="0"/>
              </a:rPr>
              <a:t>Compare frontogenesis, omega &amp; instability values analyzed in this event to other events from this winter to provide context in the future.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Segoe UI Semibold" panose="020B07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40260" y="6581123"/>
            <a:ext cx="1903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Segoe UI Light" panose="020B0502040204020203" pitchFamily="34" charset="0"/>
              </a:rPr>
              <a:t>Courtesy NWS Employee</a:t>
            </a:r>
            <a:endParaRPr lang="en-US" sz="120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84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8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NWS2">
  <a:themeElements>
    <a:clrScheme name="BlueNWS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ueNW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accent2"/>
          </a:solidFill>
          <a:round/>
          <a:headEnd/>
          <a:tailEnd type="triangle" w="med" len="med"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50000"/>
          </a:spcAft>
          <a:buClr>
            <a:srgbClr val="FF0066"/>
          </a:buClr>
          <a:buSzTx/>
          <a:buFontTx/>
          <a:buChar char="•"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NWS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NWS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NWS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3914</TotalTime>
  <Words>1552</Words>
  <Application>Microsoft Office PowerPoint</Application>
  <PresentationFormat>On-screen Show (4:3)</PresentationFormat>
  <Paragraphs>651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Office Theme</vt:lpstr>
      <vt:lpstr>BlueNWS2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so much snow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Colby Neuman</dc:creator>
  <cp:lastModifiedBy>Colby Neuman</cp:lastModifiedBy>
  <cp:revision>163</cp:revision>
  <dcterms:created xsi:type="dcterms:W3CDTF">2017-02-08T21:22:00Z</dcterms:created>
  <dcterms:modified xsi:type="dcterms:W3CDTF">2017-04-25T00:22:32Z</dcterms:modified>
</cp:coreProperties>
</file>