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97" r:id="rId2"/>
    <p:sldId id="285" r:id="rId3"/>
    <p:sldId id="299" r:id="rId4"/>
    <p:sldId id="300" r:id="rId5"/>
    <p:sldId id="303" r:id="rId6"/>
    <p:sldId id="301" r:id="rId7"/>
    <p:sldId id="296" r:id="rId8"/>
    <p:sldId id="302" r:id="rId9"/>
    <p:sldId id="298" r:id="rId10"/>
    <p:sldId id="304" r:id="rId11"/>
  </p:sldIdLst>
  <p:sldSz cx="9144000" cy="5143500" type="screen16x9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B997"/>
    <a:srgbClr val="1A315C"/>
    <a:srgbClr val="54688F"/>
    <a:srgbClr val="FFD631"/>
    <a:srgbClr val="7B7A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7639" autoAdjust="0"/>
  </p:normalViewPr>
  <p:slideViewPr>
    <p:cSldViewPr snapToGrid="0" showGuides="1">
      <p:cViewPr varScale="1">
        <p:scale>
          <a:sx n="138" d="100"/>
          <a:sy n="138" d="100"/>
        </p:scale>
        <p:origin x="756" y="13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-2676" y="-4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BE269C-898D-4327-948C-AE93DCA1014D}" type="datetimeFigureOut">
              <a:rPr lang="en-US" smtClean="0"/>
              <a:t>10/22/2016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712779-775D-444D-9BFC-8D7D66D330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9358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A248A10-51F5-4A32-9570-0B6A29499D70}" type="datetimeFigureOut">
              <a:rPr lang="en-US" smtClean="0"/>
              <a:t>10/22/2016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7850083-E40F-47DA-8A3F-EC084F9CCFA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6701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4">
              <a:buNone/>
            </a:pPr>
            <a:endParaRPr lang="en-US" dirty="0">
              <a:latin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1A083A-6944-4FC6-93F5-B80ADB12C75A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88306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850083-E40F-47DA-8A3F-EC084F9CCFA1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8928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850083-E40F-47DA-8A3F-EC084F9CCFA1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6523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45319"/>
            <a:ext cx="7772400" cy="11025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820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3580" y="64814"/>
            <a:ext cx="8229600" cy="417617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78281"/>
            <a:ext cx="8229600" cy="3116342"/>
          </a:xfrm>
          <a:prstGeom prst="rect">
            <a:avLst/>
          </a:prstGeom>
        </p:spPr>
        <p:txBody>
          <a:bodyPr/>
          <a:lstStyle>
            <a:lvl1pPr>
              <a:defRPr lang="en-US" sz="2600" b="1" smtClean="0">
                <a:solidFill>
                  <a:srgbClr val="1A315C"/>
                </a:solidFill>
                <a:latin typeface="Arial" pitchFamily="34" charset="0"/>
                <a:cs typeface="Arial" pitchFamily="34" charset="0"/>
              </a:defRPr>
            </a:lvl1pPr>
            <a:lvl2pPr>
              <a:defRPr lang="en-US" sz="2400" smtClean="0">
                <a:solidFill>
                  <a:srgbClr val="1A315C"/>
                </a:solidFill>
                <a:latin typeface="Arial" pitchFamily="34" charset="0"/>
                <a:cs typeface="Arial" pitchFamily="34" charset="0"/>
              </a:defRPr>
            </a:lvl2pPr>
            <a:lvl3pPr>
              <a:defRPr lang="en-US" sz="2000" smtClean="0">
                <a:solidFill>
                  <a:srgbClr val="1A315C"/>
                </a:solidFill>
                <a:latin typeface="Arial" pitchFamily="34" charset="0"/>
                <a:cs typeface="Arial" pitchFamily="34" charset="0"/>
              </a:defRPr>
            </a:lvl3pPr>
            <a:lvl4pPr>
              <a:defRPr lang="en-US" smtClean="0">
                <a:solidFill>
                  <a:srgbClr val="1A315C"/>
                </a:solidFill>
              </a:defRPr>
            </a:lvl4pPr>
            <a:lvl5pPr>
              <a:defRPr lang="en-US">
                <a:solidFill>
                  <a:srgbClr val="1A315C"/>
                </a:solidFill>
              </a:defRPr>
            </a:lvl5pPr>
          </a:lstStyle>
          <a:p>
            <a:pPr lvl="0">
              <a:spcBef>
                <a:spcPts val="0"/>
              </a:spcBef>
              <a:buFont typeface="Wingdings" pitchFamily="2" charset="2"/>
              <a:buChar char="§"/>
            </a:pPr>
            <a:r>
              <a:rPr lang="en-US" smtClean="0"/>
              <a:t>Click to edit Master text styles</a:t>
            </a:r>
          </a:p>
          <a:p>
            <a:pPr lvl="1">
              <a:spcBef>
                <a:spcPts val="0"/>
              </a:spcBef>
            </a:pPr>
            <a:r>
              <a:rPr lang="en-US" smtClean="0"/>
              <a:t>Second level</a:t>
            </a:r>
          </a:p>
          <a:p>
            <a:pPr lvl="2">
              <a:spcBef>
                <a:spcPts val="0"/>
              </a:spcBef>
            </a:pPr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81800" y="4790067"/>
            <a:ext cx="2133600" cy="221599"/>
          </a:xfrm>
        </p:spPr>
        <p:txBody>
          <a:bodyPr/>
          <a:lstStyle/>
          <a:p>
            <a:fld id="{6D93363B-D8FD-42AA-916D-1628A59ABE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182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781800" y="4793743"/>
            <a:ext cx="2133600" cy="221599"/>
          </a:xfrm>
        </p:spPr>
        <p:txBody>
          <a:bodyPr/>
          <a:lstStyle/>
          <a:p>
            <a:fld id="{6D93363B-D8FD-42AA-916D-1628A59ABEE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83580" y="68581"/>
            <a:ext cx="8229600" cy="417617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607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1800" y="4766950"/>
            <a:ext cx="2133600" cy="221599"/>
          </a:xfrm>
        </p:spPr>
        <p:txBody>
          <a:bodyPr/>
          <a:lstStyle/>
          <a:p>
            <a:fld id="{6D93363B-D8FD-42AA-916D-1628A59ABE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43308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028700"/>
            <a:ext cx="7851648" cy="1371600"/>
          </a:xfrm>
          <a:prstGeom prst="rect">
            <a:avLst/>
          </a:prstGeo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2421402"/>
            <a:ext cx="7854696" cy="1314450"/>
          </a:xfrm>
          <a:prstGeom prst="rect">
            <a:avLst/>
          </a:prstGeo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853697B-EADB-475E-8B65-9D992F309146}" type="datetimeFigureOut">
              <a:rPr lang="en-US" smtClean="0"/>
              <a:t>10/22/2016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2667000" y="4767263"/>
            <a:ext cx="33528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ACCE7-25D9-4E3E-8030-AAD4AC54B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3086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1800" y="4793743"/>
            <a:ext cx="2133600" cy="221599"/>
          </a:xfrm>
          <a:prstGeom prst="rect">
            <a:avLst/>
          </a:prstGeom>
        </p:spPr>
        <p:txBody>
          <a:bodyPr wrap="square" tIns="18288" bIns="18288">
            <a:spAutoFit/>
          </a:bodyPr>
          <a:lstStyle>
            <a:lvl1pPr algn="r">
              <a:defRPr lang="en-US" sz="1200" b="1" i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  <a:sym typeface="Gill Sans" charset="0"/>
              </a:defRPr>
            </a:lvl1pPr>
          </a:lstStyle>
          <a:p>
            <a:fld id="{6D93363B-D8FD-42AA-916D-1628A59ABE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3843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9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lang="en-US"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" y="211932"/>
            <a:ext cx="9144000" cy="1102519"/>
          </a:xfrm>
        </p:spPr>
        <p:txBody>
          <a:bodyPr>
            <a:noAutofit/>
          </a:bodyPr>
          <a:lstStyle/>
          <a:p>
            <a:pPr algn="ctr"/>
            <a:r>
              <a:rPr lang="en-US" sz="7200" dirty="0" smtClean="0">
                <a:ln>
                  <a:solidFill>
                    <a:srgbClr val="00B050"/>
                  </a:solidFill>
                </a:ln>
                <a:solidFill>
                  <a:srgbClr val="FFFF00"/>
                </a:solidFill>
              </a:rPr>
              <a:t>123</a:t>
            </a:r>
            <a:r>
              <a:rPr lang="en-US" sz="7200" baseline="30000" dirty="0" smtClean="0">
                <a:ln>
                  <a:solidFill>
                    <a:srgbClr val="00B050"/>
                  </a:solidFill>
                </a:ln>
                <a:solidFill>
                  <a:srgbClr val="FFFF00"/>
                </a:solidFill>
              </a:rPr>
              <a:t>RD</a:t>
            </a:r>
            <a:r>
              <a:rPr lang="en-US" sz="7200" dirty="0" smtClean="0">
                <a:ln>
                  <a:solidFill>
                    <a:srgbClr val="00B050"/>
                  </a:solidFill>
                </a:ln>
                <a:solidFill>
                  <a:srgbClr val="FFFF00"/>
                </a:solidFill>
              </a:rPr>
              <a:t> Weather Flight</a:t>
            </a:r>
            <a:endParaRPr lang="en-US" sz="7200" dirty="0">
              <a:ln>
                <a:solidFill>
                  <a:srgbClr val="00B050"/>
                </a:solidFill>
              </a:ln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195" y="1314451"/>
            <a:ext cx="4190825" cy="3695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582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lum bright="2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6" t="9343" r="6289" b="15919"/>
          <a:stretch/>
        </p:blipFill>
        <p:spPr>
          <a:xfrm>
            <a:off x="19050" y="0"/>
            <a:ext cx="9124950" cy="5208314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/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en-US" sz="3600" dirty="0" smtClean="0">
                <a:solidFill>
                  <a:srgbClr val="002060"/>
                </a:solidFill>
                <a:latin typeface="+mj-lt"/>
              </a:rPr>
              <a:t>123</a:t>
            </a:r>
            <a:r>
              <a:rPr lang="en-US" sz="3600" baseline="30000" dirty="0" smtClean="0">
                <a:solidFill>
                  <a:srgbClr val="002060"/>
                </a:solidFill>
                <a:latin typeface="+mj-lt"/>
              </a:rPr>
              <a:t>rd</a:t>
            </a:r>
            <a:r>
              <a:rPr lang="en-US" sz="3600" dirty="0" smtClean="0">
                <a:solidFill>
                  <a:srgbClr val="002060"/>
                </a:solidFill>
                <a:latin typeface="+mj-lt"/>
              </a:rPr>
              <a:t> Weather Flight</a:t>
            </a:r>
            <a:endParaRPr lang="en-US" sz="36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53881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Mission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: Provide weather services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to US Army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National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Guard,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Oregon state and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civil authorities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859842" y="1552463"/>
            <a:ext cx="707707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 Federal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missions support US Army</a:t>
            </a:r>
          </a:p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 State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missions support emergencies</a:t>
            </a:r>
          </a:p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- 12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Weather Forecasters</a:t>
            </a:r>
          </a:p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- 11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deployments over past 5 years:</a:t>
            </a:r>
          </a:p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Afghanistan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Iraq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Kuwait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Haiti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Africa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support</a:t>
            </a:r>
          </a:p>
        </p:txBody>
      </p:sp>
    </p:spTree>
    <p:extLst>
      <p:ext uri="{BB962C8B-B14F-4D97-AF65-F5344CB8AC3E}">
        <p14:creationId xmlns:p14="http://schemas.microsoft.com/office/powerpoint/2010/main" val="4020740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3363B-D8FD-42AA-916D-1628A59ABEEA}" type="slidenum">
              <a:rPr lang="en-US" smtClean="0"/>
              <a:t>3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373"/>
          <a:stretch/>
        </p:blipFill>
        <p:spPr>
          <a:xfrm>
            <a:off x="0" y="0"/>
            <a:ext cx="9143999" cy="51435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83580" y="64814"/>
            <a:ext cx="8229600" cy="417617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32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sz="3600" dirty="0" smtClean="0">
                <a:solidFill>
                  <a:srgbClr val="002060"/>
                </a:solidFill>
                <a:latin typeface="+mj-lt"/>
              </a:rPr>
              <a:t>142</a:t>
            </a:r>
            <a:r>
              <a:rPr lang="en-US" sz="3600" baseline="30000" dirty="0" smtClean="0">
                <a:solidFill>
                  <a:srgbClr val="002060"/>
                </a:solidFill>
                <a:latin typeface="+mj-lt"/>
              </a:rPr>
              <a:t>nd</a:t>
            </a:r>
            <a:r>
              <a:rPr lang="en-US" sz="3600" dirty="0" smtClean="0">
                <a:solidFill>
                  <a:srgbClr val="002060"/>
                </a:solidFill>
                <a:latin typeface="+mj-lt"/>
              </a:rPr>
              <a:t> Fighter Wing “</a:t>
            </a:r>
            <a:r>
              <a:rPr lang="en-US" sz="3600" dirty="0" err="1" smtClean="0">
                <a:solidFill>
                  <a:srgbClr val="002060"/>
                </a:solidFill>
                <a:latin typeface="+mj-lt"/>
              </a:rPr>
              <a:t>Redhawks</a:t>
            </a:r>
            <a:r>
              <a:rPr lang="en-US" sz="3600" dirty="0" smtClean="0">
                <a:solidFill>
                  <a:srgbClr val="002060"/>
                </a:solidFill>
                <a:latin typeface="+mj-lt"/>
              </a:rPr>
              <a:t>”</a:t>
            </a:r>
            <a:endParaRPr lang="en-US" sz="3600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16866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6" t="26653" r="16502" b="25818"/>
          <a:stretch/>
        </p:blipFill>
        <p:spPr>
          <a:xfrm>
            <a:off x="0" y="2905124"/>
            <a:ext cx="4752975" cy="2240651"/>
          </a:xfrm>
          <a:prstGeom prst="rect">
            <a:avLst/>
          </a:prstGeom>
          <a:effectLst>
            <a:softEdge rad="88900"/>
          </a:effec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3363B-D8FD-42AA-916D-1628A59ABEEA}" type="slidenum">
              <a:rPr lang="en-US" smtClean="0"/>
              <a:t>4</a:t>
            </a:fld>
            <a:endParaRPr lang="en-US" dirty="0"/>
          </a:p>
        </p:txBody>
      </p:sp>
      <p:pic>
        <p:nvPicPr>
          <p:cNvPr id="1026" name="Picture 2" descr="26233321464_7434e03c63_k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25" b="20952"/>
          <a:stretch/>
        </p:blipFill>
        <p:spPr bwMode="auto">
          <a:xfrm>
            <a:off x="-6931" y="0"/>
            <a:ext cx="9150931" cy="289282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CCCCC"/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9" t="490" r="24156" b="41446"/>
          <a:stretch/>
        </p:blipFill>
        <p:spPr>
          <a:xfrm>
            <a:off x="4419600" y="2892829"/>
            <a:ext cx="4724400" cy="2252947"/>
          </a:xfrm>
          <a:prstGeom prst="rect">
            <a:avLst/>
          </a:prstGeom>
          <a:effectLst>
            <a:softEdge rad="76200"/>
          </a:effec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283580" y="64814"/>
            <a:ext cx="8229600" cy="417617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32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sz="3600" dirty="0" smtClean="0">
                <a:solidFill>
                  <a:srgbClr val="002060"/>
                </a:solidFill>
                <a:latin typeface="+mj-lt"/>
              </a:rPr>
              <a:t>The more things change…</a:t>
            </a:r>
            <a:endParaRPr lang="en-US" sz="3600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40670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US troops about to land on Utah beach in Normandy, 6 June 1944. - Credit: National Archives USA via Wikimed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54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3363B-D8FD-42AA-916D-1628A59ABEEA}" type="slidenum">
              <a:rPr/>
              <a:pPr/>
              <a:t>5</a:t>
            </a:fld>
            <a:endParaRPr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83580" y="64814"/>
            <a:ext cx="8229600" cy="417617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32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sz="3600" dirty="0" smtClean="0">
                <a:solidFill>
                  <a:srgbClr val="002060"/>
                </a:solidFill>
                <a:latin typeface="Calibri"/>
              </a:rPr>
              <a:t>Mission Planning &amp; Risk Mitigation</a:t>
            </a:r>
            <a:endParaRPr sz="3600" dirty="0">
              <a:solidFill>
                <a:srgbClr val="002060"/>
              </a:solidFill>
              <a:latin typeface="Calibri"/>
            </a:endParaRPr>
          </a:p>
        </p:txBody>
      </p:sp>
      <p:pic>
        <p:nvPicPr>
          <p:cNvPr id="5" name="Picture 2" descr="Credit: Royal Air Force via Wikimedi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787" y="634680"/>
            <a:ext cx="1364919" cy="1807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-5902938" y="2066418"/>
            <a:ext cx="14272393" cy="417617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32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sz="2000" b="0" dirty="0" smtClean="0">
                <a:solidFill>
                  <a:srgbClr val="FFFF00"/>
                </a:solidFill>
                <a:effectLst/>
                <a:latin typeface="Calibri"/>
              </a:rPr>
              <a:t>Captain James Staggs</a:t>
            </a:r>
            <a:endParaRPr sz="2000" b="0" dirty="0">
              <a:solidFill>
                <a:srgbClr val="FFFF00"/>
              </a:solidFill>
              <a:effectLst/>
              <a:latin typeface="Calibri"/>
            </a:endParaRPr>
          </a:p>
        </p:txBody>
      </p:sp>
      <p:pic>
        <p:nvPicPr>
          <p:cNvPr id="1030" name="Picture 6" descr="Image result for WWII Meteorologis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38463">
            <a:off x="6032056" y="574425"/>
            <a:ext cx="2269914" cy="1862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4.bp.blogspot.com/-peTZUmmMUsk/VuOHcew2OcI/AAAAAAABDV4/gupd0YTG9So7O_gFiFBAypqZsQjPhO83Q/s400/weather4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81201">
            <a:off x="3554099" y="687811"/>
            <a:ext cx="1060077" cy="1730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8303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mage result for digital camouflage pattern afghanist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1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3363B-D8FD-42AA-916D-1628A59ABEEA}" type="slidenum">
              <a:rPr lang="en-US" smtClean="0"/>
              <a:t>6</a:t>
            </a:fld>
            <a:endParaRPr lang="en-US" dirty="0"/>
          </a:p>
        </p:txBody>
      </p:sp>
      <p:pic>
        <p:nvPicPr>
          <p:cNvPr id="2050" name="Picture 2" descr="IMG_169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35" t="26465" r="23964" b="34317"/>
          <a:stretch/>
        </p:blipFill>
        <p:spPr bwMode="auto">
          <a:xfrm>
            <a:off x="4611757" y="1049078"/>
            <a:ext cx="4532243" cy="4094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0" y="38100"/>
            <a:ext cx="9144000" cy="62865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32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sz="3600" dirty="0" smtClean="0">
                <a:solidFill>
                  <a:srgbClr val="002060"/>
                </a:solidFill>
                <a:latin typeface="+mj-lt"/>
              </a:rPr>
              <a:t>Welcome Back Tech Sergeant Rose Selko!</a:t>
            </a:r>
            <a:endParaRPr lang="en-US" sz="3600" dirty="0">
              <a:solidFill>
                <a:srgbClr val="002060"/>
              </a:solidFill>
              <a:latin typeface="+mj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5616" y="732952"/>
            <a:ext cx="2830840" cy="200385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2602" y="2803007"/>
            <a:ext cx="3176868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774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66" b="19389"/>
          <a:stretch/>
        </p:blipFill>
        <p:spPr>
          <a:xfrm rot="5400000">
            <a:off x="-1144675" y="1122275"/>
            <a:ext cx="5165900" cy="287655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7865" y="0"/>
            <a:ext cx="3135086" cy="514350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3074" name="Picture 2" descr="IMG_140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35" r="24792" b="3606"/>
          <a:stretch/>
        </p:blipFill>
        <p:spPr bwMode="auto">
          <a:xfrm>
            <a:off x="2869865" y="-5545"/>
            <a:ext cx="3048000" cy="514904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CCCCC"/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0" y="312464"/>
            <a:ext cx="8229600" cy="417617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32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sz="3600" dirty="0" smtClean="0">
                <a:solidFill>
                  <a:srgbClr val="002060"/>
                </a:solidFill>
                <a:latin typeface="+mj-lt"/>
              </a:rPr>
              <a:t> Forecasts in Any Environment</a:t>
            </a:r>
            <a:endParaRPr lang="en-US" sz="3600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39019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3363B-D8FD-42AA-916D-1628A59ABEEA}" type="slidenum">
              <a:rPr lang="en-US" smtClean="0"/>
              <a:t>8</a:t>
            </a:fld>
            <a:endParaRPr lang="en-US" dirty="0"/>
          </a:p>
        </p:txBody>
      </p:sp>
      <p:pic>
        <p:nvPicPr>
          <p:cNvPr id="4098" name="Picture 2" descr="IMG_170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74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0" y="312464"/>
            <a:ext cx="8229600" cy="417617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32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sz="3600" dirty="0" smtClean="0">
                <a:solidFill>
                  <a:srgbClr val="FFFF00"/>
                </a:solidFill>
                <a:latin typeface="+mj-lt"/>
              </a:rPr>
              <a:t>Diverse Skill </a:t>
            </a:r>
            <a:r>
              <a:rPr lang="en-US" sz="3600" dirty="0" smtClean="0">
                <a:solidFill>
                  <a:srgbClr val="FFFF00"/>
                </a:solidFill>
                <a:latin typeface="+mj-lt"/>
              </a:rPr>
              <a:t>Sets</a:t>
            </a:r>
            <a:endParaRPr lang="en-US" sz="3600" dirty="0">
              <a:solidFill>
                <a:srgbClr val="FFFF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66144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20" t="14379" b="13610"/>
          <a:stretch/>
        </p:blipFill>
        <p:spPr>
          <a:xfrm>
            <a:off x="-19050" y="-66232"/>
            <a:ext cx="9163050" cy="5153025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" y="211932"/>
            <a:ext cx="9144000" cy="110251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32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en-US" sz="7200" dirty="0" smtClean="0">
                <a:ln>
                  <a:solidFill>
                    <a:srgbClr val="00B050"/>
                  </a:solidFill>
                </a:ln>
                <a:solidFill>
                  <a:srgbClr val="FFFF00"/>
                </a:solidFill>
                <a:latin typeface="+mj-lt"/>
              </a:rPr>
              <a:t>123</a:t>
            </a:r>
            <a:r>
              <a:rPr lang="en-US" sz="7200" baseline="30000" dirty="0" smtClean="0">
                <a:ln>
                  <a:solidFill>
                    <a:srgbClr val="00B050"/>
                  </a:solidFill>
                </a:ln>
                <a:solidFill>
                  <a:srgbClr val="FFFF00"/>
                </a:solidFill>
                <a:latin typeface="+mj-lt"/>
              </a:rPr>
              <a:t>RD</a:t>
            </a:r>
            <a:r>
              <a:rPr lang="en-US" sz="7200" dirty="0" smtClean="0">
                <a:ln>
                  <a:solidFill>
                    <a:srgbClr val="00B050"/>
                  </a:solidFill>
                </a:ln>
                <a:solidFill>
                  <a:srgbClr val="FFFF00"/>
                </a:solidFill>
                <a:latin typeface="+mj-lt"/>
              </a:rPr>
              <a:t> Weather Flight</a:t>
            </a:r>
            <a:endParaRPr lang="en-US" sz="7200" dirty="0">
              <a:ln>
                <a:solidFill>
                  <a:srgbClr val="00B050"/>
                </a:solidFill>
              </a:ln>
              <a:solidFill>
                <a:srgbClr val="FFFF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87846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20" t="14379" b="13610"/>
          <a:stretch/>
        </p:blipFill>
        <p:spPr>
          <a:xfrm>
            <a:off x="-25977" y="-66232"/>
            <a:ext cx="9163050" cy="5153025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" y="211932"/>
            <a:ext cx="9144000" cy="110251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32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en-US" sz="7200" dirty="0" smtClean="0">
                <a:ln>
                  <a:solidFill>
                    <a:srgbClr val="00B050"/>
                  </a:solidFill>
                </a:ln>
                <a:solidFill>
                  <a:srgbClr val="FFFF00"/>
                </a:solidFill>
                <a:latin typeface="+mj-lt"/>
              </a:rPr>
              <a:t>123</a:t>
            </a:r>
            <a:r>
              <a:rPr lang="en-US" sz="7200" baseline="30000" dirty="0" smtClean="0">
                <a:ln>
                  <a:solidFill>
                    <a:srgbClr val="00B050"/>
                  </a:solidFill>
                </a:ln>
                <a:solidFill>
                  <a:srgbClr val="FFFF00"/>
                </a:solidFill>
                <a:latin typeface="+mj-lt"/>
              </a:rPr>
              <a:t>RD</a:t>
            </a:r>
            <a:r>
              <a:rPr lang="en-US" sz="7200" dirty="0" smtClean="0">
                <a:ln>
                  <a:solidFill>
                    <a:srgbClr val="00B050"/>
                  </a:solidFill>
                </a:ln>
                <a:solidFill>
                  <a:srgbClr val="FFFF00"/>
                </a:solidFill>
                <a:latin typeface="+mj-lt"/>
              </a:rPr>
              <a:t> Weather Flight</a:t>
            </a:r>
            <a:endParaRPr lang="en-US" sz="7200" dirty="0">
              <a:ln>
                <a:solidFill>
                  <a:srgbClr val="00B050"/>
                </a:solidFill>
              </a:ln>
              <a:solidFill>
                <a:srgbClr val="FFFF00"/>
              </a:solidFill>
              <a:latin typeface="+mj-l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6873" y="1385845"/>
            <a:ext cx="1697181" cy="1496667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-19051" y="3689423"/>
            <a:ext cx="9144000" cy="110251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32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en-US" sz="2800" dirty="0" smtClean="0">
                <a:ln>
                  <a:solidFill>
                    <a:srgbClr val="00B050"/>
                  </a:solidFill>
                </a:ln>
                <a:solidFill>
                  <a:srgbClr val="FFFF00"/>
                </a:solidFill>
                <a:latin typeface="+mj-lt"/>
              </a:rPr>
              <a:t>Lt Col Joe </a:t>
            </a:r>
            <a:r>
              <a:rPr lang="en-US" sz="2800" dirty="0" err="1" smtClean="0">
                <a:ln>
                  <a:solidFill>
                    <a:srgbClr val="00B050"/>
                  </a:solidFill>
                </a:ln>
                <a:solidFill>
                  <a:srgbClr val="FFFF00"/>
                </a:solidFill>
                <a:latin typeface="+mj-lt"/>
              </a:rPr>
              <a:t>Lontai</a:t>
            </a:r>
            <a:endParaRPr lang="en-US" sz="2800" dirty="0" smtClean="0">
              <a:ln>
                <a:solidFill>
                  <a:srgbClr val="00B050"/>
                </a:solidFill>
              </a:ln>
              <a:solidFill>
                <a:srgbClr val="FFFF00"/>
              </a:solidFill>
              <a:latin typeface="+mj-lt"/>
            </a:endParaRPr>
          </a:p>
          <a:p>
            <a:pPr algn="ctr"/>
            <a:r>
              <a:rPr lang="en-US" sz="2800" dirty="0" smtClean="0">
                <a:ln>
                  <a:solidFill>
                    <a:srgbClr val="00B050"/>
                  </a:solidFill>
                </a:ln>
                <a:solidFill>
                  <a:srgbClr val="FFFF00"/>
                </a:solidFill>
                <a:latin typeface="+mj-lt"/>
              </a:rPr>
              <a:t>Portland Air National Guard Base</a:t>
            </a:r>
          </a:p>
          <a:p>
            <a:pPr algn="ctr"/>
            <a:r>
              <a:rPr lang="en-US" sz="2800" dirty="0" smtClean="0">
                <a:ln>
                  <a:solidFill>
                    <a:srgbClr val="00B050"/>
                  </a:solidFill>
                </a:ln>
                <a:solidFill>
                  <a:srgbClr val="FFFF00"/>
                </a:solidFill>
                <a:latin typeface="+mj-lt"/>
              </a:rPr>
              <a:t>(800) 864-6264 </a:t>
            </a:r>
            <a:endParaRPr lang="en-US" sz="2800" dirty="0">
              <a:ln>
                <a:solidFill>
                  <a:srgbClr val="00B050"/>
                </a:solidFill>
              </a:ln>
              <a:solidFill>
                <a:srgbClr val="FFFF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26556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1959</TotalTime>
  <Words>109</Words>
  <Application>Microsoft Office PowerPoint</Application>
  <PresentationFormat>On-screen Show (16:9)</PresentationFormat>
  <Paragraphs>32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Gill Sans</vt:lpstr>
      <vt:lpstr>Wingdings</vt:lpstr>
      <vt:lpstr>Office Theme</vt:lpstr>
      <vt:lpstr>123RD Weather Flight</vt:lpstr>
      <vt:lpstr>123rd Weather Flight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U.S Air Force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Savoy, Thomas C CTR USAF ANG NGB/CCY</dc:creator>
  <cp:lastModifiedBy>Joe Lontai</cp:lastModifiedBy>
  <cp:revision>170</cp:revision>
  <cp:lastPrinted>2016-10-22T04:14:29Z</cp:lastPrinted>
  <dcterms:created xsi:type="dcterms:W3CDTF">2013-05-09T12:28:40Z</dcterms:created>
  <dcterms:modified xsi:type="dcterms:W3CDTF">2016-10-22T14:14:24Z</dcterms:modified>
</cp:coreProperties>
</file>